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charts/chart1.xml" ContentType="application/vnd.openxmlformats-officedocument.drawingml.chart+xml"/>
  <Override PartName="/ppt/drawings/drawing1.xml" ContentType="application/vnd.openxmlformats-officedocument.drawingml.chartshapes+xml"/>
  <Override PartName="/ppt/tags/tag7.xml" ContentType="application/vnd.openxmlformats-officedocument.presentationml.tags+xml"/>
  <Override PartName="/ppt/tags/tag8.xml" ContentType="application/vnd.openxmlformats-officedocument.presentationml.tags+xml"/>
  <Override PartName="/ppt/charts/chart2.xml" ContentType="application/vnd.openxmlformats-officedocument.drawingml.chart+xml"/>
  <Override PartName="/ppt/drawings/drawing2.xml" ContentType="application/vnd.openxmlformats-officedocument.drawingml.chartshapes+xml"/>
  <Override PartName="/ppt/tags/tag9.xml" ContentType="application/vnd.openxmlformats-officedocument.presentationml.tags+xml"/>
  <Override PartName="/ppt/charts/chart3.xml" ContentType="application/vnd.openxmlformats-officedocument.drawingml.chart+xml"/>
  <Override PartName="/ppt/drawings/drawing3.xml" ContentType="application/vnd.openxmlformats-officedocument.drawingml.chartshape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charts/chart4.xml" ContentType="application/vnd.openxmlformats-officedocument.drawingml.chart+xml"/>
  <Override PartName="/ppt/drawings/drawing4.xml" ContentType="application/vnd.openxmlformats-officedocument.drawingml.chartshapes+xml"/>
  <Override PartName="/ppt/tags/tag12.xml" ContentType="application/vnd.openxmlformats-officedocument.presentationml.tags+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3.xml" ContentType="application/vnd.openxmlformats-officedocument.presentationml.tags+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ppt/tags/tag14.xml" ContentType="application/vnd.openxmlformats-officedocument.presentationml.tags+xml"/>
  <Override PartName="/ppt/charts/chart6.xml" ContentType="application/vnd.openxmlformats-officedocument.drawingml.chart+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4.xml" ContentType="application/vnd.openxmlformats-officedocument.presentationml.notesSlide+xml"/>
  <Override PartName="/ppt/charts/chart7.xml" ContentType="application/vnd.openxmlformats-officedocument.drawingml.chart+xml"/>
  <Override PartName="/ppt/tags/tag19.xml" ContentType="application/vnd.openxmlformats-officedocument.presentationml.tags+xml"/>
  <Override PartName="/ppt/tags/tag20.xml" ContentType="application/vnd.openxmlformats-officedocument.presentationml.tags+xml"/>
  <Override PartName="/ppt/charts/chart8.xml" ContentType="application/vnd.openxmlformats-officedocument.drawingml.chart+xml"/>
  <Override PartName="/ppt/drawings/drawing5.xml" ContentType="application/vnd.openxmlformats-officedocument.drawingml.chartshapes+xml"/>
  <Override PartName="/ppt/tags/tag21.xml" ContentType="application/vnd.openxmlformats-officedocument.presentationml.tags+xml"/>
  <Override PartName="/ppt/charts/chart9.xml" ContentType="application/vnd.openxmlformats-officedocument.drawingml.chart+xml"/>
  <Override PartName="/ppt/tags/tag22.xml" ContentType="application/vnd.openxmlformats-officedocument.presentationml.tags+xml"/>
  <Override PartName="/ppt/notesSlides/notesSlide5.xml" ContentType="application/vnd.openxmlformats-officedocument.presentationml.notesSlide+xml"/>
  <Override PartName="/ppt/charts/chart10.xml" ContentType="application/vnd.openxmlformats-officedocument.drawingml.chart+xml"/>
  <Override PartName="/ppt/charts/style2.xml" ContentType="application/vnd.ms-office.chartstyle+xml"/>
  <Override PartName="/ppt/charts/colors2.xml" ContentType="application/vnd.ms-office.chartcolorstyle+xml"/>
  <Override PartName="/ppt/tags/tag23.xml" ContentType="application/vnd.openxmlformats-officedocument.presentationml.tags+xml"/>
  <Override PartName="/ppt/tags/tag24.xml" ContentType="application/vnd.openxmlformats-officedocument.presentationml.tags+xml"/>
  <Override PartName="/ppt/notesSlides/notesSlide6.xml" ContentType="application/vnd.openxmlformats-officedocument.presentationml.notesSlide+xml"/>
  <Override PartName="/ppt/charts/chart11.xml" ContentType="application/vnd.openxmlformats-officedocument.drawingml.chart+xml"/>
  <Override PartName="/ppt/drawings/drawing6.xml" ContentType="application/vnd.openxmlformats-officedocument.drawingml.chartshapes+xml"/>
  <Override PartName="/ppt/tags/tag25.xml" ContentType="application/vnd.openxmlformats-officedocument.presentationml.tags+xml"/>
  <Override PartName="/ppt/tags/tag26.xml" ContentType="application/vnd.openxmlformats-officedocument.presentationml.tags+xml"/>
  <Override PartName="/ppt/notesSlides/notesSlide7.xml" ContentType="application/vnd.openxmlformats-officedocument.presentationml.notesSlide+xml"/>
  <Override PartName="/ppt/charts/chart12.xml" ContentType="application/vnd.openxmlformats-officedocument.drawingml.chart+xml"/>
  <Override PartName="/ppt/tags/tag27.xml" ContentType="application/vnd.openxmlformats-officedocument.presentationml.tags+xml"/>
  <Override PartName="/ppt/charts/chart13.xml" ContentType="application/vnd.openxmlformats-officedocument.drawingml.chart+xml"/>
  <Override PartName="/ppt/charts/style3.xml" ContentType="application/vnd.ms-office.chartstyle+xml"/>
  <Override PartName="/ppt/charts/colors3.xml" ContentType="application/vnd.ms-office.chartcolorstyle+xml"/>
  <Override PartName="/ppt/tags/tag28.xml" ContentType="application/vnd.openxmlformats-officedocument.presentationml.tags+xml"/>
  <Override PartName="/ppt/tags/tag29.xml" ContentType="application/vnd.openxmlformats-officedocument.presentationml.tags+xml"/>
  <Override PartName="/ppt/notesSlides/notesSlide8.xml" ContentType="application/vnd.openxmlformats-officedocument.presentationml.notesSlide+xml"/>
  <Override PartName="/ppt/charts/chart14.xml" ContentType="application/vnd.openxmlformats-officedocument.drawingml.chart+xml"/>
  <Override PartName="/ppt/tags/tag30.xml" ContentType="application/vnd.openxmlformats-officedocument.presentationml.tags+xml"/>
  <Override PartName="/ppt/tags/tag31.xml" ContentType="application/vnd.openxmlformats-officedocument.presentationml.tags+xml"/>
  <Override PartName="/ppt/notesSlides/notesSlide9.xml" ContentType="application/vnd.openxmlformats-officedocument.presentationml.notesSlide+xml"/>
  <Override PartName="/ppt/charts/chart15.xml" ContentType="application/vnd.openxmlformats-officedocument.drawingml.chart+xml"/>
  <Override PartName="/ppt/tags/tag32.xml" ContentType="application/vnd.openxmlformats-officedocument.presentationml.tags+xml"/>
  <Override PartName="/ppt/charts/chart16.xml" ContentType="application/vnd.openxmlformats-officedocument.drawingml.chart+xml"/>
  <Override PartName="/ppt/drawings/drawing7.xml" ContentType="application/vnd.openxmlformats-officedocument.drawingml.chartshapes+xml"/>
  <Override PartName="/ppt/tags/tag33.xml" ContentType="application/vnd.openxmlformats-officedocument.presentationml.tags+xml"/>
  <Override PartName="/ppt/tags/tag34.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2" r:id="rId1"/>
  </p:sldMasterIdLst>
  <p:notesMasterIdLst>
    <p:notesMasterId r:id="rId28"/>
  </p:notesMasterIdLst>
  <p:sldIdLst>
    <p:sldId id="256" r:id="rId2"/>
    <p:sldId id="843" r:id="rId3"/>
    <p:sldId id="292" r:id="rId4"/>
    <p:sldId id="845" r:id="rId5"/>
    <p:sldId id="260" r:id="rId6"/>
    <p:sldId id="851" r:id="rId7"/>
    <p:sldId id="846" r:id="rId8"/>
    <p:sldId id="342" r:id="rId9"/>
    <p:sldId id="333" r:id="rId10"/>
    <p:sldId id="821" r:id="rId11"/>
    <p:sldId id="841" r:id="rId12"/>
    <p:sldId id="343" r:id="rId13"/>
    <p:sldId id="272" r:id="rId14"/>
    <p:sldId id="813" r:id="rId15"/>
    <p:sldId id="293" r:id="rId16"/>
    <p:sldId id="689" r:id="rId17"/>
    <p:sldId id="822" r:id="rId18"/>
    <p:sldId id="840" r:id="rId19"/>
    <p:sldId id="847" r:id="rId20"/>
    <p:sldId id="848" r:id="rId21"/>
    <p:sldId id="850" r:id="rId22"/>
    <p:sldId id="849" r:id="rId23"/>
    <p:sldId id="347" r:id="rId24"/>
    <p:sldId id="336" r:id="rId25"/>
    <p:sldId id="842" r:id="rId26"/>
    <p:sldId id="265" r:id="rId27"/>
  </p:sldIdLst>
  <p:sldSz cx="12192000" cy="6858000"/>
  <p:notesSz cx="6858000" cy="9144000"/>
  <p:custDataLst>
    <p:tags r:id="rId29"/>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29" userDrawn="1">
          <p15:clr>
            <a:srgbClr val="A4A3A4"/>
          </p15:clr>
        </p15:guide>
        <p15:guide id="2" pos="7537" userDrawn="1">
          <p15:clr>
            <a:srgbClr val="A4A3A4"/>
          </p15:clr>
        </p15:guide>
        <p15:guide id="3" orient="horz" pos="390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EAEAEA"/>
    <a:srgbClr val="666666"/>
    <a:srgbClr val="4D4D4D"/>
    <a:srgbClr val="AAAAAA"/>
    <a:srgbClr val="333333"/>
    <a:srgbClr val="292929"/>
    <a:srgbClr val="20525E"/>
    <a:srgbClr val="F0D2E0"/>
    <a:srgbClr val="E0D8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4FF2166-892F-4DAC-B970-63BAC2ECD1E0}" v="4" dt="2022-01-13T15:34:49.478"/>
  </p1510:revLst>
</p1510:revInfo>
</file>

<file path=ppt/tableStyles.xml><?xml version="1.0" encoding="utf-8"?>
<a:tblStyleLst xmlns:a="http://schemas.openxmlformats.org/drawingml/2006/main" def="{0817EA92-75D0-4044-A80A-286907CE0DDB}">
  <a:tblStyle styleId="{0817EA92-75D0-4044-A80A-286907CE0DDB}" styleName="1. VCI-Blau">
    <a:wholeTbl>
      <a:tcTxStyle>
        <a:fontRef idx="minor">
          <a:scrgbClr r="0" g="0" b="0"/>
        </a:fontRef>
        <a:srgbClr val="000000"/>
      </a:tcTxStyle>
      <a:tcStyle>
        <a:tcBdr>
          <a:left>
            <a:lnRef idx="1">
              <a:srgbClr val="004A94"/>
            </a:lnRef>
          </a:left>
          <a:right>
            <a:lnRef idx="1">
              <a:srgbClr val="004A94"/>
            </a:lnRef>
          </a:right>
          <a:top>
            <a:lnRef idx="1">
              <a:srgbClr val="004A94"/>
            </a:lnRef>
          </a:top>
          <a:bottom>
            <a:lnRef idx="1">
              <a:srgbClr val="004A94"/>
            </a:lnRef>
          </a:bottom>
          <a:insideH>
            <a:lnRef idx="1">
              <a:srgbClr val="004A94"/>
            </a:lnRef>
          </a:insideH>
          <a:insideV>
            <a:ln>
              <a:noFill/>
            </a:ln>
          </a:insideV>
        </a:tcBdr>
        <a:fill>
          <a:noFill/>
        </a:fill>
      </a:tcStyle>
    </a:wholeTbl>
    <a:lastRow>
      <a:tcTxStyle b="on"/>
      <a:tcStyle>
        <a:tcBdr>
          <a:top>
            <a:ln w="50800" cmpd="dbl">
              <a:solidFill>
                <a:srgbClr val="004A94"/>
              </a:solidFill>
            </a:ln>
          </a:top>
        </a:tcBdr>
      </a:tcStyle>
    </a:lastRow>
    <a:firstRow>
      <a:tcTxStyle b="on">
        <a:fontRef idx="minor">
          <a:scrgbClr r="0" g="0" b="0"/>
        </a:fontRef>
        <a:srgbClr val="FFFFFF"/>
      </a:tcTxStyle>
      <a:tcStyle>
        <a:tcBdr/>
        <a:fillRef idx="1">
          <a:srgbClr val="004A94"/>
        </a:fillRef>
      </a:tcStyle>
    </a:firstRow>
  </a:tblStyle>
  <a:tblStyle styleId="{0817EA92-75D0-4044-A80A-286907CE0D02}" styleName="1. VCI-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BEA">
              <a:alpha val="100000"/>
            </a:srgbClr>
          </a:solidFill>
        </a:fill>
      </a:tcStyle>
    </a:band1H>
    <a:band2H>
      <a:tcStyle>
        <a:tcBdr/>
      </a:tcStyle>
    </a:band2H>
    <a:lastRow>
      <a:tcTxStyle b="on"/>
      <a:tcStyle>
        <a:tcBdr>
          <a:top>
            <a:ln w="7500" cmpd="sng">
              <a:solidFill>
                <a:srgbClr val="004A94"/>
              </a:solidFill>
            </a:ln>
          </a:top>
        </a:tcBdr>
        <a:fill>
          <a:noFill/>
        </a:fill>
      </a:tcStyle>
    </a:lastRow>
    <a:firstRow>
      <a:tcTxStyle b="on">
        <a:fontRef idx="minor">
          <a:scrgbClr r="0" g="0" b="0"/>
        </a:fontRef>
        <a:srgbClr val="004A94"/>
      </a:tcTxStyle>
      <a:tcStyle>
        <a:tcBdr>
          <a:bottom>
            <a:ln w="7500" cmpd="sng">
              <a:solidFill>
                <a:srgbClr val="004A94"/>
              </a:solidFill>
            </a:ln>
          </a:bottom>
        </a:tcBdr>
        <a:fill>
          <a:noFill/>
        </a:fill>
      </a:tcStyle>
    </a:firstRow>
  </a:tblStyle>
  <a:tblStyle styleId="{0817EA92-75D0-4044-A80A-286907CE0D03}" styleName="2. VCI-Dunkelblau">
    <a:wholeTbl>
      <a:tcTxStyle>
        <a:fontRef idx="minor">
          <a:scrgbClr r="0" g="0" b="0"/>
        </a:fontRef>
        <a:srgbClr val="000000"/>
      </a:tcTxStyle>
      <a:tcStyle>
        <a:tcBdr>
          <a:left>
            <a:lnRef idx="1">
              <a:srgbClr val="003061"/>
            </a:lnRef>
          </a:left>
          <a:right>
            <a:lnRef idx="1">
              <a:srgbClr val="003061"/>
            </a:lnRef>
          </a:right>
          <a:top>
            <a:lnRef idx="1">
              <a:srgbClr val="003061"/>
            </a:lnRef>
          </a:top>
          <a:bottom>
            <a:lnRef idx="1">
              <a:srgbClr val="003061"/>
            </a:lnRef>
          </a:bottom>
          <a:insideH>
            <a:lnRef idx="1">
              <a:srgbClr val="003061"/>
            </a:lnRef>
          </a:insideH>
          <a:insideV>
            <a:ln>
              <a:noFill/>
            </a:ln>
          </a:insideV>
        </a:tcBdr>
        <a:fill>
          <a:noFill/>
        </a:fill>
      </a:tcStyle>
    </a:wholeTbl>
    <a:lastRow>
      <a:tcTxStyle b="on"/>
      <a:tcStyle>
        <a:tcBdr>
          <a:top>
            <a:ln w="50800" cmpd="dbl">
              <a:solidFill>
                <a:srgbClr val="003061"/>
              </a:solidFill>
            </a:ln>
          </a:top>
        </a:tcBdr>
      </a:tcStyle>
    </a:lastRow>
    <a:firstRow>
      <a:tcTxStyle b="on">
        <a:fontRef idx="minor">
          <a:scrgbClr r="0" g="0" b="0"/>
        </a:fontRef>
        <a:srgbClr val="FFFFFF"/>
      </a:tcTxStyle>
      <a:tcStyle>
        <a:tcBdr/>
        <a:fillRef idx="1">
          <a:srgbClr val="003061"/>
        </a:fillRef>
      </a:tcStyle>
    </a:firstRow>
  </a:tblStyle>
  <a:tblStyle styleId="{0817EA92-75D0-4044-A80A-286907CE0D04}" styleName="2. VCI-Dunke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CCD6DF">
              <a:alpha val="100000"/>
            </a:srgbClr>
          </a:solidFill>
        </a:fill>
      </a:tcStyle>
    </a:band1H>
    <a:band2H>
      <a:tcStyle>
        <a:tcBdr/>
      </a:tcStyle>
    </a:band2H>
    <a:lastRow>
      <a:tcTxStyle b="on"/>
      <a:tcStyle>
        <a:tcBdr>
          <a:top>
            <a:ln w="7500" cmpd="sng">
              <a:solidFill>
                <a:srgbClr val="003061"/>
              </a:solidFill>
            </a:ln>
          </a:top>
        </a:tcBdr>
        <a:fill>
          <a:noFill/>
        </a:fill>
      </a:tcStyle>
    </a:lastRow>
    <a:firstRow>
      <a:tcTxStyle b="on">
        <a:fontRef idx="minor">
          <a:scrgbClr r="0" g="0" b="0"/>
        </a:fontRef>
        <a:srgbClr val="003061"/>
      </a:tcTxStyle>
      <a:tcStyle>
        <a:tcBdr>
          <a:bottom>
            <a:ln w="7500" cmpd="sng">
              <a:solidFill>
                <a:srgbClr val="003061"/>
              </a:solidFill>
            </a:ln>
          </a:bottom>
        </a:tcBdr>
        <a:fill>
          <a:noFill/>
        </a:fill>
      </a:tcStyle>
    </a:firstRow>
  </a:tblStyle>
  <a:tblStyle styleId="{0817EA92-75D0-4044-A80A-286907CE0D05}" styleName="3. VCI-Orange">
    <a:wholeTbl>
      <a:tcTxStyle>
        <a:fontRef idx="minor">
          <a:scrgbClr r="0" g="0" b="0"/>
        </a:fontRef>
        <a:srgbClr val="000000"/>
      </a:tcTxStyle>
      <a:tcStyle>
        <a:tcBdr>
          <a:left>
            <a:lnRef idx="1">
              <a:srgbClr val="FF5C33"/>
            </a:lnRef>
          </a:left>
          <a:right>
            <a:lnRef idx="1">
              <a:srgbClr val="FF5C33"/>
            </a:lnRef>
          </a:right>
          <a:top>
            <a:lnRef idx="1">
              <a:srgbClr val="FF5C33"/>
            </a:lnRef>
          </a:top>
          <a:bottom>
            <a:lnRef idx="1">
              <a:srgbClr val="FF5C33"/>
            </a:lnRef>
          </a:bottom>
          <a:insideH>
            <a:lnRef idx="1">
              <a:srgbClr val="FF5C33"/>
            </a:lnRef>
          </a:insideH>
          <a:insideV>
            <a:ln>
              <a:noFill/>
            </a:ln>
          </a:insideV>
        </a:tcBdr>
        <a:fill>
          <a:noFill/>
        </a:fill>
      </a:tcStyle>
    </a:wholeTbl>
    <a:lastRow>
      <a:tcTxStyle b="on"/>
      <a:tcStyle>
        <a:tcBdr>
          <a:top>
            <a:ln w="50800" cmpd="dbl">
              <a:solidFill>
                <a:srgbClr val="FF5C33"/>
              </a:solidFill>
            </a:ln>
          </a:top>
        </a:tcBdr>
      </a:tcStyle>
    </a:lastRow>
    <a:firstRow>
      <a:tcTxStyle b="on">
        <a:fontRef idx="minor">
          <a:scrgbClr r="0" g="0" b="0"/>
        </a:fontRef>
        <a:srgbClr val="FFFFFF"/>
      </a:tcTxStyle>
      <a:tcStyle>
        <a:tcBdr/>
        <a:fillRef idx="1">
          <a:srgbClr val="FF5C33"/>
        </a:fillRef>
      </a:tcStyle>
    </a:firstRow>
  </a:tblStyle>
  <a:tblStyle styleId="{0817EA92-75D0-4044-A80A-286907CE0D06}" styleName="3. VCI-Orang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FDED6">
              <a:alpha val="100000"/>
            </a:srgbClr>
          </a:solidFill>
        </a:fill>
      </a:tcStyle>
    </a:band1H>
    <a:band2H>
      <a:tcStyle>
        <a:tcBdr/>
      </a:tcStyle>
    </a:band2H>
    <a:lastRow>
      <a:tcTxStyle b="on"/>
      <a:tcStyle>
        <a:tcBdr>
          <a:top>
            <a:ln w="7500" cmpd="sng">
              <a:solidFill>
                <a:srgbClr val="FF5C33"/>
              </a:solidFill>
            </a:ln>
          </a:top>
        </a:tcBdr>
        <a:fill>
          <a:noFill/>
        </a:fill>
      </a:tcStyle>
    </a:lastRow>
    <a:firstRow>
      <a:tcTxStyle b="on">
        <a:fontRef idx="minor">
          <a:scrgbClr r="0" g="0" b="0"/>
        </a:fontRef>
        <a:srgbClr val="FF5C33"/>
      </a:tcTxStyle>
      <a:tcStyle>
        <a:tcBdr>
          <a:bottom>
            <a:ln w="7500" cmpd="sng">
              <a:solidFill>
                <a:srgbClr val="FF5C33"/>
              </a:solidFill>
            </a:ln>
          </a:bottom>
        </a:tcBdr>
        <a:fill>
          <a:noFill/>
        </a:fill>
      </a:tcStyle>
    </a:firstRow>
  </a:tblStyle>
  <a:tblStyle styleId="{0817EA92-75D0-4044-A80A-286907CE0D07}" styleName="4. VCI-Sand">
    <a:wholeTbl>
      <a:tcTxStyle>
        <a:fontRef idx="minor">
          <a:scrgbClr r="0" g="0" b="0"/>
        </a:fontRef>
        <a:srgbClr val="000000"/>
      </a:tcTxStyle>
      <a:tcStyle>
        <a:tcBdr>
          <a:left>
            <a:lnRef idx="1">
              <a:srgbClr val="BE9528"/>
            </a:lnRef>
          </a:left>
          <a:right>
            <a:lnRef idx="1">
              <a:srgbClr val="BE9528"/>
            </a:lnRef>
          </a:right>
          <a:top>
            <a:lnRef idx="1">
              <a:srgbClr val="BE9528"/>
            </a:lnRef>
          </a:top>
          <a:bottom>
            <a:lnRef idx="1">
              <a:srgbClr val="BE9528"/>
            </a:lnRef>
          </a:bottom>
          <a:insideH>
            <a:lnRef idx="1">
              <a:srgbClr val="BE9528"/>
            </a:lnRef>
          </a:insideH>
          <a:insideV>
            <a:ln>
              <a:noFill/>
            </a:ln>
          </a:insideV>
        </a:tcBdr>
        <a:fill>
          <a:noFill/>
        </a:fill>
      </a:tcStyle>
    </a:wholeTbl>
    <a:lastRow>
      <a:tcTxStyle b="on"/>
      <a:tcStyle>
        <a:tcBdr>
          <a:top>
            <a:ln w="50800" cmpd="dbl">
              <a:solidFill>
                <a:srgbClr val="BE9528"/>
              </a:solidFill>
            </a:ln>
          </a:top>
        </a:tcBdr>
      </a:tcStyle>
    </a:lastRow>
    <a:firstRow>
      <a:tcTxStyle b="on">
        <a:fontRef idx="minor">
          <a:scrgbClr r="0" g="0" b="0"/>
        </a:fontRef>
        <a:srgbClr val="FFFFFF"/>
      </a:tcTxStyle>
      <a:tcStyle>
        <a:tcBdr/>
        <a:fillRef idx="1">
          <a:srgbClr val="BE9528"/>
        </a:fillRef>
      </a:tcStyle>
    </a:firstRow>
  </a:tblStyle>
  <a:tblStyle styleId="{0817EA92-75D0-4044-A80A-286907CE0D08}" styleName="4. VCI-Sand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2EAD4">
              <a:alpha val="100000"/>
            </a:srgbClr>
          </a:solidFill>
        </a:fill>
      </a:tcStyle>
    </a:band1H>
    <a:band2H>
      <a:tcStyle>
        <a:tcBdr/>
      </a:tcStyle>
    </a:band2H>
    <a:lastRow>
      <a:tcTxStyle b="on"/>
      <a:tcStyle>
        <a:tcBdr>
          <a:top>
            <a:ln w="7500" cmpd="sng">
              <a:solidFill>
                <a:srgbClr val="BE9528"/>
              </a:solidFill>
            </a:ln>
          </a:top>
        </a:tcBdr>
        <a:fill>
          <a:noFill/>
        </a:fill>
      </a:tcStyle>
    </a:lastRow>
    <a:firstRow>
      <a:tcTxStyle b="on">
        <a:fontRef idx="minor">
          <a:scrgbClr r="0" g="0" b="0"/>
        </a:fontRef>
        <a:srgbClr val="BE9528"/>
      </a:tcTxStyle>
      <a:tcStyle>
        <a:tcBdr>
          <a:bottom>
            <a:ln w="7500" cmpd="sng">
              <a:solidFill>
                <a:srgbClr val="BE9528"/>
              </a:solidFill>
            </a:ln>
          </a:bottom>
        </a:tcBdr>
        <a:fill>
          <a:noFill/>
        </a:fill>
      </a:tcStyle>
    </a:firstRow>
  </a:tblStyle>
  <a:tblStyle styleId="{0817EA92-75D0-4044-A80A-286907CE0D09}" styleName="5. VCI-Petrol">
    <a:wholeTbl>
      <a:tcTxStyle>
        <a:fontRef idx="minor">
          <a:scrgbClr r="0" g="0" b="0"/>
        </a:fontRef>
        <a:srgbClr val="000000"/>
      </a:tcTxStyle>
      <a:tcStyle>
        <a:tcBdr>
          <a:left>
            <a:lnRef idx="1">
              <a:srgbClr val="166E79"/>
            </a:lnRef>
          </a:left>
          <a:right>
            <a:lnRef idx="1">
              <a:srgbClr val="166E79"/>
            </a:lnRef>
          </a:right>
          <a:top>
            <a:lnRef idx="1">
              <a:srgbClr val="166E79"/>
            </a:lnRef>
          </a:top>
          <a:bottom>
            <a:lnRef idx="1">
              <a:srgbClr val="166E79"/>
            </a:lnRef>
          </a:bottom>
          <a:insideH>
            <a:lnRef idx="1">
              <a:srgbClr val="166E79"/>
            </a:lnRef>
          </a:insideH>
          <a:insideV>
            <a:ln>
              <a:noFill/>
            </a:ln>
          </a:insideV>
        </a:tcBdr>
        <a:fill>
          <a:noFill/>
        </a:fill>
      </a:tcStyle>
    </a:wholeTbl>
    <a:lastRow>
      <a:tcTxStyle b="on"/>
      <a:tcStyle>
        <a:tcBdr>
          <a:top>
            <a:ln w="50800" cmpd="dbl">
              <a:solidFill>
                <a:srgbClr val="166E79"/>
              </a:solidFill>
            </a:ln>
          </a:top>
        </a:tcBdr>
      </a:tcStyle>
    </a:lastRow>
    <a:firstRow>
      <a:tcTxStyle b="on">
        <a:fontRef idx="minor">
          <a:scrgbClr r="0" g="0" b="0"/>
        </a:fontRef>
        <a:srgbClr val="FFFFFF"/>
      </a:tcTxStyle>
      <a:tcStyle>
        <a:tcBdr/>
        <a:fillRef idx="1">
          <a:srgbClr val="166E79"/>
        </a:fillRef>
      </a:tcStyle>
    </a:firstRow>
  </a:tblStyle>
  <a:tblStyle styleId="{0817EA92-75D0-4044-A80A-286907CE0D10}" styleName="5. VCI-Petrol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0E2E4">
              <a:alpha val="100000"/>
            </a:srgbClr>
          </a:solidFill>
        </a:fill>
      </a:tcStyle>
    </a:band1H>
    <a:band2H>
      <a:tcStyle>
        <a:tcBdr/>
      </a:tcStyle>
    </a:band2H>
    <a:lastRow>
      <a:tcTxStyle b="on"/>
      <a:tcStyle>
        <a:tcBdr>
          <a:top>
            <a:ln w="7500" cmpd="sng">
              <a:solidFill>
                <a:srgbClr val="166E79"/>
              </a:solidFill>
            </a:ln>
          </a:top>
        </a:tcBdr>
        <a:fill>
          <a:noFill/>
        </a:fill>
      </a:tcStyle>
    </a:lastRow>
    <a:firstRow>
      <a:tcTxStyle b="on">
        <a:fontRef idx="minor">
          <a:scrgbClr r="0" g="0" b="0"/>
        </a:fontRef>
        <a:srgbClr val="166E79"/>
      </a:tcTxStyle>
      <a:tcStyle>
        <a:tcBdr>
          <a:bottom>
            <a:ln w="7500" cmpd="sng">
              <a:solidFill>
                <a:srgbClr val="166E79"/>
              </a:solidFill>
            </a:ln>
          </a:bottom>
        </a:tcBdr>
        <a:fill>
          <a:noFill/>
        </a:fill>
      </a:tcStyle>
    </a:firstRow>
  </a:tblStyle>
  <a:tblStyle styleId="{0817EA92-75D0-4044-A80A-286907CE0D11}" styleName="6. VCI-Purple">
    <a:wholeTbl>
      <a:tcTxStyle>
        <a:fontRef idx="minor">
          <a:scrgbClr r="0" g="0" b="0"/>
        </a:fontRef>
        <a:srgbClr val="000000"/>
      </a:tcTxStyle>
      <a:tcStyle>
        <a:tcBdr>
          <a:left>
            <a:lnRef idx="1">
              <a:srgbClr val="623C72"/>
            </a:lnRef>
          </a:left>
          <a:right>
            <a:lnRef idx="1">
              <a:srgbClr val="623C72"/>
            </a:lnRef>
          </a:right>
          <a:top>
            <a:lnRef idx="1">
              <a:srgbClr val="623C72"/>
            </a:lnRef>
          </a:top>
          <a:bottom>
            <a:lnRef idx="1">
              <a:srgbClr val="623C72"/>
            </a:lnRef>
          </a:bottom>
          <a:insideH>
            <a:lnRef idx="1">
              <a:srgbClr val="623C72"/>
            </a:lnRef>
          </a:insideH>
          <a:insideV>
            <a:ln>
              <a:noFill/>
            </a:ln>
          </a:insideV>
        </a:tcBdr>
        <a:fill>
          <a:noFill/>
        </a:fill>
      </a:tcStyle>
    </a:wholeTbl>
    <a:lastRow>
      <a:tcTxStyle b="on"/>
      <a:tcStyle>
        <a:tcBdr>
          <a:top>
            <a:ln w="50800" cmpd="dbl">
              <a:solidFill>
                <a:srgbClr val="623C72"/>
              </a:solidFill>
            </a:ln>
          </a:top>
        </a:tcBdr>
      </a:tcStyle>
    </a:lastRow>
    <a:firstRow>
      <a:tcTxStyle b="on">
        <a:fontRef idx="minor">
          <a:scrgbClr r="0" g="0" b="0"/>
        </a:fontRef>
        <a:srgbClr val="FFFFFF"/>
      </a:tcTxStyle>
      <a:tcStyle>
        <a:tcBdr/>
        <a:fillRef idx="1">
          <a:srgbClr val="623C72"/>
        </a:fillRef>
      </a:tcStyle>
    </a:firstRow>
  </a:tblStyle>
  <a:tblStyle styleId="{0817EA92-75D0-4044-A80A-286907CE0D12}" styleName="6. VCI-Purple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E0D8E3">
              <a:alpha val="100000"/>
            </a:srgbClr>
          </a:solidFill>
        </a:fill>
      </a:tcStyle>
    </a:band1H>
    <a:band2H>
      <a:tcStyle>
        <a:tcBdr/>
      </a:tcStyle>
    </a:band2H>
    <a:lastRow>
      <a:tcTxStyle b="on"/>
      <a:tcStyle>
        <a:tcBdr>
          <a:top>
            <a:ln w="7500" cmpd="sng">
              <a:solidFill>
                <a:srgbClr val="623C72"/>
              </a:solidFill>
            </a:ln>
          </a:top>
        </a:tcBdr>
        <a:fill>
          <a:noFill/>
        </a:fill>
      </a:tcStyle>
    </a:lastRow>
    <a:firstRow>
      <a:tcTxStyle b="on">
        <a:fontRef idx="minor">
          <a:scrgbClr r="0" g="0" b="0"/>
        </a:fontRef>
        <a:srgbClr val="623C72"/>
      </a:tcTxStyle>
      <a:tcStyle>
        <a:tcBdr>
          <a:bottom>
            <a:ln w="7500" cmpd="sng">
              <a:solidFill>
                <a:srgbClr val="623C72"/>
              </a:solidFill>
            </a:ln>
          </a:bottom>
        </a:tcBdr>
        <a:fill>
          <a:noFill/>
        </a:fill>
      </a:tcStyle>
    </a:firstRow>
  </a:tblStyle>
  <a:tblStyle styleId="{0817EA92-75D0-4044-A80A-286907CE0D13}" styleName="7. VCI-Berry">
    <a:wholeTbl>
      <a:tcTxStyle>
        <a:fontRef idx="minor">
          <a:scrgbClr r="0" g="0" b="0"/>
        </a:fontRef>
        <a:srgbClr val="000000"/>
      </a:tcTxStyle>
      <a:tcStyle>
        <a:tcBdr>
          <a:left>
            <a:lnRef idx="1">
              <a:srgbClr val="B22063"/>
            </a:lnRef>
          </a:left>
          <a:right>
            <a:lnRef idx="1">
              <a:srgbClr val="B22063"/>
            </a:lnRef>
          </a:right>
          <a:top>
            <a:lnRef idx="1">
              <a:srgbClr val="B22063"/>
            </a:lnRef>
          </a:top>
          <a:bottom>
            <a:lnRef idx="1">
              <a:srgbClr val="B22063"/>
            </a:lnRef>
          </a:bottom>
          <a:insideH>
            <a:lnRef idx="1">
              <a:srgbClr val="B22063"/>
            </a:lnRef>
          </a:insideH>
          <a:insideV>
            <a:ln>
              <a:noFill/>
            </a:ln>
          </a:insideV>
        </a:tcBdr>
        <a:fill>
          <a:noFill/>
        </a:fill>
      </a:tcStyle>
    </a:wholeTbl>
    <a:lastRow>
      <a:tcTxStyle b="on"/>
      <a:tcStyle>
        <a:tcBdr>
          <a:top>
            <a:ln w="50800" cmpd="dbl">
              <a:solidFill>
                <a:srgbClr val="B22063"/>
              </a:solidFill>
            </a:ln>
          </a:top>
        </a:tcBdr>
      </a:tcStyle>
    </a:lastRow>
    <a:firstRow>
      <a:tcTxStyle b="on">
        <a:fontRef idx="minor">
          <a:scrgbClr r="0" g="0" b="0"/>
        </a:fontRef>
        <a:srgbClr val="FFFFFF"/>
      </a:tcTxStyle>
      <a:tcStyle>
        <a:tcBdr/>
        <a:fillRef idx="1">
          <a:srgbClr val="B22063"/>
        </a:fillRef>
      </a:tcStyle>
    </a:firstRow>
  </a:tblStyle>
  <a:tblStyle styleId="{0817EA92-75D0-4044-A80A-286907CE0D14}" styleName="7. VCI-Berry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F0D2E0">
              <a:alpha val="100000"/>
            </a:srgbClr>
          </a:solidFill>
        </a:fill>
      </a:tcStyle>
    </a:band1H>
    <a:band2H>
      <a:tcStyle>
        <a:tcBdr/>
      </a:tcStyle>
    </a:band2H>
    <a:lastRow>
      <a:tcTxStyle b="on"/>
      <a:tcStyle>
        <a:tcBdr>
          <a:top>
            <a:ln w="7500" cmpd="sng">
              <a:solidFill>
                <a:srgbClr val="B22063"/>
              </a:solidFill>
            </a:ln>
          </a:top>
        </a:tcBdr>
        <a:fill>
          <a:noFill/>
        </a:fill>
      </a:tcStyle>
    </a:lastRow>
    <a:firstRow>
      <a:tcTxStyle b="on">
        <a:fontRef idx="minor">
          <a:scrgbClr r="0" g="0" b="0"/>
        </a:fontRef>
        <a:srgbClr val="B22063"/>
      </a:tcTxStyle>
      <a:tcStyle>
        <a:tcBdr>
          <a:bottom>
            <a:ln w="7500" cmpd="sng">
              <a:solidFill>
                <a:srgbClr val="B22063"/>
              </a:solidFill>
            </a:ln>
          </a:bottom>
        </a:tcBdr>
        <a:fill>
          <a:noFill/>
        </a:fill>
      </a:tcStyle>
    </a:firstRow>
  </a:tblStyle>
  <a:tblStyle styleId="{0817EA92-75D0-4044-A80A-286907CE0D15}" styleName="8. VCI-Hellblau">
    <a:wholeTbl>
      <a:tcTxStyle>
        <a:fontRef idx="minor">
          <a:scrgbClr r="0" g="0" b="0"/>
        </a:fontRef>
        <a:srgbClr val="000000"/>
      </a:tcTxStyle>
      <a:tcStyle>
        <a:tcBdr>
          <a:left>
            <a:lnRef idx="1">
              <a:srgbClr val="3080B2"/>
            </a:lnRef>
          </a:left>
          <a:right>
            <a:lnRef idx="1">
              <a:srgbClr val="3080B2"/>
            </a:lnRef>
          </a:right>
          <a:top>
            <a:lnRef idx="1">
              <a:srgbClr val="3080B2"/>
            </a:lnRef>
          </a:top>
          <a:bottom>
            <a:lnRef idx="1">
              <a:srgbClr val="3080B2"/>
            </a:lnRef>
          </a:bottom>
          <a:insideH>
            <a:lnRef idx="1">
              <a:srgbClr val="3080B2"/>
            </a:lnRef>
          </a:insideH>
          <a:insideV>
            <a:ln>
              <a:noFill/>
            </a:ln>
          </a:insideV>
        </a:tcBdr>
        <a:fill>
          <a:noFill/>
        </a:fill>
      </a:tcStyle>
    </a:wholeTbl>
    <a:lastRow>
      <a:tcTxStyle b="on"/>
      <a:tcStyle>
        <a:tcBdr>
          <a:top>
            <a:ln w="50800" cmpd="dbl">
              <a:solidFill>
                <a:srgbClr val="3080B2"/>
              </a:solidFill>
            </a:ln>
          </a:top>
        </a:tcBdr>
      </a:tcStyle>
    </a:lastRow>
    <a:firstRow>
      <a:tcTxStyle b="on">
        <a:fontRef idx="minor">
          <a:scrgbClr r="0" g="0" b="0"/>
        </a:fontRef>
        <a:srgbClr val="FFFFFF"/>
      </a:tcTxStyle>
      <a:tcStyle>
        <a:tcBdr/>
        <a:fillRef idx="1">
          <a:srgbClr val="3080B2"/>
        </a:fillRef>
      </a:tcStyle>
    </a:firstRow>
  </a:tblStyle>
  <a:tblStyle styleId="{0817EA92-75D0-4044-A80A-286907CE0D16}" styleName="8. VCI-Hellblau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6E6F0">
              <a:alpha val="100000"/>
            </a:srgbClr>
          </a:solidFill>
        </a:fill>
      </a:tcStyle>
    </a:band1H>
    <a:band2H>
      <a:tcStyle>
        <a:tcBdr/>
      </a:tcStyle>
    </a:band2H>
    <a:lastRow>
      <a:tcTxStyle b="on"/>
      <a:tcStyle>
        <a:tcBdr>
          <a:top>
            <a:ln w="7500" cmpd="sng">
              <a:solidFill>
                <a:srgbClr val="3080B2"/>
              </a:solidFill>
            </a:ln>
          </a:top>
        </a:tcBdr>
        <a:fill>
          <a:noFill/>
        </a:fill>
      </a:tcStyle>
    </a:lastRow>
    <a:firstRow>
      <a:tcTxStyle b="on">
        <a:fontRef idx="minor">
          <a:scrgbClr r="0" g="0" b="0"/>
        </a:fontRef>
        <a:srgbClr val="3080B2"/>
      </a:tcTxStyle>
      <a:tcStyle>
        <a:tcBdr>
          <a:bottom>
            <a:ln w="7500" cmpd="sng">
              <a:solidFill>
                <a:srgbClr val="3080B2"/>
              </a:solidFill>
            </a:ln>
          </a:bottom>
        </a:tcBdr>
        <a:fill>
          <a:noFill/>
        </a:fill>
      </a:tcStyle>
    </a:firstRow>
  </a:tblStyle>
  <a:tblStyle styleId="{0817EA92-75D0-4044-A80A-286907CE0D17}" styleName="9. VCI-Gruen">
    <a:wholeTbl>
      <a:tcTxStyle>
        <a:fontRef idx="minor">
          <a:scrgbClr r="0" g="0" b="0"/>
        </a:fontRef>
        <a:srgbClr val="000000"/>
      </a:tcTxStyle>
      <a:tcStyle>
        <a:tcBdr>
          <a:left>
            <a:lnRef idx="1">
              <a:srgbClr val="5A7916"/>
            </a:lnRef>
          </a:left>
          <a:right>
            <a:lnRef idx="1">
              <a:srgbClr val="5A7916"/>
            </a:lnRef>
          </a:right>
          <a:top>
            <a:lnRef idx="1">
              <a:srgbClr val="5A7916"/>
            </a:lnRef>
          </a:top>
          <a:bottom>
            <a:lnRef idx="1">
              <a:srgbClr val="5A7916"/>
            </a:lnRef>
          </a:bottom>
          <a:insideH>
            <a:lnRef idx="1">
              <a:srgbClr val="5A7916"/>
            </a:lnRef>
          </a:insideH>
          <a:insideV>
            <a:ln>
              <a:noFill/>
            </a:ln>
          </a:insideV>
        </a:tcBdr>
        <a:fill>
          <a:noFill/>
        </a:fill>
      </a:tcStyle>
    </a:wholeTbl>
    <a:lastRow>
      <a:tcTxStyle b="on"/>
      <a:tcStyle>
        <a:tcBdr>
          <a:top>
            <a:ln w="50800" cmpd="dbl">
              <a:solidFill>
                <a:srgbClr val="5A7916"/>
              </a:solidFill>
            </a:ln>
          </a:top>
        </a:tcBdr>
      </a:tcStyle>
    </a:lastRow>
    <a:firstRow>
      <a:tcTxStyle b="on">
        <a:fontRef idx="minor">
          <a:scrgbClr r="0" g="0" b="0"/>
        </a:fontRef>
        <a:srgbClr val="FFFFFF"/>
      </a:tcTxStyle>
      <a:tcStyle>
        <a:tcBdr/>
        <a:fillRef idx="1">
          <a:srgbClr val="5A7916"/>
        </a:fillRef>
      </a:tcStyle>
    </a:firstRow>
  </a:tblStyle>
  <a:tblStyle styleId="{0817EA92-75D0-4044-A80A-286907CE0D18}" styleName="9. VCI-Gruen II">
    <a:wholeTbl>
      <a:tcTxStyle>
        <a:fontRef idx="minor">
          <a:scrgbClr r="0" g="0" b="0"/>
        </a:fontRef>
        <a:srgbClr val="000000"/>
      </a:tcTxStyle>
      <a:tcStyle>
        <a:tcBdr>
          <a:left>
            <a:ln>
              <a:noFill/>
            </a:ln>
          </a:left>
          <a:right>
            <a:ln>
              <a:noFill/>
            </a:ln>
          </a:right>
          <a:top>
            <a:ln>
              <a:noFill/>
            </a:ln>
          </a:top>
          <a:bottom>
            <a:ln>
              <a:noFill/>
            </a:ln>
          </a:bottom>
          <a:insideH>
            <a:ln>
              <a:noFill/>
            </a:ln>
          </a:insideH>
          <a:insideV>
            <a:ln>
              <a:noFill/>
            </a:ln>
          </a:insideV>
        </a:tcBdr>
        <a:fill>
          <a:noFill/>
        </a:fill>
      </a:tcStyle>
    </a:wholeTbl>
    <a:band1H>
      <a:tcStyle>
        <a:tcBdr/>
        <a:fill>
          <a:solidFill>
            <a:srgbClr val="DEE4D0">
              <a:alpha val="100000"/>
            </a:srgbClr>
          </a:solidFill>
        </a:fill>
      </a:tcStyle>
    </a:band1H>
    <a:band2H>
      <a:tcStyle>
        <a:tcBdr/>
      </a:tcStyle>
    </a:band2H>
    <a:lastRow>
      <a:tcTxStyle b="on"/>
      <a:tcStyle>
        <a:tcBdr>
          <a:top>
            <a:ln w="7500" cmpd="sng">
              <a:solidFill>
                <a:srgbClr val="5A7916"/>
              </a:solidFill>
            </a:ln>
          </a:top>
        </a:tcBdr>
        <a:fill>
          <a:noFill/>
        </a:fill>
      </a:tcStyle>
    </a:lastRow>
    <a:firstRow>
      <a:tcTxStyle b="on">
        <a:fontRef idx="minor">
          <a:scrgbClr r="0" g="0" b="0"/>
        </a:fontRef>
        <a:srgbClr val="5A7916"/>
      </a:tcTxStyle>
      <a:tcStyle>
        <a:tcBdr>
          <a:bottom>
            <a:ln w="7500" cmpd="sng">
              <a:solidFill>
                <a:srgbClr val="5A7916"/>
              </a:solidFill>
            </a:ln>
          </a:bottom>
        </a:tcBdr>
        <a:fill>
          <a:noFill/>
        </a:fill>
      </a:tcStyle>
    </a:firstRow>
  </a:tblStyle>
  <a:tblStyle styleId="{1E171933-4619-4E11-9A3F-F7608DF75F80}" styleName="Mittlere Formatvorlage 1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4" autoAdjust="0"/>
    <p:restoredTop sz="92270" autoAdjust="0"/>
  </p:normalViewPr>
  <p:slideViewPr>
    <p:cSldViewPr snapToGrid="0" snapToObjects="1" showGuides="1">
      <p:cViewPr varScale="1">
        <p:scale>
          <a:sx n="74" d="100"/>
          <a:sy n="74" d="100"/>
        </p:scale>
        <p:origin x="307" y="72"/>
      </p:cViewPr>
      <p:guideLst>
        <p:guide orient="horz" pos="3929"/>
        <p:guide pos="7537"/>
        <p:guide orient="horz" pos="3906"/>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Lst>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117" d="100"/>
          <a:sy n="117" d="100"/>
        </p:scale>
        <p:origin x="7668" y="1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23.xml"/><Relationship Id="rId3" Type="http://schemas.openxmlformats.org/officeDocument/2006/relationships/slide" Target="slides/slide3.xml"/><Relationship Id="rId21" Type="http://schemas.openxmlformats.org/officeDocument/2006/relationships/slide" Target="slides/slide26.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 Type="http://schemas.openxmlformats.org/officeDocument/2006/relationships/slide" Target="slides/slide2.xml"/><Relationship Id="rId16" Type="http://schemas.openxmlformats.org/officeDocument/2006/relationships/slide" Target="slides/slide17.xml"/><Relationship Id="rId20" Type="http://schemas.openxmlformats.org/officeDocument/2006/relationships/slide" Target="slides/slide25.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5" Type="http://schemas.openxmlformats.org/officeDocument/2006/relationships/slide" Target="slides/slide6.xml"/><Relationship Id="rId15" Type="http://schemas.openxmlformats.org/officeDocument/2006/relationships/slide" Target="slides/slide16.xml"/><Relationship Id="rId10" Type="http://schemas.openxmlformats.org/officeDocument/2006/relationships/slide" Target="slides/slide11.xml"/><Relationship Id="rId19" Type="http://schemas.openxmlformats.org/officeDocument/2006/relationships/slide" Target="slides/slide24.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10.xml.rels><?xml version="1.0" encoding="UTF-8" standalone="yes"?>
<Relationships xmlns="http://schemas.openxmlformats.org/package/2006/relationships"><Relationship Id="rId3" Type="http://schemas.openxmlformats.org/officeDocument/2006/relationships/oleObject" Target="file:///\\vci-daten1\sfvbs\sfvbs\Bereich%20Volkswirtschaft\08%20Politische%20Themen\Energie,%20Rohstoffe%20und%20Klima\1%20Foliensatz%20Energie\Arbeitsdokumente\Energiestatistik_neu%201.xlsx" TargetMode="External"/><Relationship Id="rId2" Type="http://schemas.microsoft.com/office/2011/relationships/chartColorStyle" Target="colors2.xml"/><Relationship Id="rId1" Type="http://schemas.microsoft.com/office/2011/relationships/chartStyle" Target="style2.xml"/></Relationships>
</file>

<file path=ppt/charts/_rels/chart11.xml.rels><?xml version="1.0" encoding="UTF-8" standalone="yes"?>
<Relationships xmlns="http://schemas.openxmlformats.org/package/2006/relationships"><Relationship Id="rId2" Type="http://schemas.openxmlformats.org/officeDocument/2006/relationships/chartUserShapes" Target="../drawings/drawing6.xml"/><Relationship Id="rId1" Type="http://schemas.openxmlformats.org/officeDocument/2006/relationships/oleObject" Target="file:///\\vci-daten1\sfvbs\sfvbs\Bereich%20Volkswirtschaft\08%20Politische%20Themen\FuE,%20Innovation%20und%20Bildung\01%20FuE%20und%20Innovationen\01%20FuE-Statistik%20national\FuE%20National_neu.xlsx" TargetMode="External"/></Relationships>
</file>

<file path=ppt/charts/_rels/chart12.xml.rels><?xml version="1.0" encoding="UTF-8" standalone="yes"?>
<Relationships xmlns="http://schemas.openxmlformats.org/package/2006/relationships"><Relationship Id="rId1" Type="http://schemas.openxmlformats.org/officeDocument/2006/relationships/oleObject" Target="file:///\\VCI.de\dfs\SFVBS\sfvbs\Bereich%20Volkswirtschaft\02%20regelm&#228;&#223;ige%20Publikationen\Investitionen\Hintergrundinfo%20und%20Berechnungen\Berechnungen%20Teil%201_Inland_Ausland%20neu.xlsx" TargetMode="External"/></Relationships>
</file>

<file path=ppt/charts/_rels/chart13.xml.rels><?xml version="1.0" encoding="UTF-8" standalone="yes"?>
<Relationships xmlns="http://schemas.openxmlformats.org/package/2006/relationships"><Relationship Id="rId3" Type="http://schemas.openxmlformats.org/officeDocument/2006/relationships/oleObject" Target="file:///\\VCI.de\dfs\SFVBS\sfvbs\Bereich%20Volkswirtschaft\02%20regelm&#228;&#223;ige%20Publikationen\Chemiem&#228;rkte%20weltweit\Arbeitsdokumente\Grafiken%20Teil%202.xlsx" TargetMode="External"/><Relationship Id="rId2" Type="http://schemas.microsoft.com/office/2011/relationships/chartColorStyle" Target="colors3.xml"/><Relationship Id="rId1" Type="http://schemas.microsoft.com/office/2011/relationships/chartStyle" Target="style3.xml"/></Relationships>
</file>

<file path=ppt/charts/_rels/chart14.xml.rels><?xml version="1.0" encoding="UTF-8" standalone="yes"?>
<Relationships xmlns="http://schemas.openxmlformats.org/package/2006/relationships"><Relationship Id="rId1" Type="http://schemas.openxmlformats.org/officeDocument/2006/relationships/oleObject" Target="file:///\\VCI.de\dfs\SFVBS\sfvbs\Bereich%20Volkswirtschaft\02%20regelm&#228;&#223;ige%20Publikationen\Investitionen\Hintergrundinfo%20und%20Berechnungen\Berechnungen%20Teil%201_Inland_Ausland%20neu.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VCI.de\dfs\SFVBS\sfvbs\Bereich%20Volkswirtschaft\02%20regelm&#228;&#223;ige%20Publikationen\Chemiem&#228;rkte%20weltweit\Arbeitsdokumente\Grafiken%20Teil%202.xlsx" TargetMode="External"/></Relationships>
</file>

<file path=ppt/charts/_rels/chart16.xml.rels><?xml version="1.0" encoding="UTF-8" standalone="yes"?>
<Relationships xmlns="http://schemas.openxmlformats.org/package/2006/relationships"><Relationship Id="rId2" Type="http://schemas.openxmlformats.org/officeDocument/2006/relationships/chartUserShapes" Target="../drawings/drawing7.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4.xml"/><Relationship Id="rId1" Type="http://schemas.openxmlformats.org/officeDocument/2006/relationships/oleObject" Target="file:///\\VCI.de\dfs\SFVBS\sfvbs\Bereich%20Volkswirtschaft\08%20Politische%20Themen\Energie,%20Rohstoffe%20und%20Klima\1%20Foliensatz%20Energie\Arbeitsdokumente\Energiestatistik_neu%201.xlsx" TargetMode="External"/></Relationships>
</file>

<file path=ppt/charts/_rels/chart5.xml.rels><?xml version="1.0" encoding="UTF-8" standalone="yes"?>
<Relationships xmlns="http://schemas.openxmlformats.org/package/2006/relationships"><Relationship Id="rId3" Type="http://schemas.openxmlformats.org/officeDocument/2006/relationships/oleObject" Target="file:///\\VCI.de\dfs\SFVBS\sfvbs\Bereich%20Volkswirtschaft\02%20regelm&#228;&#223;ige%20Publikationen\Absatzstruktur\2022\Input_Output_2019_Analyse.xlsx" TargetMode="External"/><Relationship Id="rId2" Type="http://schemas.microsoft.com/office/2011/relationships/chartColorStyle" Target="colors1.xml"/><Relationship Id="rId1" Type="http://schemas.microsoft.com/office/2011/relationships/chartStyle" Target="style1.xml"/></Relationships>
</file>

<file path=ppt/charts/_rels/chart6.xml.rels><?xml version="1.0" encoding="UTF-8" standalone="yes"?>
<Relationships xmlns="http://schemas.openxmlformats.org/package/2006/relationships"><Relationship Id="rId1" Type="http://schemas.openxmlformats.org/officeDocument/2006/relationships/oleObject" Target="file:///\\VCI.de\dfs\SFVBS\sfvbs\Bereich%20Volkswirtschaft\02%20regelm&#228;&#223;ige%20Publikationen\Absatzstruktur\2022\Input_Output_2019_Analyse.xlsx"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Branchenportrait_D_EU\Arbeitsdokumente\BP.xlsx"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5.xml"/><Relationship Id="rId1" Type="http://schemas.openxmlformats.org/officeDocument/2006/relationships/oleObject" Target="file:///\\VCI.de\dfs\SFVBS\sfvbs\Bereich%20Volkswirtschaft\02%20regelm&#228;&#223;ige%20Publikationen\Branchenportrait_D_EU\Arbeitsdokumente\BP.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vci-daten1\sfvbs\sfvbs\Bereich%20Volkswirtschaft\02%20regelm&#228;&#223;ige%20Publikationen\Branchenportrait_D_EU\Arbeitsdokumente\BP.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5492925925925924"/>
          <c:y val="0.22779908591901887"/>
          <c:w val="0.50996037037037034"/>
          <c:h val="0.63245814289979563"/>
        </c:manualLayout>
      </c:layout>
      <c:pieChart>
        <c:varyColors val="1"/>
        <c:ser>
          <c:idx val="0"/>
          <c:order val="0"/>
          <c:tx>
            <c:strRef>
              <c:f>Spartenstruktur!$A$13</c:f>
              <c:strCache>
                <c:ptCount val="1"/>
                <c:pt idx="0">
                  <c:v>Produktionswert in Milliarden</c:v>
                </c:pt>
              </c:strCache>
            </c:strRef>
          </c:tx>
          <c:spPr>
            <a:ln>
              <a:solidFill>
                <a:schemeClr val="bg1"/>
              </a:solidFill>
            </a:ln>
          </c:spPr>
          <c:dPt>
            <c:idx val="2"/>
            <c:bubble3D val="0"/>
            <c:extLst>
              <c:ext xmlns:c16="http://schemas.microsoft.com/office/drawing/2014/chart" uri="{C3380CC4-5D6E-409C-BE32-E72D297353CC}">
                <c16:uniqueId val="{00000000-AE96-4F85-B095-16FE7C907F17}"/>
              </c:ext>
            </c:extLst>
          </c:dPt>
          <c:dLbls>
            <c:dLbl>
              <c:idx val="0"/>
              <c:layout>
                <c:manualLayout>
                  <c:x val="9.1709073645450195E-2"/>
                  <c:y val="-8.7503732114558707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8243388888888887"/>
                      <c:h val="0.18474954640453825"/>
                    </c:manualLayout>
                  </c15:layout>
                </c:ext>
                <c:ext xmlns:c16="http://schemas.microsoft.com/office/drawing/2014/chart" uri="{C3380CC4-5D6E-409C-BE32-E72D297353CC}">
                  <c16:uniqueId val="{00000001-AE96-4F85-B095-16FE7C907F17}"/>
                </c:ext>
              </c:extLst>
            </c:dLbl>
            <c:dLbl>
              <c:idx val="1"/>
              <c:layout>
                <c:manualLayout>
                  <c:x val="1.7594814814814806E-2"/>
                  <c:y val="-1.7500746422911766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5983259259259256"/>
                      <c:h val="0.14074986794056177"/>
                    </c:manualLayout>
                  </c15:layout>
                </c:ext>
                <c:ext xmlns:c16="http://schemas.microsoft.com/office/drawing/2014/chart" uri="{C3380CC4-5D6E-409C-BE32-E72D297353CC}">
                  <c16:uniqueId val="{00000002-AE96-4F85-B095-16FE7C907F17}"/>
                </c:ext>
              </c:extLst>
            </c:dLbl>
            <c:dLbl>
              <c:idx val="2"/>
              <c:layout>
                <c:manualLayout>
                  <c:x val="4.6084024291309089E-2"/>
                  <c:y val="3.7918283916308769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0-AE96-4F85-B095-16FE7C907F17}"/>
                </c:ext>
              </c:extLst>
            </c:dLbl>
            <c:dLbl>
              <c:idx val="3"/>
              <c:layout>
                <c:manualLayout>
                  <c:x val="-8.723047455140652E-2"/>
                  <c:y val="-2.0417537493397135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3-AE96-4F85-B095-16FE7C907F17}"/>
                </c:ext>
              </c:extLst>
            </c:dLbl>
            <c:dLbl>
              <c:idx val="4"/>
              <c:layout>
                <c:manualLayout>
                  <c:x val="-5.5482665980868498E-2"/>
                  <c:y val="-8.7503732114559227E-3"/>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3730185185185185"/>
                      <c:h val="0.14074986794056177"/>
                    </c:manualLayout>
                  </c15:layout>
                </c:ext>
                <c:ext xmlns:c16="http://schemas.microsoft.com/office/drawing/2014/chart" uri="{C3380CC4-5D6E-409C-BE32-E72D297353CC}">
                  <c16:uniqueId val="{00000004-AE96-4F85-B095-16FE7C907F17}"/>
                </c:ext>
              </c:extLst>
            </c:dLbl>
            <c:dLbl>
              <c:idx val="5"/>
              <c:layout>
                <c:manualLayout>
                  <c:x val="0.10158160882980982"/>
                  <c:y val="3.948645590440307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33501738038538337"/>
                      <c:h val="0.18474946847009358"/>
                    </c:manualLayout>
                  </c15:layout>
                </c:ext>
                <c:ext xmlns:c16="http://schemas.microsoft.com/office/drawing/2014/chart" uri="{C3380CC4-5D6E-409C-BE32-E72D297353CC}">
                  <c16:uniqueId val="{00000005-AE96-4F85-B095-16FE7C907F17}"/>
                </c:ext>
              </c:extLst>
            </c:dLbl>
            <c:numFmt formatCode="0%" sourceLinked="0"/>
            <c:spPr>
              <a:noFill/>
              <a:ln>
                <a:noFill/>
              </a:ln>
              <a:effectLst/>
            </c:sp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Spartenstruktur!$B$15:$G$15</c:f>
              <c:strCache>
                <c:ptCount val="6"/>
                <c:pt idx="0">
                  <c:v>Inorganic basic chemicals</c:v>
                </c:pt>
                <c:pt idx="1">
                  <c:v>Petrochemicals </c:v>
                </c:pt>
                <c:pt idx="2">
                  <c:v>Polymers</c:v>
                </c:pt>
                <c:pt idx="3">
                  <c:v>Fine &amp; Specialty products</c:v>
                </c:pt>
                <c:pt idx="4">
                  <c:v>Phamaceuticals</c:v>
                </c:pt>
                <c:pt idx="5">
                  <c:v>Detergents and personal care products</c:v>
                </c:pt>
              </c:strCache>
            </c:strRef>
          </c:cat>
          <c:val>
            <c:numRef>
              <c:f>Spartenstruktur!$B$13:$G$13</c:f>
              <c:numCache>
                <c:formatCode>0.0</c:formatCode>
                <c:ptCount val="6"/>
                <c:pt idx="0">
                  <c:v>11938.333000000001</c:v>
                </c:pt>
                <c:pt idx="1">
                  <c:v>19943.511999999999</c:v>
                </c:pt>
                <c:pt idx="2">
                  <c:v>24810.58</c:v>
                </c:pt>
                <c:pt idx="3">
                  <c:v>37101.769999999997</c:v>
                </c:pt>
                <c:pt idx="4">
                  <c:v>32349.725999999999</c:v>
                </c:pt>
                <c:pt idx="5">
                  <c:v>10263.714</c:v>
                </c:pt>
              </c:numCache>
            </c:numRef>
          </c:val>
          <c:extLst>
            <c:ext xmlns:c16="http://schemas.microsoft.com/office/drawing/2014/chart" uri="{C3380CC4-5D6E-409C-BE32-E72D297353CC}">
              <c16:uniqueId val="{00000006-AE96-4F85-B095-16FE7C907F17}"/>
            </c:ext>
          </c:extLst>
        </c:ser>
        <c:dLbls>
          <c:showLegendKey val="0"/>
          <c:showVal val="1"/>
          <c:showCatName val="0"/>
          <c:showSerName val="0"/>
          <c:showPercent val="0"/>
          <c:showBubbleSize val="0"/>
          <c:showLeaderLines val="1"/>
        </c:dLbls>
        <c:firstSliceAng val="0"/>
      </c:pieChart>
    </c:plotArea>
    <c:plotVisOnly val="1"/>
    <c:dispBlanksAs val="zero"/>
    <c:showDLblsOverMax val="0"/>
  </c:chart>
  <c:spPr>
    <a:solidFill>
      <a:schemeClr val="bg1">
        <a:lumMod val="95000"/>
      </a:schemeClr>
    </a:solidFill>
    <a:ln>
      <a:solidFill>
        <a:schemeClr val="bg1"/>
      </a:solidFill>
    </a:ln>
  </c:spPr>
  <c:txPr>
    <a:bodyPr/>
    <a:lstStyle/>
    <a:p>
      <a:pPr>
        <a:defRPr sz="12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702272727272726E-3"/>
          <c:y val="0.15156068578675988"/>
          <c:w val="0.98117979797979815"/>
          <c:h val="0.71799729731770123"/>
        </c:manualLayout>
      </c:layout>
      <c:barChart>
        <c:barDir val="col"/>
        <c:grouping val="clustered"/>
        <c:varyColors val="0"/>
        <c:ser>
          <c:idx val="0"/>
          <c:order val="0"/>
          <c:spPr>
            <a:solidFill>
              <a:srgbClr val="003061"/>
            </a:solidFill>
            <a:ln>
              <a:noFill/>
            </a:ln>
            <a:effectLst/>
          </c:spPr>
          <c:invertIfNegative val="0"/>
          <c:dPt>
            <c:idx val="0"/>
            <c:invertIfNegative val="0"/>
            <c:bubble3D val="0"/>
            <c:extLst>
              <c:ext xmlns:c16="http://schemas.microsoft.com/office/drawing/2014/chart" uri="{C3380CC4-5D6E-409C-BE32-E72D297353CC}">
                <c16:uniqueId val="{00000000-37D1-4E3E-BEE1-10691170EF7A}"/>
              </c:ext>
            </c:extLst>
          </c:dPt>
          <c:dPt>
            <c:idx val="1"/>
            <c:invertIfNegative val="0"/>
            <c:bubble3D val="0"/>
            <c:spPr>
              <a:solidFill>
                <a:srgbClr val="FF5C33"/>
              </a:solidFill>
              <a:ln>
                <a:noFill/>
              </a:ln>
              <a:effectLst/>
            </c:spPr>
            <c:extLst>
              <c:ext xmlns:c16="http://schemas.microsoft.com/office/drawing/2014/chart" uri="{C3380CC4-5D6E-409C-BE32-E72D297353CC}">
                <c16:uniqueId val="{00000002-37D1-4E3E-BEE1-10691170EF7A}"/>
              </c:ext>
            </c:extLst>
          </c:dPt>
          <c:dPt>
            <c:idx val="2"/>
            <c:invertIfNegative val="0"/>
            <c:bubble3D val="0"/>
            <c:spPr>
              <a:solidFill>
                <a:schemeClr val="accent6"/>
              </a:solidFill>
              <a:ln>
                <a:noFill/>
              </a:ln>
              <a:effectLst/>
            </c:spPr>
            <c:extLst>
              <c:ext xmlns:c16="http://schemas.microsoft.com/office/drawing/2014/chart" uri="{C3380CC4-5D6E-409C-BE32-E72D297353CC}">
                <c16:uniqueId val="{00000004-37D1-4E3E-BEE1-10691170EF7A}"/>
              </c:ext>
            </c:extLst>
          </c:dPt>
          <c:dLbls>
            <c:numFmt formatCode="0%" sourceLinked="0"/>
            <c:spPr>
              <a:noFill/>
              <a:ln>
                <a:noFill/>
              </a:ln>
              <a:effectLst/>
            </c:spPr>
            <c:txPr>
              <a:bodyPr rot="0" spcFirstLastPara="1" vertOverflow="ellipsis" vert="horz" wrap="square" anchor="ctr" anchorCtr="1"/>
              <a:lstStyle/>
              <a:p>
                <a:pPr>
                  <a:defRPr sz="1800" b="1" i="0" u="none" strike="noStrike" kern="1200" baseline="0">
                    <a:solidFill>
                      <a:schemeClr val="bg1"/>
                    </a:solidFill>
                    <a:latin typeface="+mn-lt"/>
                    <a:ea typeface="Arial"/>
                    <a:cs typeface="Arial"/>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(Energieverbrauch_Chemie!$A$64:$A$65,Energieverbrauch_Chemie!$A$68)</c:f>
              <c:strCache>
                <c:ptCount val="3"/>
                <c:pt idx="0">
                  <c:v>gas</c:v>
                </c:pt>
                <c:pt idx="1">
                  <c:v>electricity</c:v>
                </c:pt>
                <c:pt idx="2">
                  <c:v>total</c:v>
                </c:pt>
              </c:strCache>
              <c:extLst/>
            </c:strRef>
          </c:cat>
          <c:val>
            <c:numRef>
              <c:f>(Energieverbrauch_Chemie!$G$46:$G$47,Energieverbrauch_Chemie!$G$50)</c:f>
              <c:numCache>
                <c:formatCode>0.0%</c:formatCode>
                <c:ptCount val="3"/>
                <c:pt idx="0">
                  <c:v>0.31363677674555823</c:v>
                </c:pt>
                <c:pt idx="1">
                  <c:v>0.24161645504424453</c:v>
                </c:pt>
                <c:pt idx="2">
                  <c:v>0.22793138514980321</c:v>
                </c:pt>
              </c:numCache>
              <c:extLst/>
            </c:numRef>
          </c:val>
          <c:extLst>
            <c:ext xmlns:c16="http://schemas.microsoft.com/office/drawing/2014/chart" uri="{C3380CC4-5D6E-409C-BE32-E72D297353CC}">
              <c16:uniqueId val="{00000005-37D1-4E3E-BEE1-10691170EF7A}"/>
            </c:ext>
          </c:extLst>
        </c:ser>
        <c:dLbls>
          <c:dLblPos val="outEnd"/>
          <c:showLegendKey val="0"/>
          <c:showVal val="1"/>
          <c:showCatName val="0"/>
          <c:showSerName val="0"/>
          <c:showPercent val="0"/>
          <c:showBubbleSize val="0"/>
        </c:dLbls>
        <c:gapWidth val="50"/>
        <c:overlap val="-27"/>
        <c:axId val="696470688"/>
        <c:axId val="696468728"/>
      </c:barChart>
      <c:catAx>
        <c:axId val="6964706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ysClr val="windowText" lastClr="000000"/>
                </a:solidFill>
                <a:latin typeface="Source Sans Pro" panose="020B0503030403020204" pitchFamily="34" charset="0"/>
                <a:ea typeface="Arial"/>
                <a:cs typeface="Arial"/>
              </a:defRPr>
            </a:pPr>
            <a:endParaRPr lang="de-DE"/>
          </a:p>
        </c:txPr>
        <c:crossAx val="696468728"/>
        <c:crosses val="autoZero"/>
        <c:auto val="1"/>
        <c:lblAlgn val="ctr"/>
        <c:lblOffset val="100"/>
        <c:noMultiLvlLbl val="0"/>
      </c:catAx>
      <c:valAx>
        <c:axId val="696468728"/>
        <c:scaling>
          <c:orientation val="minMax"/>
        </c:scaling>
        <c:delete val="1"/>
        <c:axPos val="l"/>
        <c:numFmt formatCode="0.0%" sourceLinked="1"/>
        <c:majorTickMark val="none"/>
        <c:minorTickMark val="none"/>
        <c:tickLblPos val="nextTo"/>
        <c:crossAx val="696470688"/>
        <c:crosses val="autoZero"/>
        <c:crossBetween val="between"/>
      </c:valAx>
      <c:spPr>
        <a:noFill/>
        <a:ln w="25400">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rgbClr val="EAEAEA"/>
    </a:solidFill>
    <a:ln w="25400" cap="flat" cmpd="sng" algn="ctr">
      <a:noFill/>
      <a:round/>
    </a:ln>
    <a:effectLst/>
  </c:spPr>
  <c:txPr>
    <a:bodyPr/>
    <a:lstStyle/>
    <a:p>
      <a:pPr>
        <a:defRPr sz="1200">
          <a:solidFill>
            <a:srgbClr val="564A3E"/>
          </a:solidFill>
          <a:latin typeface="+mn-lt"/>
          <a:ea typeface="Arial"/>
          <a:cs typeface="Arial"/>
        </a:defRPr>
      </a:pPr>
      <a:endParaRPr lang="de-DE"/>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0"/>
    <c:plotArea>
      <c:layout>
        <c:manualLayout>
          <c:layoutTarget val="inner"/>
          <c:xMode val="edge"/>
          <c:yMode val="edge"/>
          <c:x val="1.1225982294256557E-2"/>
          <c:y val="4.8965304541807537E-2"/>
          <c:w val="0.93646455076582968"/>
          <c:h val="0.82201959920539269"/>
        </c:manualLayout>
      </c:layout>
      <c:barChart>
        <c:barDir val="col"/>
        <c:grouping val="stacked"/>
        <c:varyColors val="0"/>
        <c:ser>
          <c:idx val="1"/>
          <c:order val="0"/>
          <c:tx>
            <c:strRef>
              <c:f>'FuE Chemie'!$A$9</c:f>
              <c:strCache>
                <c:ptCount val="1"/>
                <c:pt idx="0">
                  <c:v>Research and development expenses (GERD); Pharmaceuticals (21); EUR m;</c:v>
                </c:pt>
              </c:strCache>
            </c:strRef>
          </c:tx>
          <c:spPr>
            <a:solidFill>
              <a:schemeClr val="accent5"/>
            </a:solidFill>
            <a:ln>
              <a:noFill/>
            </a:ln>
            <a:effectLst/>
          </c:spPr>
          <c:invertIfNegative val="0"/>
          <c:dPt>
            <c:idx val="6"/>
            <c:invertIfNegative val="0"/>
            <c:bubble3D val="0"/>
            <c:spPr>
              <a:solidFill>
                <a:schemeClr val="accent5">
                  <a:alpha val="70000"/>
                </a:schemeClr>
              </a:solidFill>
              <a:ln>
                <a:no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1-5652-486E-8CEB-7206AC54C544}"/>
              </c:ext>
            </c:extLst>
          </c:dPt>
          <c:dLbls>
            <c:dLbl>
              <c:idx val="0"/>
              <c:tx>
                <c:rich>
                  <a:bodyPr/>
                  <a:lstStyle/>
                  <a:p>
                    <a:r>
                      <a:rPr lang="en-US"/>
                      <a:t>6.1</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A-4F71-4A0A-A2DA-703AC978BAF5}"/>
                </c:ext>
              </c:extLst>
            </c:dLbl>
            <c:dLbl>
              <c:idx val="1"/>
              <c:tx>
                <c:rich>
                  <a:bodyPr/>
                  <a:lstStyle/>
                  <a:p>
                    <a:r>
                      <a:rPr lang="en-US"/>
                      <a:t>6.2</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4F71-4A0A-A2DA-703AC978BAF5}"/>
                </c:ext>
              </c:extLst>
            </c:dLbl>
            <c:dLbl>
              <c:idx val="2"/>
              <c:tx>
                <c:rich>
                  <a:bodyPr/>
                  <a:lstStyle/>
                  <a:p>
                    <a:r>
                      <a:rPr lang="en-US"/>
                      <a:t>6.9</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C-4F71-4A0A-A2DA-703AC978BAF5}"/>
                </c:ext>
              </c:extLst>
            </c:dLbl>
            <c:dLbl>
              <c:idx val="3"/>
              <c:tx>
                <c:rich>
                  <a:bodyPr/>
                  <a:lstStyle/>
                  <a:p>
                    <a:r>
                      <a:rPr lang="en-US"/>
                      <a:t>7.8</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D-4F71-4A0A-A2DA-703AC978BAF5}"/>
                </c:ext>
              </c:extLst>
            </c:dLbl>
            <c:dLbl>
              <c:idx val="4"/>
              <c:tx>
                <c:rich>
                  <a:bodyPr/>
                  <a:lstStyle/>
                  <a:p>
                    <a:r>
                      <a:rPr lang="en-US"/>
                      <a:t>8.5</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E-4F71-4A0A-A2DA-703AC978BAF5}"/>
                </c:ext>
              </c:extLst>
            </c:dLbl>
            <c:dLbl>
              <c:idx val="5"/>
              <c:layout>
                <c:manualLayout>
                  <c:x val="0"/>
                  <c:y val="-0.15863798906713883"/>
                </c:manualLayout>
              </c:layout>
              <c:tx>
                <c:rich>
                  <a:bodyPr/>
                  <a:lstStyle/>
                  <a:p>
                    <a:r>
                      <a:rPr lang="en-US" dirty="0"/>
                      <a:t>7.8</a:t>
                    </a:r>
                  </a:p>
                </c:rich>
              </c:tx>
              <c:dLblPos val="ctr"/>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F-4F71-4A0A-A2DA-703AC978BAF5}"/>
                </c:ext>
              </c:extLst>
            </c:dLbl>
            <c:dLbl>
              <c:idx val="6"/>
              <c:tx>
                <c:rich>
                  <a:bodyPr/>
                  <a:lstStyle/>
                  <a:p>
                    <a:r>
                      <a:rPr lang="en-US"/>
                      <a:t>8.3</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5652-486E-8CEB-7206AC54C544}"/>
                </c:ext>
              </c:extLst>
            </c:dLbl>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showLeaderLines val="1"/>
              </c:ext>
            </c:extLst>
          </c:dLbls>
          <c:cat>
            <c:strRef>
              <c:f>'FuE Chemie'!$S$6:$Y$6</c:f>
              <c:strCache>
                <c:ptCount val="7"/>
                <c:pt idx="0">
                  <c:v>2015</c:v>
                </c:pt>
                <c:pt idx="1">
                  <c:v>2016</c:v>
                </c:pt>
                <c:pt idx="2">
                  <c:v>2017</c:v>
                </c:pt>
                <c:pt idx="3">
                  <c:v>2018</c:v>
                </c:pt>
                <c:pt idx="4">
                  <c:v>2019</c:v>
                </c:pt>
                <c:pt idx="5">
                  <c:v>2020</c:v>
                </c:pt>
                <c:pt idx="6">
                  <c:v>2021</c:v>
                </c:pt>
              </c:strCache>
            </c:strRef>
          </c:cat>
          <c:val>
            <c:numRef>
              <c:f>'FuE Chemie'!$S$9:$Y$9</c:f>
              <c:numCache>
                <c:formatCode>_-* #,##0\ _€_-;\-* #,##0\ _€_-;_-* "-"??\ _€_-;_-@_-</c:formatCode>
                <c:ptCount val="7"/>
                <c:pt idx="0">
                  <c:v>6149.9</c:v>
                </c:pt>
                <c:pt idx="1">
                  <c:v>6221</c:v>
                </c:pt>
                <c:pt idx="2">
                  <c:v>6918.4</c:v>
                </c:pt>
                <c:pt idx="3">
                  <c:v>7815.4</c:v>
                </c:pt>
                <c:pt idx="4">
                  <c:v>8465.7000000000007</c:v>
                </c:pt>
                <c:pt idx="5">
                  <c:v>7813</c:v>
                </c:pt>
                <c:pt idx="6">
                  <c:v>8305.66</c:v>
                </c:pt>
              </c:numCache>
            </c:numRef>
          </c:val>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2-5652-486E-8CEB-7206AC54C544}"/>
            </c:ext>
          </c:extLst>
        </c:ser>
        <c:ser>
          <c:idx val="2"/>
          <c:order val="1"/>
          <c:tx>
            <c:strRef>
              <c:f>'FuE Chemie'!$A$8</c:f>
              <c:strCache>
                <c:ptCount val="1"/>
                <c:pt idx="0">
                  <c:v>Research and development expenditure (GERD); chemical industry (20); EUR m;</c:v>
                </c:pt>
              </c:strCache>
            </c:strRef>
          </c:tx>
          <c:spPr>
            <a:solidFill>
              <a:schemeClr val="accent1"/>
            </a:solidFill>
            <a:ln>
              <a:noFill/>
            </a:ln>
          </c:spPr>
          <c:invertIfNegative val="0"/>
          <c:dPt>
            <c:idx val="6"/>
            <c:invertIfNegative val="0"/>
            <c:bubble3D val="0"/>
            <c:spPr>
              <a:solidFill>
                <a:schemeClr val="accent1">
                  <a:alpha val="70000"/>
                </a:schemeClr>
              </a:solidFill>
              <a:ln>
                <a:noFill/>
              </a:ln>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4-5652-486E-8CEB-7206AC54C544}"/>
              </c:ext>
            </c:extLst>
          </c:dPt>
          <c:dLbls>
            <c:dLbl>
              <c:idx val="0"/>
              <c:tx>
                <c:rich>
                  <a:bodyPr/>
                  <a:lstStyle/>
                  <a:p>
                    <a:r>
                      <a:rPr lang="en-US"/>
                      <a:t>4.2</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4F71-4A0A-A2DA-703AC978BAF5}"/>
                </c:ext>
              </c:extLst>
            </c:dLbl>
            <c:dLbl>
              <c:idx val="1"/>
              <c:tx>
                <c:rich>
                  <a:bodyPr/>
                  <a:lstStyle/>
                  <a:p>
                    <a:r>
                      <a:rPr lang="en-US"/>
                      <a:t>4.2</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4F71-4A0A-A2DA-703AC978BAF5}"/>
                </c:ext>
              </c:extLst>
            </c:dLbl>
            <c:dLbl>
              <c:idx val="2"/>
              <c:tx>
                <c:rich>
                  <a:bodyPr/>
                  <a:lstStyle/>
                  <a:p>
                    <a:r>
                      <a:rPr lang="en-US"/>
                      <a:t>4.6</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4F71-4A0A-A2DA-703AC978BAF5}"/>
                </c:ext>
              </c:extLst>
            </c:dLbl>
            <c:dLbl>
              <c:idx val="3"/>
              <c:tx>
                <c:rich>
                  <a:bodyPr/>
                  <a:lstStyle/>
                  <a:p>
                    <a:r>
                      <a:rPr lang="en-US"/>
                      <a:t>4.8</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4F71-4A0A-A2DA-703AC978BAF5}"/>
                </c:ext>
              </c:extLst>
            </c:dLbl>
            <c:dLbl>
              <c:idx val="4"/>
              <c:tx>
                <c:rich>
                  <a:bodyPr/>
                  <a:lstStyle/>
                  <a:p>
                    <a:r>
                      <a:rPr lang="en-US"/>
                      <a:t>4.9</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8-4F71-4A0A-A2DA-703AC978BAF5}"/>
                </c:ext>
              </c:extLst>
            </c:dLbl>
            <c:dLbl>
              <c:idx val="5"/>
              <c:tx>
                <c:rich>
                  <a:bodyPr/>
                  <a:lstStyle/>
                  <a:p>
                    <a:r>
                      <a:rPr lang="en-US"/>
                      <a:t>4.7</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4F71-4A0A-A2DA-703AC978BAF5}"/>
                </c:ext>
              </c:extLst>
            </c:dLbl>
            <c:dLbl>
              <c:idx val="6"/>
              <c:tx>
                <c:rich>
                  <a:bodyPr/>
                  <a:lstStyle/>
                  <a:p>
                    <a:r>
                      <a:rPr lang="en-US"/>
                      <a:t>4.9</a:t>
                    </a:r>
                    <a:endParaRPr lang="en-US" dirty="0"/>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5652-486E-8CEB-7206AC54C544}"/>
                </c:ext>
              </c:extLst>
            </c:dLbl>
            <c:numFmt formatCode="#,##0.0" sourceLinked="0"/>
            <c:spPr>
              <a:noFill/>
              <a:ln>
                <a:noFill/>
              </a:ln>
              <a:effectLst/>
            </c:spPr>
            <c:txPr>
              <a:bodyPr/>
              <a:lstStyle/>
              <a:p>
                <a:pPr>
                  <a:defRPr>
                    <a:solidFill>
                      <a:schemeClr val="bg1"/>
                    </a:solidFill>
                  </a:defRPr>
                </a:pPr>
                <a:endParaRPr lang="de-DE"/>
              </a:p>
            </c:txPr>
            <c:dLblPos val="inEnd"/>
            <c:showLegendKey val="0"/>
            <c:showVal val="1"/>
            <c:showCatName val="0"/>
            <c:showSerName val="0"/>
            <c:showPercent val="0"/>
            <c:showBubbleSize val="0"/>
            <c:showLeaderLines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showLeaderLines val="1"/>
              </c:ext>
            </c:extLst>
          </c:dLbls>
          <c:cat>
            <c:strRef>
              <c:f>'FuE Chemie'!$S$6:$Y$6</c:f>
              <c:strCache>
                <c:ptCount val="7"/>
                <c:pt idx="0">
                  <c:v>2015</c:v>
                </c:pt>
                <c:pt idx="1">
                  <c:v>2016</c:v>
                </c:pt>
                <c:pt idx="2">
                  <c:v>2017</c:v>
                </c:pt>
                <c:pt idx="3">
                  <c:v>2018</c:v>
                </c:pt>
                <c:pt idx="4">
                  <c:v>2019</c:v>
                </c:pt>
                <c:pt idx="5">
                  <c:v>2020</c:v>
                </c:pt>
                <c:pt idx="6">
                  <c:v>2021</c:v>
                </c:pt>
              </c:strCache>
            </c:strRef>
          </c:cat>
          <c:val>
            <c:numRef>
              <c:f>'FuE Chemie'!$S$8:$Y$8</c:f>
              <c:numCache>
                <c:formatCode>_-* #,##0\ _€_-;\-* #,##0\ _€_-;_-* "-"??\ _€_-;_-@_-</c:formatCode>
                <c:ptCount val="7"/>
                <c:pt idx="0">
                  <c:v>4182.3</c:v>
                </c:pt>
                <c:pt idx="1">
                  <c:v>4244</c:v>
                </c:pt>
                <c:pt idx="2">
                  <c:v>4630</c:v>
                </c:pt>
                <c:pt idx="3">
                  <c:v>4775.8999999999996</c:v>
                </c:pt>
                <c:pt idx="4">
                  <c:v>4922.3</c:v>
                </c:pt>
                <c:pt idx="5">
                  <c:v>4732</c:v>
                </c:pt>
                <c:pt idx="6">
                  <c:v>4897.619999999999</c:v>
                </c:pt>
              </c:numCache>
            </c:numRef>
          </c:val>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5-5652-486E-8CEB-7206AC54C544}"/>
            </c:ext>
          </c:extLst>
        </c:ser>
        <c:dLbls>
          <c:dLblPos val="inEnd"/>
          <c:showLegendKey val="0"/>
          <c:showVal val="1"/>
          <c:showCatName val="0"/>
          <c:showSerName val="0"/>
          <c:showPercent val="0"/>
          <c:showBubbleSize val="0"/>
        </c:dLbls>
        <c:gapWidth val="50"/>
        <c:overlap val="100"/>
        <c:axId val="539045040"/>
        <c:axId val="539043080"/>
      </c:barChart>
      <c:catAx>
        <c:axId val="539045040"/>
        <c:scaling>
          <c:orientation val="minMax"/>
        </c:scaling>
        <c:delete val="0"/>
        <c:axPos val="b"/>
        <c:numFmt formatCode="General" sourceLinked="1"/>
        <c:majorTickMark val="none"/>
        <c:minorTickMark val="none"/>
        <c:tickLblPos val="nextTo"/>
        <c:spPr>
          <a:ln>
            <a:solidFill>
              <a:schemeClr val="bg2"/>
            </a:solidFill>
          </a:ln>
        </c:spPr>
        <c:txPr>
          <a:bodyPr rot="0" vert="horz"/>
          <a:lstStyle/>
          <a:p>
            <a:pPr>
              <a:defRPr/>
            </a:pPr>
            <a:endParaRPr lang="de-DE"/>
          </a:p>
        </c:txPr>
        <c:crossAx val="539043080"/>
        <c:crosses val="autoZero"/>
        <c:auto val="0"/>
        <c:lblAlgn val="ctr"/>
        <c:lblOffset val="100"/>
        <c:tickMarkSkip val="1"/>
        <c:noMultiLvlLbl val="0"/>
      </c:catAx>
      <c:valAx>
        <c:axId val="539043080"/>
        <c:scaling>
          <c:orientation val="minMax"/>
          <c:min val="0"/>
        </c:scaling>
        <c:delete val="1"/>
        <c:axPos val="l"/>
        <c:numFmt formatCode="_-* #,##0\ _€_-;\-* #,##0\ _€_-;_-* &quot;-&quot;??\ _€_-;_-@_-" sourceLinked="1"/>
        <c:majorTickMark val="none"/>
        <c:minorTickMark val="none"/>
        <c:tickLblPos val="nextTo"/>
        <c:crossAx val="539045040"/>
        <c:crosses val="autoZero"/>
        <c:crossBetween val="between"/>
        <c:dispUnits>
          <c:builtInUnit val="thousands"/>
        </c:dispUnits>
      </c:valAx>
      <c:spPr>
        <a:noFill/>
      </c:spPr>
    </c:plotArea>
    <c:plotVisOnly val="1"/>
    <c:dispBlanksAs val="gap"/>
    <c:showDLblsOverMax val="0"/>
  </c:chart>
  <c:spPr>
    <a:solidFill>
      <a:srgbClr val="EDEDED"/>
    </a:solidFill>
    <a:ln>
      <a:noFill/>
    </a:ln>
  </c:spPr>
  <c:txPr>
    <a:bodyPr/>
    <a:lstStyle/>
    <a:p>
      <a:pPr>
        <a:defRPr sz="1800" b="1">
          <a:solidFill>
            <a:sysClr val="windowText" lastClr="000000"/>
          </a:solidFill>
          <a:latin typeface="Source Sans Pro" panose="020B0503030403020204" pitchFamily="34" charset="0"/>
          <a:cs typeface="Arial" pitchFamily="34" charset="0"/>
        </a:defRPr>
      </a:pPr>
      <a:endParaRPr lang="de-DE"/>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47495048699901"/>
          <c:y val="1.7521399176954732E-2"/>
          <c:w val="0.87652504951300103"/>
          <c:h val="0.83226544068226205"/>
        </c:manualLayout>
      </c:layout>
      <c:lineChart>
        <c:grouping val="standard"/>
        <c:varyColors val="0"/>
        <c:ser>
          <c:idx val="0"/>
          <c:order val="0"/>
          <c:tx>
            <c:strRef>
              <c:f>'Inve In- und Ausland'!$B$4</c:f>
              <c:strCache>
                <c:ptCount val="1"/>
                <c:pt idx="0">
                  <c:v> Tangible fixed capital formation in the domestic market</c:v>
                </c:pt>
              </c:strCache>
            </c:strRef>
          </c:tx>
          <c:spPr>
            <a:ln w="85725">
              <a:solidFill>
                <a:srgbClr val="B22063"/>
              </a:solidFill>
            </a:ln>
          </c:spPr>
          <c:marker>
            <c:symbol val="none"/>
          </c:marker>
          <c:dLbls>
            <c:dLbl>
              <c:idx val="29"/>
              <c:layout>
                <c:manualLayout>
                  <c:x val="0"/>
                  <c:y val="-4.8108042393431937E-2"/>
                </c:manualLayout>
              </c:layout>
              <c:dLblPos val="r"/>
              <c:showLegendKey val="0"/>
              <c:showVal val="1"/>
              <c:showCatName val="0"/>
              <c:showSerName val="0"/>
              <c:showPercent val="0"/>
              <c:showBubbleSize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ext xmlns:c16="http://schemas.microsoft.com/office/drawing/2014/chart" uri="{C3380CC4-5D6E-409C-BE32-E72D297353CC}">
                  <c16:uniqueId val="{00000000-9089-4B95-9EE2-D777F59E455E}"/>
                </c:ext>
              </c:extLst>
            </c:dLbl>
            <c:numFmt formatCode="0" sourceLinked="0"/>
            <c:spPr>
              <a:noFill/>
              <a:ln>
                <a:noFill/>
              </a:ln>
              <a:effectLst/>
            </c:spPr>
            <c:showLegendKey val="0"/>
            <c:showVal val="0"/>
            <c:showCatName val="0"/>
            <c:showSerName val="0"/>
            <c:showPercent val="0"/>
            <c:showBubbleSize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15:showLeaderLines val="1"/>
              </c:ext>
            </c:extLst>
          </c:dLbls>
          <c:trendline>
            <c:spPr>
              <a:ln w="38100">
                <a:solidFill>
                  <a:srgbClr val="623C72"/>
                </a:solidFill>
                <a:prstDash val="sysDash"/>
              </a:ln>
            </c:spPr>
            <c:trendlineType val="linear"/>
            <c:dispRSqr val="0"/>
            <c:dispEq val="0"/>
          </c:trendline>
          <c:cat>
            <c:strRef>
              <c:f>'Inve In- und Ausland'!$A$6:$A$35</c:f>
              <c:strCache>
                <c:ptCount val="30"/>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pt idx="26">
                  <c:v>2018</c:v>
                </c:pt>
                <c:pt idx="27">
                  <c:v>2019</c:v>
                </c:pt>
                <c:pt idx="28">
                  <c:v>2020</c:v>
                </c:pt>
                <c:pt idx="29">
                  <c:v>2021</c:v>
                </c:pt>
              </c:strCache>
            </c:strRef>
          </c:cat>
          <c:val>
            <c:numRef>
              <c:f>'Inve In- und Ausland'!$B$6:$B$35</c:f>
              <c:numCache>
                <c:formatCode>_-* #,##0\ _€_-;\-* #,##0\ _€_-;_-* "-"??\ _€_-;_-@_-</c:formatCode>
                <c:ptCount val="30"/>
                <c:pt idx="0">
                  <c:v>6513.2449999999999</c:v>
                </c:pt>
                <c:pt idx="1">
                  <c:v>5799.277</c:v>
                </c:pt>
                <c:pt idx="2">
                  <c:v>5553.192</c:v>
                </c:pt>
                <c:pt idx="3">
                  <c:v>5797.1949999999997</c:v>
                </c:pt>
                <c:pt idx="4">
                  <c:v>6390.2759999999998</c:v>
                </c:pt>
                <c:pt idx="5">
                  <c:v>6398.2759999999998</c:v>
                </c:pt>
                <c:pt idx="6">
                  <c:v>6918.4219999999996</c:v>
                </c:pt>
                <c:pt idx="7">
                  <c:v>6937.5730000000003</c:v>
                </c:pt>
                <c:pt idx="8">
                  <c:v>6798.84</c:v>
                </c:pt>
                <c:pt idx="9">
                  <c:v>6575.4170000000004</c:v>
                </c:pt>
                <c:pt idx="10">
                  <c:v>6465.0959999999995</c:v>
                </c:pt>
                <c:pt idx="11">
                  <c:v>6092.7449999999999</c:v>
                </c:pt>
                <c:pt idx="12">
                  <c:v>5200.8379999999997</c:v>
                </c:pt>
                <c:pt idx="13">
                  <c:v>5392.4139999999998</c:v>
                </c:pt>
                <c:pt idx="14">
                  <c:v>6148.6670000000004</c:v>
                </c:pt>
                <c:pt idx="15">
                  <c:v>6435.48</c:v>
                </c:pt>
                <c:pt idx="16">
                  <c:v>7097.8609999999999</c:v>
                </c:pt>
                <c:pt idx="17">
                  <c:v>6106.8119999999999</c:v>
                </c:pt>
                <c:pt idx="18">
                  <c:v>5798.527</c:v>
                </c:pt>
                <c:pt idx="19">
                  <c:v>6248.7809999999999</c:v>
                </c:pt>
                <c:pt idx="20">
                  <c:v>6251.7560000000003</c:v>
                </c:pt>
                <c:pt idx="21">
                  <c:v>6892.0230000000001</c:v>
                </c:pt>
                <c:pt idx="22">
                  <c:v>7145.4520000000002</c:v>
                </c:pt>
                <c:pt idx="23">
                  <c:v>7140.7449999999999</c:v>
                </c:pt>
                <c:pt idx="24">
                  <c:v>7042.6220000000003</c:v>
                </c:pt>
                <c:pt idx="25">
                  <c:v>7371.14</c:v>
                </c:pt>
                <c:pt idx="26">
                  <c:v>7840.1610000000001</c:v>
                </c:pt>
                <c:pt idx="27">
                  <c:v>8422.6949999999997</c:v>
                </c:pt>
                <c:pt idx="28">
                  <c:v>8496.5220000000008</c:v>
                </c:pt>
                <c:pt idx="29">
                  <c:v>8616</c:v>
                </c:pt>
              </c:numCache>
            </c:numRef>
          </c:val>
          <c:smooth val="0"/>
          <c:extLst xmlns:mc="http://schemas.openxmlformats.org/markup-compatibility/2006" xmlns:c14="http://schemas.microsoft.com/office/drawing/2007/8/2/chart" xmlns:c15="http://schemas.microsoft.com/office/drawing/2012/chart" xmlns:c16="http://schemas.microsoft.com/office/drawing/2014/chart">
            <c:ext xmlns:c16="http://schemas.microsoft.com/office/drawing/2014/chart" uri="{C3380CC4-5D6E-409C-BE32-E72D297353CC}">
              <c16:uniqueId val="{00000002-9089-4B95-9EE2-D777F59E455E}"/>
            </c:ext>
          </c:extLst>
        </c:ser>
        <c:dLbls>
          <c:showLegendKey val="0"/>
          <c:showVal val="0"/>
          <c:showCatName val="0"/>
          <c:showSerName val="0"/>
          <c:showPercent val="0"/>
          <c:showBubbleSize val="0"/>
        </c:dLbls>
        <c:smooth val="0"/>
        <c:axId val="502024144"/>
        <c:axId val="502026104"/>
      </c:lineChart>
      <c:catAx>
        <c:axId val="502024144"/>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502026104"/>
        <c:crosses val="autoZero"/>
        <c:auto val="1"/>
        <c:lblAlgn val="ctr"/>
        <c:lblOffset val="50"/>
        <c:tickLblSkip val="2"/>
        <c:tickMarkSkip val="1"/>
        <c:noMultiLvlLbl val="0"/>
      </c:catAx>
      <c:valAx>
        <c:axId val="502026104"/>
        <c:scaling>
          <c:orientation val="minMax"/>
          <c:min val="3000"/>
        </c:scaling>
        <c:delete val="0"/>
        <c:axPos val="l"/>
        <c:majorGridlines>
          <c:spPr>
            <a:ln>
              <a:prstDash val="sysDot"/>
            </a:ln>
          </c:spPr>
        </c:majorGridlines>
        <c:numFmt formatCode="0" sourceLinked="0"/>
        <c:majorTickMark val="out"/>
        <c:minorTickMark val="none"/>
        <c:tickLblPos val="nextTo"/>
        <c:crossAx val="502024144"/>
        <c:crosses val="autoZero"/>
        <c:crossBetween val="between"/>
        <c:majorUnit val="1000"/>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36134897334634"/>
          <c:y val="0.135586998062279"/>
          <c:w val="0.4698183659771934"/>
          <c:h val="0.81104906215598016"/>
        </c:manualLayout>
      </c:layout>
      <c:pieChart>
        <c:varyColors val="1"/>
        <c:ser>
          <c:idx val="0"/>
          <c:order val="0"/>
          <c:spPr>
            <a:ln w="3175">
              <a:solidFill>
                <a:schemeClr val="bg1"/>
              </a:solidFill>
            </a:ln>
          </c:spPr>
          <c:dPt>
            <c:idx val="0"/>
            <c:bubble3D val="0"/>
            <c:spPr>
              <a:solidFill>
                <a:srgbClr val="004A94"/>
              </a:solidFill>
              <a:ln w="3175">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1-1357-49BF-B91A-8D48D34D4B13}"/>
              </c:ext>
            </c:extLst>
          </c:dPt>
          <c:dPt>
            <c:idx val="1"/>
            <c:bubble3D val="0"/>
            <c:spPr>
              <a:solidFill>
                <a:srgbClr val="BE9528"/>
              </a:solidFill>
              <a:ln w="3175">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3-1357-49BF-B91A-8D48D34D4B13}"/>
              </c:ext>
            </c:extLst>
          </c:dPt>
          <c:dPt>
            <c:idx val="2"/>
            <c:bubble3D val="0"/>
            <c:spPr>
              <a:solidFill>
                <a:srgbClr val="E0D8E3"/>
              </a:solidFill>
              <a:ln w="12700">
                <a:solidFill>
                  <a:srgbClr val="623C72"/>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5-1357-49BF-B91A-8D48D34D4B13}"/>
              </c:ext>
            </c:extLst>
          </c:dPt>
          <c:dPt>
            <c:idx val="3"/>
            <c:bubble3D val="0"/>
            <c:spPr>
              <a:solidFill>
                <a:srgbClr val="623C72"/>
              </a:solidFill>
              <a:ln w="12700">
                <a:solidFill>
                  <a:srgbClr val="623C72"/>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7-1357-49BF-B91A-8D48D34D4B13}"/>
              </c:ext>
            </c:extLst>
          </c:dPt>
          <c:dPt>
            <c:idx val="4"/>
            <c:bubble3D val="0"/>
            <c:spPr>
              <a:solidFill>
                <a:schemeClr val="accent5"/>
              </a:solidFill>
              <a:ln w="3175">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9-1357-49BF-B91A-8D48D34D4B13}"/>
              </c:ext>
            </c:extLst>
          </c:dPt>
          <c:dPt>
            <c:idx val="5"/>
            <c:bubble3D val="0"/>
            <c:spPr>
              <a:solidFill>
                <a:srgbClr val="166E79"/>
              </a:solidFill>
              <a:ln w="3175">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B-1357-49BF-B91A-8D48D34D4B13}"/>
              </c:ext>
            </c:extLst>
          </c:dPt>
          <c:dPt>
            <c:idx val="6"/>
            <c:bubble3D val="0"/>
            <c:spPr>
              <a:solidFill>
                <a:srgbClr val="FFDED6"/>
              </a:solidFill>
              <a:ln w="3175">
                <a:solidFill>
                  <a:srgbClr val="FF5C33"/>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D-1357-49BF-B91A-8D48D34D4B13}"/>
              </c:ext>
            </c:extLst>
          </c:dPt>
          <c:dPt>
            <c:idx val="7"/>
            <c:bubble3D val="0"/>
            <c:spPr>
              <a:solidFill>
                <a:srgbClr val="FF5C33"/>
              </a:solidFill>
              <a:ln w="12700">
                <a:solidFill>
                  <a:srgbClr val="FF5C33"/>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F-1357-49BF-B91A-8D48D34D4B13}"/>
              </c:ext>
            </c:extLst>
          </c:dPt>
          <c:dPt>
            <c:idx val="8"/>
            <c:bubble3D val="0"/>
            <c:spPr>
              <a:solidFill>
                <a:srgbClr val="003061"/>
              </a:solidFill>
              <a:ln w="3175">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11-1357-49BF-B91A-8D48D34D4B13}"/>
              </c:ext>
            </c:extLst>
          </c:dPt>
          <c:dPt>
            <c:idx val="9"/>
            <c:bubble3D val="0"/>
            <c:spPr>
              <a:solidFill>
                <a:srgbClr val="B22063"/>
              </a:solidFill>
              <a:ln w="3175">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13-1357-49BF-B91A-8D48D34D4B13}"/>
              </c:ext>
            </c:extLst>
          </c:dPt>
          <c:dLbls>
            <c:dLbl>
              <c:idx val="0"/>
              <c:layout>
                <c:manualLayout>
                  <c:x val="5.6449838540127036E-2"/>
                  <c:y val="-9.1358953645042963E-3"/>
                </c:manualLayout>
              </c:layout>
              <c:tx>
                <c:rich>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r>
                      <a:rPr lang="en-US" sz="1400" b="1" dirty="0">
                        <a:solidFill>
                          <a:schemeClr val="tx1"/>
                        </a:solidFill>
                      </a:rPr>
                      <a:t>EU 27  </a:t>
                    </a:r>
                    <a:r>
                      <a:rPr lang="en-US" sz="1400" b="1" baseline="0" dirty="0">
                        <a:solidFill>
                          <a:schemeClr val="tx1"/>
                        </a:solidFill>
                      </a:rPr>
                      <a:t>
50%</a:t>
                    </a:r>
                  </a:p>
                </c:rich>
              </c:tx>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endParaRPr lang="de-DE"/>
                </a:p>
              </c:tx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showDataLabelsRange val="0"/>
                </c:ext>
                <c:ext xmlns:c16="http://schemas.microsoft.com/office/drawing/2014/chart" uri="{C3380CC4-5D6E-409C-BE32-E72D297353CC}">
                  <c16:uniqueId val="{00000001-1357-49BF-B91A-8D48D34D4B13}"/>
                </c:ext>
              </c:extLst>
            </c:dLbl>
            <c:dLbl>
              <c:idx val="1"/>
              <c:layout>
                <c:manualLayout>
                  <c:x val="-6.5270125812022059E-2"/>
                  <c:y val="-3.0452984548347582E-2"/>
                </c:manualLayout>
              </c:layout>
              <c:tx>
                <c:rich>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r>
                      <a:rPr lang="en-US" b="1" dirty="0"/>
                      <a:t>Other European countries   </a:t>
                    </a:r>
                    <a:r>
                      <a:rPr lang="en-US" b="1" baseline="0" dirty="0"/>
                      <a:t>
16%</a:t>
                    </a:r>
                  </a:p>
                </c:rich>
              </c:tx>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endParaRPr lang="de-DE"/>
                </a:p>
              </c:tx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showDataLabelsRange val="0"/>
                </c:ext>
                <c:ext xmlns:c16="http://schemas.microsoft.com/office/drawing/2014/chart" uri="{C3380CC4-5D6E-409C-BE32-E72D297353CC}">
                  <c16:uniqueId val="{00000003-1357-49BF-B91A-8D48D34D4B13}"/>
                </c:ext>
              </c:extLst>
            </c:dLbl>
            <c:dLbl>
              <c:idx val="2"/>
              <c:layout>
                <c:manualLayout>
                  <c:x val="0.15536942974550902"/>
                  <c:y val="-4.9638844388366195E-2"/>
                </c:manualLayout>
              </c:layout>
              <c:tx>
                <c:rich>
                  <a:bodyPr rot="0" spcFirstLastPara="1" vertOverflow="ellipsis" vert="horz" wrap="square" anchor="ctr" anchorCtr="1"/>
                  <a:lstStyle/>
                  <a:p>
                    <a:pPr>
                      <a:defRPr sz="1200" b="0" i="0" u="none" strike="noStrike" kern="1200" baseline="0">
                        <a:solidFill>
                          <a:srgbClr val="003061"/>
                        </a:solidFill>
                        <a:latin typeface="+mn-lt"/>
                        <a:ea typeface="Arial"/>
                        <a:cs typeface="Arial"/>
                      </a:defRPr>
                    </a:pPr>
                    <a:r>
                      <a:rPr lang="en-US" sz="1200" b="0" dirty="0">
                        <a:solidFill>
                          <a:srgbClr val="003061"/>
                        </a:solidFill>
                      </a:rPr>
                      <a:t>including: USA</a:t>
                    </a:r>
                    <a:r>
                      <a:rPr lang="en-US" sz="1200" b="0" baseline="0" dirty="0">
                        <a:solidFill>
                          <a:srgbClr val="003061"/>
                        </a:solidFill>
                      </a:rPr>
                      <a:t>
13%</a:t>
                    </a:r>
                  </a:p>
                </c:rich>
              </c:tx>
              <c:numFmt formatCode="0%" sourceLinked="0"/>
              <c:spPr>
                <a:noFill/>
                <a:ln>
                  <a:noFill/>
                </a:ln>
                <a:effectLst/>
              </c:spPr>
              <c:txPr>
                <a:bodyPr rot="0" spcFirstLastPara="1" vertOverflow="ellipsis" vert="horz" wrap="square" anchor="ctr" anchorCtr="1"/>
                <a:lstStyle/>
                <a:p>
                  <a:pPr>
                    <a:defRPr sz="1200" b="0" i="0" u="none" strike="noStrike" kern="1200" baseline="0">
                      <a:solidFill>
                        <a:srgbClr val="003061"/>
                      </a:solidFill>
                      <a:latin typeface="+mn-lt"/>
                      <a:ea typeface="Arial"/>
                      <a:cs typeface="Arial"/>
                    </a:defRPr>
                  </a:pPr>
                  <a:endParaRPr lang="de-DE"/>
                </a:p>
              </c:tx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showDataLabelsRange val="0"/>
                </c:ext>
                <c:ext xmlns:c16="http://schemas.microsoft.com/office/drawing/2014/chart" uri="{C3380CC4-5D6E-409C-BE32-E72D297353CC}">
                  <c16:uniqueId val="{00000005-1357-49BF-B91A-8D48D34D4B13}"/>
                </c:ext>
              </c:extLst>
            </c:dLbl>
            <c:dLbl>
              <c:idx val="3"/>
              <c:layout>
                <c:manualLayout>
                  <c:x val="-8.4644616041088375E-2"/>
                  <c:y val="9.1775703937522948E-2"/>
                </c:manualLayout>
              </c:layout>
              <c:tx>
                <c:rich>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r>
                      <a:rPr lang="en-US" sz="1400" b="1" dirty="0">
                        <a:solidFill>
                          <a:schemeClr val="tx1"/>
                        </a:solidFill>
                      </a:rPr>
                      <a:t>North America
14%</a:t>
                    </a:r>
                  </a:p>
                </c:rich>
              </c:tx>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endParaRPr lang="de-DE"/>
                </a:p>
              </c:tx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showDataLabelsRange val="0"/>
                </c:ext>
                <c:ext xmlns:c16="http://schemas.microsoft.com/office/drawing/2014/chart" uri="{C3380CC4-5D6E-409C-BE32-E72D297353CC}">
                  <c16:uniqueId val="{00000007-1357-49BF-B91A-8D48D34D4B13}"/>
                </c:ext>
              </c:extLst>
            </c:dLbl>
            <c:dLbl>
              <c:idx val="5"/>
              <c:layout>
                <c:manualLayout>
                  <c:x val="-7.0562298175158966E-2"/>
                  <c:y val="-5.4815372187025445E-2"/>
                </c:manualLayout>
              </c:layout>
              <c:tx>
                <c:rich>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r>
                      <a:rPr lang="en-US" dirty="0"/>
                      <a:t>Latin America</a:t>
                    </a:r>
                    <a:r>
                      <a:rPr lang="en-US" baseline="0" dirty="0"/>
                      <a:t>
</a:t>
                    </a:r>
                    <a:fld id="{F4FC5AE4-A0AC-4667-90A5-A4DB9054506A}" type="PERCENTAGE">
                      <a:rPr lang="en-US" baseline="0"/>
                      <a:pPr>
                        <a:defRPr sz="1400" b="1">
                          <a:solidFill>
                            <a:schemeClr val="tx1"/>
                          </a:solidFill>
                        </a:defRPr>
                      </a:pPr>
                      <a:t>[PROZENTSATZ]</a:t>
                    </a:fld>
                    <a:endParaRPr lang="en-US" baseline="0" dirty="0"/>
                  </a:p>
                </c:rich>
              </c:tx>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endParaRPr lang="de-DE"/>
                </a:p>
              </c:tx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dlblFieldTable/>
                  <c15:showDataLabelsRange val="0"/>
                </c:ext>
                <c:ext xmlns:c16="http://schemas.microsoft.com/office/drawing/2014/chart" uri="{C3380CC4-5D6E-409C-BE32-E72D297353CC}">
                  <c16:uniqueId val="{0000000B-1357-49BF-B91A-8D48D34D4B13}"/>
                </c:ext>
              </c:extLst>
            </c:dLbl>
            <c:dLbl>
              <c:idx val="6"/>
              <c:layout>
                <c:manualLayout>
                  <c:x val="0.17333434083701324"/>
                  <c:y val="0.10550544401050935"/>
                </c:manualLayout>
              </c:layout>
              <c:tx>
                <c:rich>
                  <a:bodyPr rot="0" spcFirstLastPara="1" vertOverflow="ellipsis" vert="horz" wrap="square" anchor="ctr" anchorCtr="1"/>
                  <a:lstStyle/>
                  <a:p>
                    <a:pPr>
                      <a:defRPr sz="1200" b="0" i="0" u="none" strike="noStrike" kern="1200" baseline="0">
                        <a:solidFill>
                          <a:srgbClr val="003061"/>
                        </a:solidFill>
                        <a:latin typeface="+mn-lt"/>
                        <a:ea typeface="Arial"/>
                        <a:cs typeface="Arial"/>
                      </a:defRPr>
                    </a:pPr>
                    <a:r>
                      <a:rPr lang="en-US" sz="1200" b="0" dirty="0">
                        <a:solidFill>
                          <a:srgbClr val="003061"/>
                        </a:solidFill>
                      </a:rPr>
                      <a:t>including: China</a:t>
                    </a:r>
                    <a:r>
                      <a:rPr lang="en-US" sz="1200" b="0" baseline="0" dirty="0">
                        <a:solidFill>
                          <a:srgbClr val="003061"/>
                        </a:solidFill>
                      </a:rPr>
                      <a:t>
5%</a:t>
                    </a:r>
                  </a:p>
                </c:rich>
              </c:tx>
              <c:numFmt formatCode="0%" sourceLinked="0"/>
              <c:spPr>
                <a:noFill/>
                <a:ln>
                  <a:noFill/>
                </a:ln>
                <a:effectLst/>
              </c:spPr>
              <c:txPr>
                <a:bodyPr rot="0" spcFirstLastPara="1" vertOverflow="ellipsis" vert="horz" wrap="square" anchor="ctr" anchorCtr="1"/>
                <a:lstStyle/>
                <a:p>
                  <a:pPr>
                    <a:defRPr sz="1200" b="0" i="0" u="none" strike="noStrike" kern="1200" baseline="0">
                      <a:solidFill>
                        <a:srgbClr val="003061"/>
                      </a:solidFill>
                      <a:latin typeface="+mn-lt"/>
                      <a:ea typeface="Arial"/>
                      <a:cs typeface="Arial"/>
                    </a:defRPr>
                  </a:pPr>
                  <a:endParaRPr lang="de-DE"/>
                </a:p>
              </c:tx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layout>
                    <c:manualLayout>
                      <c:w val="0.18115994972852961"/>
                      <c:h val="0.14973732502422452"/>
                    </c:manualLayout>
                  </c15:layout>
                  <c15:showDataLabelsRange val="0"/>
                </c:ext>
                <c:ext xmlns:c16="http://schemas.microsoft.com/office/drawing/2014/chart" uri="{C3380CC4-5D6E-409C-BE32-E72D297353CC}">
                  <c16:uniqueId val="{0000000D-1357-49BF-B91A-8D48D34D4B13}"/>
                </c:ext>
              </c:extLst>
            </c:dLbl>
            <c:dLbl>
              <c:idx val="7"/>
              <c:layout>
                <c:manualLayout>
                  <c:x val="-6.3067970939445328E-2"/>
                  <c:y val="2.0874681652412512E-2"/>
                </c:manualLayout>
              </c:layout>
              <c:tx>
                <c:rich>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r>
                      <a:rPr lang="en-US" sz="1400" b="1" dirty="0">
                        <a:solidFill>
                          <a:schemeClr val="tx1"/>
                        </a:solidFill>
                      </a:rPr>
                      <a:t>Asia   
15%</a:t>
                    </a:r>
                  </a:p>
                </c:rich>
              </c:tx>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endParaRPr lang="de-DE"/>
                </a:p>
              </c:tx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layout>
                    <c:manualLayout>
                      <c:w val="0.1779757565722947"/>
                      <c:h val="0.15582792193389403"/>
                    </c:manualLayout>
                  </c15:layout>
                  <c15:showDataLabelsRange val="0"/>
                </c:ext>
                <c:ext xmlns:c16="http://schemas.microsoft.com/office/drawing/2014/chart" uri="{C3380CC4-5D6E-409C-BE32-E72D297353CC}">
                  <c16:uniqueId val="{0000000F-1357-49BF-B91A-8D48D34D4B13}"/>
                </c:ext>
              </c:extLst>
            </c:dLbl>
            <c:dLbl>
              <c:idx val="8"/>
              <c:layout>
                <c:manualLayout>
                  <c:x val="-3.0619870343166124E-2"/>
                  <c:y val="-3.045298454834749E-3"/>
                </c:manualLayout>
              </c:layout>
              <c:tx>
                <c:rich>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r>
                      <a:rPr lang="en-US" dirty="0"/>
                      <a:t>Africa</a:t>
                    </a:r>
                    <a:r>
                      <a:rPr lang="en-US" baseline="0" dirty="0"/>
                      <a:t>
</a:t>
                    </a:r>
                    <a:fld id="{8523CFF1-1E87-44E2-95B0-E6FF472DC712}" type="PERCENTAGE">
                      <a:rPr lang="en-US" baseline="0"/>
                      <a:pPr>
                        <a:defRPr sz="1400" b="1">
                          <a:solidFill>
                            <a:schemeClr val="tx1"/>
                          </a:solidFill>
                        </a:defRPr>
                      </a:pPr>
                      <a:t>[PROZENTSATZ]</a:t>
                    </a:fld>
                    <a:endParaRPr lang="en-US" baseline="0" dirty="0"/>
                  </a:p>
                </c:rich>
              </c:tx>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endParaRPr lang="de-DE"/>
                </a:p>
              </c:tx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dlblFieldTable/>
                  <c15:showDataLabelsRange val="0"/>
                </c:ext>
                <c:ext xmlns:c16="http://schemas.microsoft.com/office/drawing/2014/chart" uri="{C3380CC4-5D6E-409C-BE32-E72D297353CC}">
                  <c16:uniqueId val="{00000011-1357-49BF-B91A-8D48D34D4B13}"/>
                </c:ext>
              </c:extLst>
            </c:dLbl>
            <c:dLbl>
              <c:idx val="9"/>
              <c:layout>
                <c:manualLayout>
                  <c:x val="9.7907133348297731E-2"/>
                  <c:y val="-8.7234104251637396E-19"/>
                </c:manualLayout>
              </c:layout>
              <c:tx>
                <c:rich>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r>
                      <a:rPr lang="en-US" dirty="0"/>
                      <a:t>Others </a:t>
                    </a:r>
                    <a:fld id="{D5B0E4D4-0DC5-4281-9EEF-E68AF667B868}" type="PERCENTAGE">
                      <a:rPr lang="en-US" baseline="0" smtClean="0"/>
                      <a:pPr>
                        <a:defRPr sz="1400" b="1">
                          <a:solidFill>
                            <a:schemeClr val="tx1"/>
                          </a:solidFill>
                        </a:defRPr>
                      </a:pPr>
                      <a:t>[PROZENTSATZ]</a:t>
                    </a:fld>
                    <a:endParaRPr lang="en-US" dirty="0"/>
                  </a:p>
                </c:rich>
              </c:tx>
              <c:numFmt formatCode="0%" sourceLinked="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Arial"/>
                      <a:cs typeface="Arial"/>
                    </a:defRPr>
                  </a:pPr>
                  <a:endParaRPr lang="de-DE"/>
                </a:p>
              </c:tx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dlblFieldTable/>
                  <c15:showDataLabelsRange val="0"/>
                </c:ext>
                <c:ext xmlns:c16="http://schemas.microsoft.com/office/drawing/2014/chart" uri="{C3380CC4-5D6E-409C-BE32-E72D297353CC}">
                  <c16:uniqueId val="{00000013-1357-49BF-B91A-8D48D34D4B13}"/>
                </c:ext>
              </c:extLst>
            </c:dLbl>
            <c:numFmt formatCode="0%" sourceLinked="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Arial"/>
                    <a:cs typeface="Arial"/>
                  </a:defRPr>
                </a:pPr>
                <a:endParaRPr lang="de-DE"/>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extLst>
          </c:dLbls>
          <c:cat>
            <c:strRef>
              <c:f>Exporte!$A$74:$A$83</c:f>
              <c:strCache>
                <c:ptCount val="10"/>
                <c:pt idx="0">
                  <c:v>EU</c:v>
                </c:pt>
                <c:pt idx="1">
                  <c:v>sonst. europ. Länder   </c:v>
                </c:pt>
                <c:pt idx="2">
                  <c:v>USA</c:v>
                </c:pt>
                <c:pt idx="3">
                  <c:v>Nordamerika</c:v>
                </c:pt>
                <c:pt idx="5">
                  <c:v>Lateinamerika   </c:v>
                </c:pt>
                <c:pt idx="6">
                  <c:v>China</c:v>
                </c:pt>
                <c:pt idx="7">
                  <c:v>Asien   </c:v>
                </c:pt>
                <c:pt idx="8">
                  <c:v>Afrika   </c:v>
                </c:pt>
                <c:pt idx="9">
                  <c:v>Ozeanien   </c:v>
                </c:pt>
              </c:strCache>
            </c:strRef>
          </c:cat>
          <c:val>
            <c:numRef>
              <c:f>Exporte!$B$74:$B$83</c:f>
              <c:numCache>
                <c:formatCode>0.0</c:formatCode>
                <c:ptCount val="10"/>
                <c:pt idx="0">
                  <c:v>51.604795983915089</c:v>
                </c:pt>
                <c:pt idx="1">
                  <c:v>15.8726545220569</c:v>
                </c:pt>
                <c:pt idx="2">
                  <c:v>11.073407412849882</c:v>
                </c:pt>
                <c:pt idx="3">
                  <c:v>1.5643851695137432</c:v>
                </c:pt>
                <c:pt idx="5">
                  <c:v>2.4838414687435271</c:v>
                </c:pt>
                <c:pt idx="6">
                  <c:v>4.7956065912494061</c:v>
                </c:pt>
                <c:pt idx="7">
                  <c:v>10.014563396398517</c:v>
                </c:pt>
                <c:pt idx="8">
                  <c:v>1.6708178853779609</c:v>
                </c:pt>
                <c:pt idx="9">
                  <c:v>0.94841137430834788</c:v>
                </c:pt>
              </c:numCache>
            </c:numRef>
          </c:val>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14-1357-49BF-B91A-8D48D34D4B13}"/>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rgbClr val="EAEAEA"/>
    </a:solidFill>
    <a:ln w="9525" cap="flat" cmpd="sng" algn="ctr">
      <a:noFill/>
      <a:round/>
    </a:ln>
    <a:effectLst/>
  </c:spPr>
  <c:txPr>
    <a:bodyPr rot="0" vert="horz" anchor="ctr" anchorCtr="0"/>
    <a:lstStyle/>
    <a:p>
      <a:pPr>
        <a:defRPr sz="1200">
          <a:solidFill>
            <a:srgbClr val="564A3E"/>
          </a:solidFill>
          <a:latin typeface="+mn-lt"/>
          <a:ea typeface="Arial"/>
          <a:cs typeface="Arial"/>
        </a:defRPr>
      </a:pPr>
      <a:endParaRPr lang="de-DE"/>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47495048699901"/>
          <c:y val="1.7521399176954732E-2"/>
          <c:w val="0.87652504951300103"/>
          <c:h val="0.83226544068226205"/>
        </c:manualLayout>
      </c:layout>
      <c:lineChart>
        <c:grouping val="standard"/>
        <c:varyColors val="0"/>
        <c:ser>
          <c:idx val="0"/>
          <c:order val="0"/>
          <c:tx>
            <c:strRef>
              <c:f>'Inve In- und Ausland'!$C$4</c:f>
              <c:strCache>
                <c:ptCount val="1"/>
                <c:pt idx="0">
                  <c:v> Investments in tangible fixed assets abroad</c:v>
                </c:pt>
              </c:strCache>
            </c:strRef>
          </c:tx>
          <c:spPr>
            <a:ln w="85725">
              <a:solidFill>
                <a:schemeClr val="accent1"/>
              </a:solidFill>
            </a:ln>
          </c:spPr>
          <c:marker>
            <c:symbol val="none"/>
          </c:marker>
          <c:dLbls>
            <c:dLbl>
              <c:idx val="29"/>
              <c:dLblPos val="t"/>
              <c:showLegendKey val="0"/>
              <c:showVal val="1"/>
              <c:showCatName val="0"/>
              <c:showSerName val="0"/>
              <c:showPercent val="0"/>
              <c:showBubbleSize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ext xmlns:c16="http://schemas.microsoft.com/office/drawing/2014/chart" uri="{C3380CC4-5D6E-409C-BE32-E72D297353CC}">
                  <c16:uniqueId val="{00000000-FA4E-4DF6-8479-2531059B9511}"/>
                </c:ext>
              </c:extLst>
            </c:dLbl>
            <c:numFmt formatCode="0" sourceLinked="0"/>
            <c:spPr>
              <a:noFill/>
              <a:ln>
                <a:noFill/>
              </a:ln>
              <a:effectLst/>
            </c:spPr>
            <c:showLegendKey val="0"/>
            <c:showVal val="0"/>
            <c:showCatName val="0"/>
            <c:showSerName val="0"/>
            <c:showPercent val="0"/>
            <c:showBubbleSize val="0"/>
            <c:extLst xmlns:mc="http://schemas.openxmlformats.org/markup-compatibility/2006" xmlns:c14="http://schemas.microsoft.com/office/drawing/2007/8/2/chart" xmlns:c15="http://schemas.microsoft.com/office/drawing/2012/chart" xmlns:c16="http://schemas.microsoft.com/office/drawing/2014/chart">
              <c:ext xmlns:c15="http://schemas.microsoft.com/office/drawing/2012/chart" uri="{CE6537A1-D6FC-4f65-9D91-7224C49458BB}">
                <c15:showLeaderLines val="1"/>
              </c:ext>
            </c:extLst>
          </c:dLbls>
          <c:trendline>
            <c:spPr>
              <a:ln w="38100">
                <a:solidFill>
                  <a:schemeClr val="accent1"/>
                </a:solidFill>
                <a:prstDash val="sysDash"/>
              </a:ln>
            </c:spPr>
            <c:trendlineType val="linear"/>
            <c:dispRSqr val="0"/>
            <c:dispEq val="0"/>
          </c:trendline>
          <c:cat>
            <c:strRef>
              <c:f>'Inve In- und Ausland'!$A$6:$A$35</c:f>
              <c:strCache>
                <c:ptCount val="30"/>
                <c:pt idx="0">
                  <c:v>1992</c:v>
                </c:pt>
                <c:pt idx="1">
                  <c:v>1993</c:v>
                </c:pt>
                <c:pt idx="2">
                  <c:v>1994</c:v>
                </c:pt>
                <c:pt idx="3">
                  <c:v>1995</c:v>
                </c:pt>
                <c:pt idx="4">
                  <c:v>1996</c:v>
                </c:pt>
                <c:pt idx="5">
                  <c:v>1997</c:v>
                </c:pt>
                <c:pt idx="6">
                  <c:v>1998</c:v>
                </c:pt>
                <c:pt idx="7">
                  <c:v>1999</c:v>
                </c:pt>
                <c:pt idx="8">
                  <c:v>2000</c:v>
                </c:pt>
                <c:pt idx="9">
                  <c:v>2001</c:v>
                </c:pt>
                <c:pt idx="10">
                  <c:v>2002</c:v>
                </c:pt>
                <c:pt idx="11">
                  <c:v>2003</c:v>
                </c:pt>
                <c:pt idx="12">
                  <c:v>2004</c:v>
                </c:pt>
                <c:pt idx="13">
                  <c:v>2005</c:v>
                </c:pt>
                <c:pt idx="14">
                  <c:v>2006</c:v>
                </c:pt>
                <c:pt idx="15">
                  <c:v>2007</c:v>
                </c:pt>
                <c:pt idx="16">
                  <c:v>2008</c:v>
                </c:pt>
                <c:pt idx="17">
                  <c:v>2009</c:v>
                </c:pt>
                <c:pt idx="18">
                  <c:v>2010</c:v>
                </c:pt>
                <c:pt idx="19">
                  <c:v>2011</c:v>
                </c:pt>
                <c:pt idx="20">
                  <c:v>2012</c:v>
                </c:pt>
                <c:pt idx="21">
                  <c:v>2013</c:v>
                </c:pt>
                <c:pt idx="22">
                  <c:v>2014</c:v>
                </c:pt>
                <c:pt idx="23">
                  <c:v>2015</c:v>
                </c:pt>
                <c:pt idx="24">
                  <c:v>2016</c:v>
                </c:pt>
                <c:pt idx="25">
                  <c:v>2017</c:v>
                </c:pt>
                <c:pt idx="26">
                  <c:v>2018</c:v>
                </c:pt>
                <c:pt idx="27">
                  <c:v>2019</c:v>
                </c:pt>
                <c:pt idx="28">
                  <c:v>2020</c:v>
                </c:pt>
                <c:pt idx="29">
                  <c:v>2021</c:v>
                </c:pt>
              </c:strCache>
            </c:strRef>
          </c:cat>
          <c:val>
            <c:numRef>
              <c:f>'Inve In- und Ausland'!$C$6:$C$35</c:f>
              <c:numCache>
                <c:formatCode>_-* #,##0\ _€_-;\-* #,##0\ _€_-;_-* "-"??\ _€_-;_-@_-</c:formatCode>
                <c:ptCount val="30"/>
                <c:pt idx="0">
                  <c:v>4602</c:v>
                </c:pt>
                <c:pt idx="1">
                  <c:v>3630</c:v>
                </c:pt>
                <c:pt idx="2">
                  <c:v>3477</c:v>
                </c:pt>
                <c:pt idx="3">
                  <c:v>3835</c:v>
                </c:pt>
                <c:pt idx="4">
                  <c:v>5164</c:v>
                </c:pt>
                <c:pt idx="5">
                  <c:v>6136</c:v>
                </c:pt>
                <c:pt idx="6">
                  <c:v>6442</c:v>
                </c:pt>
                <c:pt idx="7">
                  <c:v>5982</c:v>
                </c:pt>
                <c:pt idx="8">
                  <c:v>6698</c:v>
                </c:pt>
                <c:pt idx="9">
                  <c:v>7057</c:v>
                </c:pt>
                <c:pt idx="10">
                  <c:v>5787</c:v>
                </c:pt>
                <c:pt idx="11">
                  <c:v>5062</c:v>
                </c:pt>
                <c:pt idx="12">
                  <c:v>4733</c:v>
                </c:pt>
                <c:pt idx="13">
                  <c:v>5159</c:v>
                </c:pt>
                <c:pt idx="14">
                  <c:v>5726</c:v>
                </c:pt>
                <c:pt idx="15">
                  <c:v>6123</c:v>
                </c:pt>
                <c:pt idx="16">
                  <c:v>6301</c:v>
                </c:pt>
                <c:pt idx="17">
                  <c:v>5382</c:v>
                </c:pt>
                <c:pt idx="18">
                  <c:v>5475</c:v>
                </c:pt>
                <c:pt idx="19">
                  <c:v>6177</c:v>
                </c:pt>
                <c:pt idx="20">
                  <c:v>7715</c:v>
                </c:pt>
                <c:pt idx="21">
                  <c:v>8141</c:v>
                </c:pt>
                <c:pt idx="22">
                  <c:v>8473</c:v>
                </c:pt>
                <c:pt idx="23">
                  <c:v>8598</c:v>
                </c:pt>
                <c:pt idx="24">
                  <c:v>7902</c:v>
                </c:pt>
                <c:pt idx="25">
                  <c:v>8082</c:v>
                </c:pt>
                <c:pt idx="26">
                  <c:v>8767</c:v>
                </c:pt>
                <c:pt idx="27">
                  <c:v>9470</c:v>
                </c:pt>
                <c:pt idx="28">
                  <c:v>8996</c:v>
                </c:pt>
                <c:pt idx="29">
                  <c:v>9396</c:v>
                </c:pt>
              </c:numCache>
            </c:numRef>
          </c:val>
          <c:smooth val="0"/>
          <c:extLst xmlns:mc="http://schemas.openxmlformats.org/markup-compatibility/2006" xmlns:c14="http://schemas.microsoft.com/office/drawing/2007/8/2/chart" xmlns:c15="http://schemas.microsoft.com/office/drawing/2012/chart" xmlns:c16="http://schemas.microsoft.com/office/drawing/2014/chart">
            <c:ext xmlns:c16="http://schemas.microsoft.com/office/drawing/2014/chart" uri="{C3380CC4-5D6E-409C-BE32-E72D297353CC}">
              <c16:uniqueId val="{00000002-FA4E-4DF6-8479-2531059B9511}"/>
            </c:ext>
          </c:extLst>
        </c:ser>
        <c:dLbls>
          <c:showLegendKey val="0"/>
          <c:showVal val="0"/>
          <c:showCatName val="0"/>
          <c:showSerName val="0"/>
          <c:showPercent val="0"/>
          <c:showBubbleSize val="0"/>
        </c:dLbls>
        <c:smooth val="0"/>
        <c:axId val="502024144"/>
        <c:axId val="502026104"/>
      </c:lineChart>
      <c:catAx>
        <c:axId val="502024144"/>
        <c:scaling>
          <c:orientation val="minMax"/>
        </c:scaling>
        <c:delete val="0"/>
        <c:axPos val="b"/>
        <c:numFmt formatCode="General" sourceLinked="0"/>
        <c:majorTickMark val="out"/>
        <c:minorTickMark val="none"/>
        <c:tickLblPos val="nextTo"/>
        <c:txPr>
          <a:bodyPr rot="-5400000" vert="horz"/>
          <a:lstStyle/>
          <a:p>
            <a:pPr>
              <a:defRPr/>
            </a:pPr>
            <a:endParaRPr lang="de-DE"/>
          </a:p>
        </c:txPr>
        <c:crossAx val="502026104"/>
        <c:crosses val="autoZero"/>
        <c:auto val="1"/>
        <c:lblAlgn val="ctr"/>
        <c:lblOffset val="50"/>
        <c:tickLblSkip val="2"/>
        <c:tickMarkSkip val="1"/>
        <c:noMultiLvlLbl val="0"/>
      </c:catAx>
      <c:valAx>
        <c:axId val="502026104"/>
        <c:scaling>
          <c:orientation val="minMax"/>
          <c:min val="3000"/>
        </c:scaling>
        <c:delete val="0"/>
        <c:axPos val="l"/>
        <c:majorGridlines>
          <c:spPr>
            <a:ln>
              <a:prstDash val="sysDot"/>
            </a:ln>
          </c:spPr>
        </c:majorGridlines>
        <c:numFmt formatCode="0" sourceLinked="0"/>
        <c:majorTickMark val="out"/>
        <c:minorTickMark val="none"/>
        <c:tickLblPos val="nextTo"/>
        <c:crossAx val="502024144"/>
        <c:crosses val="autoZero"/>
        <c:crossBetween val="between"/>
        <c:majorUnit val="1000"/>
      </c:valAx>
      <c:spPr>
        <a:solidFill>
          <a:srgbClr val="EAEAEA"/>
        </a:solidFill>
        <a:ln w="25400">
          <a:noFill/>
        </a:ln>
      </c:spPr>
    </c:plotArea>
    <c:plotVisOnly val="1"/>
    <c:dispBlanksAs val="gap"/>
    <c:showDLblsOverMax val="0"/>
  </c:chart>
  <c:spPr>
    <a:solidFill>
      <a:srgbClr val="EAEAEA"/>
    </a:solidFill>
    <a:ln w="25400">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
          <c:y val="0.12790253510305938"/>
          <c:w val="1"/>
          <c:h val="0.69377485844757403"/>
        </c:manualLayout>
      </c:layout>
      <c:barChart>
        <c:barDir val="col"/>
        <c:grouping val="clustered"/>
        <c:varyColors val="0"/>
        <c:ser>
          <c:idx val="0"/>
          <c:order val="0"/>
          <c:tx>
            <c:strRef>
              <c:f>'Strategie Auslandsmärkte'!$B$6</c:f>
              <c:strCache>
                <c:ptCount val="1"/>
                <c:pt idx="0">
                  <c:v>exports</c:v>
                </c:pt>
              </c:strCache>
            </c:strRef>
          </c:tx>
          <c:spPr>
            <a:solidFill>
              <a:srgbClr val="623C72"/>
            </a:solidFill>
          </c:spPr>
          <c:invertIfNegative val="0"/>
          <c:dLbls>
            <c:numFmt formatCode="#,##0" sourceLinked="0"/>
            <c:spPr>
              <a:noFill/>
              <a:ln>
                <a:noFill/>
              </a:ln>
              <a:effectLst/>
            </c:spPr>
            <c:txPr>
              <a:bodyPr/>
              <a:lstStyle/>
              <a:p>
                <a:pPr>
                  <a:defRPr b="1">
                    <a:solidFill>
                      <a:schemeClr val="tx1"/>
                    </a:solidFil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'Strategie Auslandsmärkte'!$A$7:$A$10</c:f>
              <c:strCache>
                <c:ptCount val="4"/>
                <c:pt idx="0">
                  <c:v>EU</c:v>
                </c:pt>
                <c:pt idx="1">
                  <c:v>other European Countries</c:v>
                </c:pt>
                <c:pt idx="2">
                  <c:v>North America</c:v>
                </c:pt>
                <c:pt idx="3">
                  <c:v>Asia</c:v>
                </c:pt>
              </c:strCache>
            </c:strRef>
          </c:cat>
          <c:val>
            <c:numRef>
              <c:f>'Strategie Auslandsmärkte'!$B$7:$B$10</c:f>
              <c:numCache>
                <c:formatCode>0.0</c:formatCode>
                <c:ptCount val="4"/>
                <c:pt idx="0">
                  <c:v>100.72723999999999</c:v>
                </c:pt>
                <c:pt idx="1">
                  <c:v>32.370441999999997</c:v>
                </c:pt>
                <c:pt idx="2">
                  <c:v>27.083822999999999</c:v>
                </c:pt>
                <c:pt idx="3">
                  <c:v>30.781099999999999</c:v>
                </c:pt>
              </c:numCache>
            </c:numRef>
          </c:val>
          <c:extLst>
            <c:ext xmlns:c16="http://schemas.microsoft.com/office/drawing/2014/chart" uri="{C3380CC4-5D6E-409C-BE32-E72D297353CC}">
              <c16:uniqueId val="{00000000-E636-4F0A-8879-237DEE5A40A1}"/>
            </c:ext>
          </c:extLst>
        </c:ser>
        <c:ser>
          <c:idx val="1"/>
          <c:order val="1"/>
          <c:tx>
            <c:strRef>
              <c:f>'Strategie Auslandsmärkte'!$C$6</c:f>
              <c:strCache>
                <c:ptCount val="1"/>
                <c:pt idx="0">
                  <c:v>sales by foreign subsidiaries</c:v>
                </c:pt>
              </c:strCache>
            </c:strRef>
          </c:tx>
          <c:spPr>
            <a:solidFill>
              <a:srgbClr val="FF5C33"/>
            </a:solidFill>
          </c:spPr>
          <c:invertIfNegative val="0"/>
          <c:dLbls>
            <c:numFmt formatCode="#,##0" sourceLinked="0"/>
            <c:spPr>
              <a:noFill/>
              <a:ln>
                <a:noFill/>
              </a:ln>
              <a:effectLst/>
            </c:spPr>
            <c:txPr>
              <a:bodyPr/>
              <a:lstStyle/>
              <a:p>
                <a:pPr>
                  <a:defRPr b="1">
                    <a:solidFill>
                      <a:schemeClr val="tx1"/>
                    </a:solidFill>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'Strategie Auslandsmärkte'!$A$7:$A$10</c:f>
              <c:strCache>
                <c:ptCount val="4"/>
                <c:pt idx="0">
                  <c:v>EU</c:v>
                </c:pt>
                <c:pt idx="1">
                  <c:v>other European Countries</c:v>
                </c:pt>
                <c:pt idx="2">
                  <c:v>North America</c:v>
                </c:pt>
                <c:pt idx="3">
                  <c:v>Asia</c:v>
                </c:pt>
              </c:strCache>
            </c:strRef>
          </c:cat>
          <c:val>
            <c:numRef>
              <c:f>'Strategie Auslandsmärkte'!$C$7:$C$10</c:f>
              <c:numCache>
                <c:formatCode>0.0</c:formatCode>
                <c:ptCount val="4"/>
                <c:pt idx="0">
                  <c:v>51.5</c:v>
                </c:pt>
                <c:pt idx="1">
                  <c:v>19.5</c:v>
                </c:pt>
                <c:pt idx="2">
                  <c:v>65.900000000000006</c:v>
                </c:pt>
                <c:pt idx="3">
                  <c:v>56.8</c:v>
                </c:pt>
              </c:numCache>
            </c:numRef>
          </c:val>
          <c:extLst>
            <c:ext xmlns:c16="http://schemas.microsoft.com/office/drawing/2014/chart" uri="{C3380CC4-5D6E-409C-BE32-E72D297353CC}">
              <c16:uniqueId val="{00000001-E636-4F0A-8879-237DEE5A40A1}"/>
            </c:ext>
          </c:extLst>
        </c:ser>
        <c:dLbls>
          <c:showLegendKey val="0"/>
          <c:showVal val="0"/>
          <c:showCatName val="0"/>
          <c:showSerName val="0"/>
          <c:showPercent val="0"/>
          <c:showBubbleSize val="0"/>
        </c:dLbls>
        <c:gapWidth val="40"/>
        <c:overlap val="-5"/>
        <c:axId val="578424648"/>
        <c:axId val="578422688"/>
      </c:barChart>
      <c:catAx>
        <c:axId val="578424648"/>
        <c:scaling>
          <c:orientation val="minMax"/>
        </c:scaling>
        <c:delete val="0"/>
        <c:axPos val="b"/>
        <c:numFmt formatCode="General" sourceLinked="1"/>
        <c:majorTickMark val="out"/>
        <c:minorTickMark val="none"/>
        <c:tickLblPos val="nextTo"/>
        <c:txPr>
          <a:bodyPr rot="0" vert="horz"/>
          <a:lstStyle/>
          <a:p>
            <a:pPr>
              <a:defRPr sz="1400" b="1">
                <a:solidFill>
                  <a:schemeClr val="tx1"/>
                </a:solidFill>
              </a:defRPr>
            </a:pPr>
            <a:endParaRPr lang="de-DE"/>
          </a:p>
        </c:txPr>
        <c:crossAx val="578422688"/>
        <c:crosses val="autoZero"/>
        <c:auto val="1"/>
        <c:lblAlgn val="ctr"/>
        <c:lblOffset val="100"/>
        <c:noMultiLvlLbl val="0"/>
      </c:catAx>
      <c:valAx>
        <c:axId val="578422688"/>
        <c:scaling>
          <c:orientation val="minMax"/>
        </c:scaling>
        <c:delete val="1"/>
        <c:axPos val="l"/>
        <c:numFmt formatCode="0.0" sourceLinked="1"/>
        <c:majorTickMark val="out"/>
        <c:minorTickMark val="none"/>
        <c:tickLblPos val="none"/>
        <c:crossAx val="578424648"/>
        <c:crosses val="autoZero"/>
        <c:crossBetween val="between"/>
      </c:valAx>
      <c:spPr>
        <a:noFill/>
        <a:ln w="25400">
          <a:noFill/>
        </a:ln>
      </c:spPr>
    </c:plotArea>
    <c:legend>
      <c:legendPos val="t"/>
      <c:layout>
        <c:manualLayout>
          <c:xMode val="edge"/>
          <c:yMode val="edge"/>
          <c:x val="0.17838597246223811"/>
          <c:y val="0"/>
          <c:w val="0.64322796541977945"/>
          <c:h val="0.20047254932446598"/>
        </c:manualLayout>
      </c:layout>
      <c:overlay val="0"/>
      <c:spPr>
        <a:noFill/>
      </c:spPr>
      <c:txPr>
        <a:bodyPr/>
        <a:lstStyle/>
        <a:p>
          <a:pPr>
            <a:defRPr sz="1600" b="1">
              <a:solidFill>
                <a:sysClr val="windowText" lastClr="000000"/>
              </a:solidFill>
            </a:defRPr>
          </a:pPr>
          <a:endParaRPr lang="de-DE"/>
        </a:p>
      </c:txPr>
    </c:legend>
    <c:plotVisOnly val="1"/>
    <c:dispBlanksAs val="gap"/>
    <c:showDLblsOverMax val="0"/>
  </c:chart>
  <c:spPr>
    <a:solidFill>
      <a:srgbClr val="F5F5F5"/>
    </a:solidFill>
    <a:ln w="25400">
      <a:noFill/>
    </a:ln>
  </c:spPr>
  <c:txPr>
    <a:bodyPr/>
    <a:lstStyle/>
    <a:p>
      <a:pPr>
        <a:defRPr sz="1800" b="0">
          <a:solidFill>
            <a:srgbClr val="564A3E"/>
          </a:solidFill>
          <a:latin typeface="+mn-lt"/>
          <a:ea typeface="Arial"/>
          <a:cs typeface="Arial"/>
        </a:defRPr>
      </a:pPr>
      <a:endParaRPr lang="de-DE"/>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itle>
    <c:autoTitleDeleted val="0"/>
    <c:plotArea>
      <c:layout>
        <c:manualLayout>
          <c:layoutTarget val="inner"/>
          <c:xMode val="edge"/>
          <c:yMode val="edge"/>
          <c:x val="0.3033498524042309"/>
          <c:y val="1.4617432583206799E-3"/>
          <c:w val="0.69665014759576915"/>
          <c:h val="0.9970767532706386"/>
        </c:manualLayout>
      </c:layout>
      <c:barChart>
        <c:barDir val="bar"/>
        <c:grouping val="stacked"/>
        <c:varyColors val="0"/>
        <c:ser>
          <c:idx val="0"/>
          <c:order val="0"/>
          <c:tx>
            <c:strRef>
              <c:f>Tochternunternehmen!$A$19</c:f>
              <c:strCache>
                <c:ptCount val="1"/>
              </c:strCache>
            </c:strRef>
          </c:tx>
          <c:spPr>
            <a:solidFill>
              <a:schemeClr val="accent1"/>
            </a:solidFill>
          </c:spPr>
          <c:invertIfNegative val="0"/>
          <c:dPt>
            <c:idx val="0"/>
            <c:invertIfNegative val="0"/>
            <c:bubble3D val="0"/>
            <c:spPr>
              <a:solidFill>
                <a:schemeClr val="accent2"/>
              </a:solidFill>
            </c:spPr>
            <c:extLst>
              <c:ext xmlns:c16="http://schemas.microsoft.com/office/drawing/2014/chart" uri="{C3380CC4-5D6E-409C-BE32-E72D297353CC}">
                <c16:uniqueId val="{00000001-9C01-49ED-8CC7-F07A8813250E}"/>
              </c:ext>
            </c:extLst>
          </c:dPt>
          <c:dPt>
            <c:idx val="1"/>
            <c:invertIfNegative val="0"/>
            <c:bubble3D val="0"/>
            <c:spPr>
              <a:solidFill>
                <a:schemeClr val="accent2"/>
              </a:solidFill>
            </c:spPr>
            <c:extLst>
              <c:ext xmlns:c16="http://schemas.microsoft.com/office/drawing/2014/chart" uri="{C3380CC4-5D6E-409C-BE32-E72D297353CC}">
                <c16:uniqueId val="{00000003-9C01-49ED-8CC7-F07A8813250E}"/>
              </c:ext>
            </c:extLst>
          </c:dPt>
          <c:dPt>
            <c:idx val="2"/>
            <c:invertIfNegative val="0"/>
            <c:bubble3D val="0"/>
            <c:spPr>
              <a:solidFill>
                <a:srgbClr val="166E79"/>
              </a:solidFill>
            </c:spPr>
            <c:extLst>
              <c:ext xmlns:c16="http://schemas.microsoft.com/office/drawing/2014/chart" uri="{C3380CC4-5D6E-409C-BE32-E72D297353CC}">
                <c16:uniqueId val="{00000005-9C01-49ED-8CC7-F07A8813250E}"/>
              </c:ext>
            </c:extLst>
          </c:dPt>
          <c:dPt>
            <c:idx val="3"/>
            <c:invertIfNegative val="0"/>
            <c:bubble3D val="0"/>
            <c:spPr>
              <a:solidFill>
                <a:srgbClr val="166E79"/>
              </a:solidFill>
            </c:spPr>
            <c:extLst>
              <c:ext xmlns:c16="http://schemas.microsoft.com/office/drawing/2014/chart" uri="{C3380CC4-5D6E-409C-BE32-E72D297353CC}">
                <c16:uniqueId val="{00000007-9C01-49ED-8CC7-F07A8813250E}"/>
              </c:ext>
            </c:extLst>
          </c:dPt>
          <c:dPt>
            <c:idx val="4"/>
            <c:invertIfNegative val="0"/>
            <c:bubble3D val="0"/>
            <c:spPr>
              <a:solidFill>
                <a:srgbClr val="003061"/>
              </a:solidFill>
            </c:spPr>
            <c:extLst>
              <c:ext xmlns:c16="http://schemas.microsoft.com/office/drawing/2014/chart" uri="{C3380CC4-5D6E-409C-BE32-E72D297353CC}">
                <c16:uniqueId val="{00000009-9C01-49ED-8CC7-F07A8813250E}"/>
              </c:ext>
            </c:extLst>
          </c:dPt>
          <c:dPt>
            <c:idx val="5"/>
            <c:invertIfNegative val="0"/>
            <c:bubble3D val="0"/>
            <c:spPr>
              <a:solidFill>
                <a:srgbClr val="003061"/>
              </a:solidFill>
            </c:spPr>
            <c:extLst>
              <c:ext xmlns:c16="http://schemas.microsoft.com/office/drawing/2014/chart" uri="{C3380CC4-5D6E-409C-BE32-E72D297353CC}">
                <c16:uniqueId val="{0000000B-9C01-49ED-8CC7-F07A8813250E}"/>
              </c:ext>
            </c:extLst>
          </c:dPt>
          <c:dLbls>
            <c:dLbl>
              <c:idx val="0"/>
              <c:tx>
                <c:rich>
                  <a:bodyPr/>
                  <a:lstStyle/>
                  <a:p>
                    <a:r>
                      <a:rPr lang="en-US">
                        <a:solidFill>
                          <a:schemeClr val="bg1"/>
                        </a:solidFill>
                      </a:rPr>
                      <a:t>395,000</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9C01-49ED-8CC7-F07A8813250E}"/>
                </c:ext>
              </c:extLst>
            </c:dLbl>
            <c:dLbl>
              <c:idx val="1"/>
              <c:tx>
                <c:rich>
                  <a:bodyPr/>
                  <a:lstStyle/>
                  <a:p>
                    <a:r>
                      <a:rPr lang="en-US">
                        <a:solidFill>
                          <a:schemeClr val="bg1"/>
                        </a:solidFill>
                      </a:rPr>
                      <a:t>464,400</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9C01-49ED-8CC7-F07A8813250E}"/>
                </c:ext>
              </c:extLst>
            </c:dLbl>
            <c:dLbl>
              <c:idx val="2"/>
              <c:tx>
                <c:rich>
                  <a:bodyPr/>
                  <a:lstStyle/>
                  <a:p>
                    <a:r>
                      <a:rPr lang="en-US">
                        <a:solidFill>
                          <a:schemeClr val="bg1"/>
                        </a:solidFill>
                      </a:rPr>
                      <a:t>195</a:t>
                    </a:r>
                    <a:r>
                      <a:rPr lang="en-US" baseline="0">
                        <a:solidFill>
                          <a:schemeClr val="bg1"/>
                        </a:solidFill>
                      </a:rPr>
                      <a:t> </a:t>
                    </a:r>
                    <a:r>
                      <a:rPr lang="en-US">
                        <a:solidFill>
                          <a:schemeClr val="bg1"/>
                        </a:solidFill>
                      </a:rPr>
                      <a:t>Mrd. €</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9C01-49ED-8CC7-F07A8813250E}"/>
                </c:ext>
              </c:extLst>
            </c:dLbl>
            <c:dLbl>
              <c:idx val="3"/>
              <c:tx>
                <c:rich>
                  <a:bodyPr/>
                  <a:lstStyle/>
                  <a:p>
                    <a:r>
                      <a:rPr lang="en-US">
                        <a:solidFill>
                          <a:schemeClr val="bg1"/>
                        </a:solidFill>
                      </a:rPr>
                      <a:t>191 Mrd. €</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7-9C01-49ED-8CC7-F07A8813250E}"/>
                </c:ext>
              </c:extLst>
            </c:dLbl>
            <c:dLbl>
              <c:idx val="4"/>
              <c:tx>
                <c:rich>
                  <a:bodyPr/>
                  <a:lstStyle/>
                  <a:p>
                    <a:r>
                      <a:rPr lang="en-US">
                        <a:solidFill>
                          <a:schemeClr val="bg1"/>
                        </a:solidFill>
                      </a:rPr>
                      <a:t>1,594</a:t>
                    </a:r>
                  </a:p>
                </c:rich>
              </c:tx>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9-9C01-49ED-8CC7-F07A8813250E}"/>
                </c:ext>
              </c:extLst>
            </c:dLbl>
            <c:dLbl>
              <c:idx val="5"/>
              <c:tx>
                <c:rich>
                  <a:bodyPr/>
                  <a:lstStyle/>
                  <a:p>
                    <a:pPr>
                      <a:defRPr sz="1800" b="1">
                        <a:solidFill>
                          <a:schemeClr val="bg1"/>
                        </a:solidFill>
                        <a:latin typeface="Source Sans Pro" panose="020B0503030403020204" pitchFamily="34" charset="0"/>
                      </a:defRPr>
                    </a:pPr>
                    <a:r>
                      <a:rPr lang="en-US" sz="1800" b="1">
                        <a:solidFill>
                          <a:schemeClr val="bg1"/>
                        </a:solidFill>
                        <a:latin typeface="Source Sans Pro" panose="020B0503030403020204" pitchFamily="34" charset="0"/>
                      </a:rPr>
                      <a:t>2,061</a:t>
                    </a:r>
                  </a:p>
                </c:rich>
              </c:tx>
              <c:numFmt formatCode="#,##0" sourceLinked="0"/>
              <c:spPr/>
              <c:dLblPos val="in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B-9C01-49ED-8CC7-F07A8813250E}"/>
                </c:ext>
              </c:extLst>
            </c:dLbl>
            <c:spPr>
              <a:noFill/>
              <a:ln>
                <a:noFill/>
              </a:ln>
              <a:effectLst/>
            </c:spPr>
            <c:txPr>
              <a:bodyPr/>
              <a:lstStyle/>
              <a:p>
                <a:pPr>
                  <a:defRPr sz="1800" b="1">
                    <a:solidFill>
                      <a:schemeClr val="bg1"/>
                    </a:solidFill>
                    <a:latin typeface="Source Sans Pro" panose="020B0503030403020204" pitchFamily="34" charset="0"/>
                  </a:defRPr>
                </a:pPr>
                <a:endParaRPr lang="de-DE"/>
              </a:p>
            </c:txPr>
            <c:dLblPos val="in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Tochternunternehmen!$B$5:$G$5</c:f>
              <c:strCache>
                <c:ptCount val="6"/>
                <c:pt idx="0">
                  <c:v>abroad</c:v>
                </c:pt>
                <c:pt idx="1">
                  <c:v>in Germany</c:v>
                </c:pt>
                <c:pt idx="2">
                  <c:v>abroad</c:v>
                </c:pt>
                <c:pt idx="3">
                  <c:v>in Germany</c:v>
                </c:pt>
                <c:pt idx="4">
                  <c:v>abroad</c:v>
                </c:pt>
                <c:pt idx="5">
                  <c:v>in Germany</c:v>
                </c:pt>
              </c:strCache>
            </c:strRef>
          </c:cat>
          <c:val>
            <c:numRef>
              <c:f>Tochternunternehmen!$B$19:$G$19</c:f>
              <c:numCache>
                <c:formatCode>0.0</c:formatCode>
                <c:ptCount val="6"/>
                <c:pt idx="0">
                  <c:v>85.049210118918168</c:v>
                </c:pt>
                <c:pt idx="1">
                  <c:v>100</c:v>
                </c:pt>
                <c:pt idx="2">
                  <c:v>102.38532110091745</c:v>
                </c:pt>
                <c:pt idx="3" formatCode="General">
                  <c:v>100</c:v>
                </c:pt>
                <c:pt idx="4">
                  <c:v>77.341096555070351</c:v>
                </c:pt>
                <c:pt idx="5" formatCode="General">
                  <c:v>100</c:v>
                </c:pt>
              </c:numCache>
            </c:numRef>
          </c:val>
          <c:extLst>
            <c:ext xmlns:c16="http://schemas.microsoft.com/office/drawing/2014/chart" uri="{C3380CC4-5D6E-409C-BE32-E72D297353CC}">
              <c16:uniqueId val="{0000000C-9C01-49ED-8CC7-F07A8813250E}"/>
            </c:ext>
          </c:extLst>
        </c:ser>
        <c:dLbls>
          <c:showLegendKey val="0"/>
          <c:showVal val="0"/>
          <c:showCatName val="0"/>
          <c:showSerName val="0"/>
          <c:showPercent val="0"/>
          <c:showBubbleSize val="0"/>
        </c:dLbls>
        <c:gapWidth val="64"/>
        <c:overlap val="100"/>
        <c:axId val="536203256"/>
        <c:axId val="536206392"/>
      </c:barChart>
      <c:catAx>
        <c:axId val="536203256"/>
        <c:scaling>
          <c:orientation val="minMax"/>
        </c:scaling>
        <c:delete val="0"/>
        <c:axPos val="l"/>
        <c:numFmt formatCode="General" sourceLinked="0"/>
        <c:majorTickMark val="none"/>
        <c:minorTickMark val="none"/>
        <c:tickLblPos val="low"/>
        <c:spPr>
          <a:ln>
            <a:noFill/>
          </a:ln>
        </c:spPr>
        <c:txPr>
          <a:bodyPr/>
          <a:lstStyle/>
          <a:p>
            <a:pPr>
              <a:defRPr sz="1600" b="1">
                <a:latin typeface="Source Sans Pro" panose="020B0503030403020204" pitchFamily="34" charset="0"/>
              </a:defRPr>
            </a:pPr>
            <a:endParaRPr lang="de-DE"/>
          </a:p>
        </c:txPr>
        <c:crossAx val="536206392"/>
        <c:crosses val="autoZero"/>
        <c:auto val="1"/>
        <c:lblAlgn val="ctr"/>
        <c:lblOffset val="50"/>
        <c:noMultiLvlLbl val="0"/>
      </c:catAx>
      <c:valAx>
        <c:axId val="536206392"/>
        <c:scaling>
          <c:orientation val="minMax"/>
        </c:scaling>
        <c:delete val="1"/>
        <c:axPos val="b"/>
        <c:numFmt formatCode="0.0" sourceLinked="1"/>
        <c:majorTickMark val="out"/>
        <c:minorTickMark val="none"/>
        <c:tickLblPos val="none"/>
        <c:crossAx val="536203256"/>
        <c:crosses val="autoZero"/>
        <c:crossBetween val="between"/>
      </c:valAx>
      <c:spPr>
        <a:solidFill>
          <a:schemeClr val="bg1">
            <a:lumMod val="95000"/>
          </a:schemeClr>
        </a:solidFill>
      </c:spPr>
    </c:plotArea>
    <c:plotVisOnly val="1"/>
    <c:dispBlanksAs val="gap"/>
    <c:showDLblsOverMax val="0"/>
  </c:chart>
  <c:spPr>
    <a:solidFill>
      <a:schemeClr val="bg1">
        <a:lumMod val="95000"/>
      </a:schemeClr>
    </a:solidFill>
    <a:ln>
      <a:noFill/>
    </a:ln>
  </c:spPr>
  <c:txPr>
    <a:bodyPr/>
    <a:lstStyle/>
    <a:p>
      <a:pPr>
        <a:defRPr sz="1800">
          <a:solidFill>
            <a:sysClr val="windowText" lastClr="000000"/>
          </a:solidFill>
          <a:latin typeface="+mn-lt"/>
          <a:cs typeface="Arial" pitchFamily="34" charset="0"/>
        </a:defRPr>
      </a:pPr>
      <a:endParaRPr lang="de-DE"/>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1.7160677995416613E-2"/>
          <c:w val="0.98327759197324416"/>
          <c:h val="0.80080868269844652"/>
        </c:manualLayout>
      </c:layout>
      <c:barChart>
        <c:barDir val="col"/>
        <c:grouping val="clustered"/>
        <c:varyColors val="0"/>
        <c:ser>
          <c:idx val="0"/>
          <c:order val="0"/>
          <c:tx>
            <c:strRef>
              <c:f>'Vergleich VG 2'!$A$35</c:f>
              <c:strCache>
                <c:ptCount val="1"/>
                <c:pt idx="0">
                  <c:v>Anteil der chemischen Industrie am Verarbeitenden Gewerbe</c:v>
                </c:pt>
              </c:strCache>
            </c:strRef>
          </c:tx>
          <c:spPr>
            <a:solidFill>
              <a:schemeClr val="accent1"/>
            </a:solidFill>
          </c:spPr>
          <c:invertIfNegative val="0"/>
          <c:dLbls>
            <c:dLbl>
              <c:idx val="0"/>
              <c:tx>
                <c:rich>
                  <a:bodyPr/>
                  <a:lstStyle/>
                  <a:p>
                    <a:r>
                      <a:rPr lang="en-US"/>
                      <a:t>11.4</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5F3B-4DB4-9D32-9C0BCF3E477C}"/>
                </c:ext>
              </c:extLst>
            </c:dLbl>
            <c:dLbl>
              <c:idx val="1"/>
              <c:tx>
                <c:rich>
                  <a:bodyPr/>
                  <a:lstStyle/>
                  <a:p>
                    <a:r>
                      <a:rPr lang="en-US"/>
                      <a:t>7.6</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1-5F3B-4DB4-9D32-9C0BCF3E477C}"/>
                </c:ext>
              </c:extLst>
            </c:dLbl>
            <c:dLbl>
              <c:idx val="2"/>
              <c:layout>
                <c:manualLayout>
                  <c:x val="-1.6711874226424039E-3"/>
                  <c:y val="9.4494727569162575E-3"/>
                </c:manualLayout>
              </c:layout>
              <c:tx>
                <c:rich>
                  <a:bodyPr/>
                  <a:lstStyle/>
                  <a:p>
                    <a:r>
                      <a:rPr lang="en-US" dirty="0"/>
                      <a:t>9.5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18E5-4DE5-BB67-7BDD5E044774}"/>
                </c:ext>
              </c:extLst>
            </c:dLbl>
            <c:dLbl>
              <c:idx val="3"/>
              <c:tx>
                <c:rich>
                  <a:bodyPr/>
                  <a:lstStyle/>
                  <a:p>
                    <a:r>
                      <a:rPr lang="en-US"/>
                      <a:t>14.5</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2-5F3B-4DB4-9D32-9C0BCF3E477C}"/>
                </c:ext>
              </c:extLst>
            </c:dLbl>
            <c:dLbl>
              <c:idx val="4"/>
              <c:tx>
                <c:rich>
                  <a:bodyPr/>
                  <a:lstStyle/>
                  <a:p>
                    <a:r>
                      <a:rPr lang="en-US"/>
                      <a:t>15.7</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3-5F3B-4DB4-9D32-9C0BCF3E477C}"/>
                </c:ext>
              </c:extLst>
            </c:dLbl>
            <c:dLbl>
              <c:idx val="5"/>
              <c:tx>
                <c:rich>
                  <a:bodyPr/>
                  <a:lstStyle/>
                  <a:p>
                    <a:r>
                      <a:rPr lang="en-US"/>
                      <a:t>22.8</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4-5F3B-4DB4-9D32-9C0BCF3E477C}"/>
                </c:ext>
              </c:extLst>
            </c:dLbl>
            <c:dLbl>
              <c:idx val="6"/>
              <c:layout>
                <c:manualLayout>
                  <c:x val="0"/>
                  <c:y val="-6.0905969096695222E-3"/>
                </c:manualLayout>
              </c:layout>
              <c:tx>
                <c:rich>
                  <a:bodyPr/>
                  <a:lstStyle/>
                  <a:p>
                    <a:r>
                      <a:rPr lang="en-US" dirty="0"/>
                      <a:t>17.5</a:t>
                    </a:r>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5-5F3B-4DB4-9D32-9C0BCF3E477C}"/>
                </c:ext>
              </c:extLst>
            </c:dLbl>
            <c:dLbl>
              <c:idx val="7"/>
              <c:tx>
                <c:rich>
                  <a:bodyPr/>
                  <a:lstStyle/>
                  <a:p>
                    <a:r>
                      <a:rPr lang="en-US"/>
                      <a:t>14.0</a:t>
                    </a:r>
                    <a:endParaRPr lang="en-US" dirty="0"/>
                  </a:p>
                </c:rich>
              </c:tx>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6-5F3B-4DB4-9D32-9C0BCF3E477C}"/>
                </c:ext>
              </c:extLst>
            </c:dLbl>
            <c:numFmt formatCode="#,##0.0" sourceLinked="0"/>
            <c:spPr>
              <a:noFill/>
              <a:ln>
                <a:noFill/>
              </a:ln>
              <a:effectLst/>
            </c:spPr>
            <c:txPr>
              <a:bodyPr wrap="square" lIns="38100" tIns="19050" rIns="38100" bIns="19050" anchor="ctr">
                <a:spAutoFit/>
              </a:bodyPr>
              <a:lstStyle/>
              <a:p>
                <a:pPr>
                  <a:defRPr>
                    <a:solidFill>
                      <a:schemeClr val="tx1"/>
                    </a:solidFill>
                    <a:latin typeface="Source Sans Pro" panose="020B0503030403020204" pitchFamily="34" charset="0"/>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'Vergleich VG 2'!$B$37:$I$37</c:f>
              <c:strCache>
                <c:ptCount val="8"/>
                <c:pt idx="0">
                  <c:v>Sales</c:v>
                </c:pt>
                <c:pt idx="1">
                  <c:v>Employees</c:v>
                </c:pt>
                <c:pt idx="2">
                  <c:v>Gross saleries
and wages</c:v>
                </c:pt>
                <c:pt idx="3">
                  <c:v>Fixed asset
investments
(2020)</c:v>
                </c:pt>
                <c:pt idx="4">
                  <c:v>R&amp;D
expenditures (2020)</c:v>
                </c:pt>
                <c:pt idx="5">
                  <c:v>Energy
consumption
(2020)</c:v>
                </c:pt>
                <c:pt idx="6">
                  <c:v>Exports</c:v>
                </c:pt>
                <c:pt idx="7">
                  <c:v>Imports</c:v>
                </c:pt>
              </c:strCache>
            </c:strRef>
          </c:cat>
          <c:val>
            <c:numRef>
              <c:f>'Vergleich VG 2'!$B$35:$I$35</c:f>
              <c:numCache>
                <c:formatCode>0.0</c:formatCode>
                <c:ptCount val="8"/>
                <c:pt idx="0">
                  <c:v>11.445614299933128</c:v>
                </c:pt>
                <c:pt idx="1">
                  <c:v>7.6354975101217608</c:v>
                </c:pt>
                <c:pt idx="2">
                  <c:v>9.4751738294350325</c:v>
                </c:pt>
                <c:pt idx="3">
                  <c:v>14.486486622885703</c:v>
                </c:pt>
                <c:pt idx="4">
                  <c:v>15.663237277131298</c:v>
                </c:pt>
                <c:pt idx="5">
                  <c:v>22.793138514980321</c:v>
                </c:pt>
                <c:pt idx="6">
                  <c:v>17.45471453460312</c:v>
                </c:pt>
                <c:pt idx="7">
                  <c:v>13.987320385181576</c:v>
                </c:pt>
              </c:numCache>
            </c:numRef>
          </c:val>
          <c:extLst>
            <c:ext xmlns:c16="http://schemas.microsoft.com/office/drawing/2014/chart" uri="{C3380CC4-5D6E-409C-BE32-E72D297353CC}">
              <c16:uniqueId val="{00000001-18E5-4DE5-BB67-7BDD5E044774}"/>
            </c:ext>
          </c:extLst>
        </c:ser>
        <c:dLbls>
          <c:showLegendKey val="0"/>
          <c:showVal val="1"/>
          <c:showCatName val="0"/>
          <c:showSerName val="0"/>
          <c:showPercent val="0"/>
          <c:showBubbleSize val="0"/>
        </c:dLbls>
        <c:gapWidth val="50"/>
        <c:overlap val="-25"/>
        <c:axId val="394969648"/>
        <c:axId val="394965336"/>
      </c:barChart>
      <c:valAx>
        <c:axId val="394965336"/>
        <c:scaling>
          <c:orientation val="minMax"/>
        </c:scaling>
        <c:delete val="1"/>
        <c:axPos val="r"/>
        <c:numFmt formatCode="0.0" sourceLinked="1"/>
        <c:majorTickMark val="out"/>
        <c:minorTickMark val="none"/>
        <c:tickLblPos val="none"/>
        <c:crossAx val="394969648"/>
        <c:crosses val="max"/>
        <c:crossBetween val="between"/>
      </c:valAx>
      <c:catAx>
        <c:axId val="394969648"/>
        <c:scaling>
          <c:orientation val="minMax"/>
        </c:scaling>
        <c:delete val="0"/>
        <c:axPos val="b"/>
        <c:majorGridlines>
          <c:spPr>
            <a:ln>
              <a:noFill/>
            </a:ln>
          </c:spPr>
        </c:majorGridlines>
        <c:numFmt formatCode="General" sourceLinked="1"/>
        <c:majorTickMark val="none"/>
        <c:minorTickMark val="none"/>
        <c:tickLblPos val="nextTo"/>
        <c:txPr>
          <a:bodyPr rot="0"/>
          <a:lstStyle/>
          <a:p>
            <a:pPr>
              <a:defRPr>
                <a:solidFill>
                  <a:schemeClr val="tx1"/>
                </a:solidFill>
                <a:latin typeface="Source Sans Pro" panose="020B0503030403020204" pitchFamily="34" charset="0"/>
              </a:defRPr>
            </a:pPr>
            <a:endParaRPr lang="de-DE"/>
          </a:p>
        </c:txPr>
        <c:crossAx val="394965336"/>
        <c:crosses val="autoZero"/>
        <c:auto val="1"/>
        <c:lblAlgn val="ctr"/>
        <c:lblOffset val="100"/>
        <c:noMultiLvlLbl val="0"/>
      </c:catAx>
      <c:spPr>
        <a:solidFill>
          <a:schemeClr val="bg1">
            <a:lumMod val="95000"/>
          </a:schemeClr>
        </a:solidFill>
        <a:ln w="25400">
          <a:noFill/>
        </a:ln>
      </c:spPr>
    </c:plotArea>
    <c:plotVisOnly val="1"/>
    <c:dispBlanksAs val="gap"/>
    <c:showDLblsOverMax val="0"/>
  </c:chart>
  <c:spPr>
    <a:solidFill>
      <a:schemeClr val="bg1">
        <a:lumMod val="95000"/>
      </a:schemeClr>
    </a:solidFill>
    <a:ln w="9525">
      <a:noFill/>
    </a:ln>
  </c:spPr>
  <c:txPr>
    <a:bodyPr/>
    <a:lstStyle/>
    <a:p>
      <a:pPr>
        <a:defRPr sz="1200" b="1">
          <a:solidFill>
            <a:srgbClr val="564A3E"/>
          </a:solidFill>
          <a:latin typeface="Arial"/>
          <a:ea typeface="Arial"/>
          <a:cs typeface="Arial"/>
        </a:defRPr>
      </a:pPr>
      <a:endParaRPr lang="de-DE"/>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6551779545577137"/>
          <c:y val="0.10688057822036931"/>
          <c:w val="0.57249406083738585"/>
          <c:h val="0.72726590565652149"/>
        </c:manualLayout>
      </c:layout>
      <c:pieChart>
        <c:varyColors val="1"/>
        <c:ser>
          <c:idx val="0"/>
          <c:order val="0"/>
          <c:tx>
            <c:strRef>
              <c:f>'Umsatzanteile '!$A$11</c:f>
              <c:strCache>
                <c:ptCount val="1"/>
                <c:pt idx="0">
                  <c:v>Umsatz (in Mrd. Euro)</c:v>
                </c:pt>
              </c:strCache>
            </c:strRef>
          </c:tx>
          <c:spPr>
            <a:ln>
              <a:solidFill>
                <a:schemeClr val="bg1"/>
              </a:solidFill>
            </a:ln>
          </c:spPr>
          <c:dPt>
            <c:idx val="1"/>
            <c:bubble3D val="0"/>
            <c:spPr>
              <a:solidFill>
                <a:schemeClr val="accent3"/>
              </a:solidFill>
              <a:ln>
                <a:solidFill>
                  <a:schemeClr val="bg1"/>
                </a:solidFill>
              </a:ln>
            </c:spPr>
            <c:extLst>
              <c:ext xmlns:c16="http://schemas.microsoft.com/office/drawing/2014/chart" uri="{C3380CC4-5D6E-409C-BE32-E72D297353CC}">
                <c16:uniqueId val="{00000001-CD19-48C4-AB42-8E3493F474C8}"/>
              </c:ext>
            </c:extLst>
          </c:dPt>
          <c:dPt>
            <c:idx val="2"/>
            <c:bubble3D val="0"/>
            <c:explosion val="5"/>
            <c:spPr>
              <a:solidFill>
                <a:schemeClr val="tx2"/>
              </a:solidFill>
              <a:ln>
                <a:solidFill>
                  <a:schemeClr val="bg1"/>
                </a:solidFill>
              </a:ln>
            </c:spPr>
            <c:extLst>
              <c:ext xmlns:c16="http://schemas.microsoft.com/office/drawing/2014/chart" uri="{C3380CC4-5D6E-409C-BE32-E72D297353CC}">
                <c16:uniqueId val="{00000003-CD19-48C4-AB42-8E3493F474C8}"/>
              </c:ext>
            </c:extLst>
          </c:dPt>
          <c:dLbls>
            <c:dLbl>
              <c:idx val="0"/>
              <c:layout>
                <c:manualLayout>
                  <c:x val="-1.8934872996969873E-2"/>
                  <c:y val="2.7130098142280561E-2"/>
                </c:manualLayout>
              </c:layout>
              <c:numFmt formatCode="0%" sourceLinked="0"/>
              <c:spPr>
                <a:noFill/>
                <a:ln>
                  <a:noFill/>
                </a:ln>
                <a:effectLst/>
              </c:spPr>
              <c:txPr>
                <a:bodyPr wrap="square" lIns="38100" tIns="19050" rIns="38100" bIns="19050" anchor="ctr">
                  <a:noAutofit/>
                </a:bodyPr>
                <a:lstStyle/>
                <a:p>
                  <a:pPr>
                    <a:defRPr>
                      <a:solidFill>
                        <a:schemeClr val="tx1"/>
                      </a:solidFill>
                      <a:latin typeface="Source Sans Pro" panose="020B0503030403020204" pitchFamily="34" charset="0"/>
                    </a:defRPr>
                  </a:pPr>
                  <a:endParaRPr lang="de-DE"/>
                </a:p>
              </c:txPr>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5820884580057329"/>
                      <c:h val="0.16550245513476761"/>
                    </c:manualLayout>
                  </c15:layout>
                </c:ext>
                <c:ext xmlns:c16="http://schemas.microsoft.com/office/drawing/2014/chart" uri="{C3380CC4-5D6E-409C-BE32-E72D297353CC}">
                  <c16:uniqueId val="{00000004-CD19-48C4-AB42-8E3493F474C8}"/>
                </c:ext>
              </c:extLst>
            </c:dLbl>
            <c:dLbl>
              <c:idx val="1"/>
              <c:layout>
                <c:manualLayout>
                  <c:x val="4.1442312722651545E-2"/>
                  <c:y val="3.3869128977101669E-2"/>
                </c:manualLayout>
              </c:layout>
              <c:numFmt formatCode="0%" sourceLinked="0"/>
              <c:spPr>
                <a:noFill/>
                <a:ln>
                  <a:noFill/>
                </a:ln>
                <a:effectLst/>
              </c:spPr>
              <c:txPr>
                <a:bodyPr wrap="square" lIns="38100" tIns="19050" rIns="38100" bIns="19050" anchor="ctr">
                  <a:noAutofit/>
                </a:bodyPr>
                <a:lstStyle/>
                <a:p>
                  <a:pPr>
                    <a:defRPr>
                      <a:solidFill>
                        <a:schemeClr val="tx1"/>
                      </a:solidFill>
                      <a:latin typeface="Source Sans Pro" panose="020B0503030403020204" pitchFamily="34" charset="0"/>
                    </a:defRPr>
                  </a:pPr>
                  <a:endParaRPr lang="de-DE"/>
                </a:p>
              </c:txPr>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32856997423767131"/>
                      <c:h val="0.15601970670603693"/>
                    </c:manualLayout>
                  </c15:layout>
                </c:ext>
                <c:ext xmlns:c16="http://schemas.microsoft.com/office/drawing/2014/chart" uri="{C3380CC4-5D6E-409C-BE32-E72D297353CC}">
                  <c16:uniqueId val="{00000001-CD19-48C4-AB42-8E3493F474C8}"/>
                </c:ext>
              </c:extLst>
            </c:dLbl>
            <c:dLbl>
              <c:idx val="2"/>
              <c:layout>
                <c:manualLayout>
                  <c:x val="-5.6566781723875102E-2"/>
                  <c:y val="0"/>
                </c:manualLayout>
              </c:layout>
              <c:tx>
                <c:rich>
                  <a:bodyPr/>
                  <a:lstStyle/>
                  <a:p>
                    <a:fld id="{473A6328-5809-4409-81F7-B6F4F888619B}" type="CATEGORYNAME">
                      <a:rPr lang="en-US"/>
                      <a:pPr/>
                      <a:t>[RUBRIKENNAME]</a:t>
                    </a:fld>
                    <a:r>
                      <a:rPr lang="en-US" baseline="0"/>
                      <a:t>
11.4%</a:t>
                    </a:r>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CD19-48C4-AB42-8E3493F474C8}"/>
                </c:ext>
              </c:extLst>
            </c:dLbl>
            <c:dLbl>
              <c:idx val="3"/>
              <c:layout>
                <c:manualLayout>
                  <c:x val="-5.902620701621749E-2"/>
                  <c:y val="-4.9791217485930704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5-CD19-48C4-AB42-8E3493F474C8}"/>
                </c:ext>
              </c:extLst>
            </c:dLbl>
            <c:dLbl>
              <c:idx val="4"/>
              <c:layout>
                <c:manualLayout>
                  <c:x val="7.2364989675282381E-3"/>
                  <c:y val="2.6046038847508599E-2"/>
                </c:manualLayout>
              </c:layout>
              <c:numFmt formatCode="0%" sourceLinked="0"/>
              <c:spPr>
                <a:noFill/>
                <a:ln>
                  <a:noFill/>
                </a:ln>
                <a:effectLst/>
              </c:spPr>
              <c:txPr>
                <a:bodyPr wrap="square" lIns="38100" tIns="19050" rIns="38100" bIns="19050" anchor="ctr">
                  <a:noAutofit/>
                </a:bodyPr>
                <a:lstStyle/>
                <a:p>
                  <a:pPr>
                    <a:defRPr>
                      <a:solidFill>
                        <a:schemeClr val="tx1"/>
                      </a:solidFill>
                      <a:latin typeface="Source Sans Pro" panose="020B0503030403020204" pitchFamily="34" charset="0"/>
                    </a:defRPr>
                  </a:pPr>
                  <a:endParaRPr lang="de-DE"/>
                </a:p>
              </c:txPr>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3450157757226328"/>
                      <c:h val="0.16354761243542468"/>
                    </c:manualLayout>
                  </c15:layout>
                </c:ext>
                <c:ext xmlns:c16="http://schemas.microsoft.com/office/drawing/2014/chart" uri="{C3380CC4-5D6E-409C-BE32-E72D297353CC}">
                  <c16:uniqueId val="{00000006-CD19-48C4-AB42-8E3493F474C8}"/>
                </c:ext>
              </c:extLst>
            </c:dLbl>
            <c:dLbl>
              <c:idx val="5"/>
              <c:layout>
                <c:manualLayout>
                  <c:x val="7.1323333477929463E-2"/>
                  <c:y val="-3.7343413114448006E-2"/>
                </c:manualLayout>
              </c:layout>
              <c:dLblPos val="bestFit"/>
              <c:showLegendKey val="0"/>
              <c:showVal val="0"/>
              <c:showCatName val="1"/>
              <c:showSerName val="0"/>
              <c:showPercent val="1"/>
              <c:showBubbleSize val="0"/>
              <c:separator>
</c:separator>
              <c:extLst>
                <c:ext xmlns:c15="http://schemas.microsoft.com/office/drawing/2012/chart" uri="{CE6537A1-D6FC-4f65-9D91-7224C49458BB}"/>
                <c:ext xmlns:c16="http://schemas.microsoft.com/office/drawing/2014/chart" uri="{C3380CC4-5D6E-409C-BE32-E72D297353CC}">
                  <c16:uniqueId val="{00000007-CD19-48C4-AB42-8E3493F474C8}"/>
                </c:ext>
              </c:extLst>
            </c:dLbl>
            <c:numFmt formatCode="0%" sourceLinked="0"/>
            <c:spPr>
              <a:noFill/>
              <a:ln>
                <a:noFill/>
              </a:ln>
              <a:effectLst/>
            </c:spPr>
            <c:txPr>
              <a:bodyPr wrap="square" lIns="38100" tIns="19050" rIns="38100" bIns="19050" anchor="ctr">
                <a:spAutoFit/>
              </a:bodyPr>
              <a:lstStyle/>
              <a:p>
                <a:pPr>
                  <a:defRPr>
                    <a:solidFill>
                      <a:schemeClr val="tx1"/>
                    </a:solidFill>
                    <a:latin typeface="Source Sans Pro" panose="020B0503030403020204" pitchFamily="34" charset="0"/>
                  </a:defRPr>
                </a:pPr>
                <a:endParaRPr lang="de-DE"/>
              </a:p>
            </c:txPr>
            <c:dLblPos val="outEnd"/>
            <c:showLegendKey val="0"/>
            <c:showVal val="0"/>
            <c:showCatName val="1"/>
            <c:showSerName val="0"/>
            <c:showPercent val="1"/>
            <c:showBubbleSize val="0"/>
            <c:separator>
</c:separator>
            <c:showLeaderLines val="1"/>
            <c:extLst>
              <c:ext xmlns:c15="http://schemas.microsoft.com/office/drawing/2012/chart" uri="{CE6537A1-D6FC-4f65-9D91-7224C49458BB}"/>
            </c:extLst>
          </c:dLbls>
          <c:cat>
            <c:strRef>
              <c:f>'Umsatzanteile '!$B$12:$G$12</c:f>
              <c:strCache>
                <c:ptCount val="6"/>
                <c:pt idx="0">
                  <c:v>Vehicle construction</c:v>
                </c:pt>
                <c:pt idx="1">
                  <c:v>Mechanical 
engineering</c:v>
                </c:pt>
                <c:pt idx="2">
                  <c:v>Chemical 
industry</c:v>
                </c:pt>
                <c:pt idx="3">
                  <c:v>Food</c:v>
                </c:pt>
                <c:pt idx="4">
                  <c:v>Electrical
 engineering</c:v>
                </c:pt>
                <c:pt idx="5">
                  <c:v>Others</c:v>
                </c:pt>
              </c:strCache>
            </c:strRef>
          </c:cat>
          <c:val>
            <c:numRef>
              <c:f>'Umsatzanteile '!$B$11:$G$11</c:f>
              <c:numCache>
                <c:formatCode>0.0</c:formatCode>
                <c:ptCount val="6"/>
                <c:pt idx="0">
                  <c:v>413.49258800000001</c:v>
                </c:pt>
                <c:pt idx="1">
                  <c:v>245.514837</c:v>
                </c:pt>
                <c:pt idx="2">
                  <c:v>227.13529199999999</c:v>
                </c:pt>
                <c:pt idx="3">
                  <c:v>186.25314</c:v>
                </c:pt>
                <c:pt idx="4">
                  <c:v>193.129547</c:v>
                </c:pt>
                <c:pt idx="5">
                  <c:v>718.94905100000005</c:v>
                </c:pt>
              </c:numCache>
            </c:numRef>
          </c:val>
          <c:extLst>
            <c:ext xmlns:c16="http://schemas.microsoft.com/office/drawing/2014/chart" uri="{C3380CC4-5D6E-409C-BE32-E72D297353CC}">
              <c16:uniqueId val="{00000008-CD19-48C4-AB42-8E3493F474C8}"/>
            </c:ext>
          </c:extLst>
        </c:ser>
        <c:dLbls>
          <c:showLegendKey val="0"/>
          <c:showVal val="1"/>
          <c:showCatName val="0"/>
          <c:showSerName val="0"/>
          <c:showPercent val="0"/>
          <c:showBubbleSize val="0"/>
          <c:showLeaderLines val="1"/>
        </c:dLbls>
        <c:firstSliceAng val="107"/>
      </c:pieChart>
      <c:spPr>
        <a:solidFill>
          <a:schemeClr val="bg1">
            <a:lumMod val="95000"/>
          </a:schemeClr>
        </a:solidFill>
      </c:spPr>
    </c:plotArea>
    <c:plotVisOnly val="1"/>
    <c:dispBlanksAs val="zero"/>
    <c:showDLblsOverMax val="0"/>
  </c:chart>
  <c:spPr>
    <a:solidFill>
      <a:schemeClr val="bg1">
        <a:lumMod val="95000"/>
      </a:schemeClr>
    </a:solidFill>
    <a:ln>
      <a:noFill/>
    </a:ln>
  </c:spPr>
  <c:txPr>
    <a:bodyPr/>
    <a:lstStyle/>
    <a:p>
      <a:pPr>
        <a:defRPr sz="1200" b="1">
          <a:solidFill>
            <a:srgbClr val="564A3E"/>
          </a:solidFill>
          <a:latin typeface="Arial"/>
          <a:ea typeface="Arial"/>
          <a:cs typeface="Arial"/>
        </a:defRPr>
      </a:pPr>
      <a:endParaRPr lang="de-DE"/>
    </a:p>
  </c:tx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8705850709737279"/>
          <c:y val="0.1375515752465673"/>
          <c:w val="0.41059555555555555"/>
          <c:h val="0.72491442135101469"/>
        </c:manualLayout>
      </c:layout>
      <c:pieChart>
        <c:varyColors val="1"/>
        <c:ser>
          <c:idx val="0"/>
          <c:order val="0"/>
          <c:tx>
            <c:strRef>
              <c:f>'Einsatz erneuerbare'!$B$1</c:f>
              <c:strCache>
                <c:ptCount val="1"/>
                <c:pt idx="0">
                  <c:v>Column1</c:v>
                </c:pt>
              </c:strCache>
            </c:strRef>
          </c:tx>
          <c:spPr>
            <a:ln>
              <a:solidFill>
                <a:schemeClr val="bg1"/>
              </a:solidFill>
            </a:ln>
            <a:effectLst/>
          </c:spPr>
          <c:dPt>
            <c:idx val="0"/>
            <c:bubble3D val="0"/>
            <c:spPr>
              <a:solidFill>
                <a:srgbClr val="166E79"/>
              </a:solidFill>
              <a:ln>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1-571D-4903-B1F4-F6D1FBC8F237}"/>
              </c:ext>
            </c:extLst>
          </c:dPt>
          <c:dPt>
            <c:idx val="1"/>
            <c:bubble3D val="0"/>
            <c:spPr>
              <a:solidFill>
                <a:srgbClr val="003061"/>
              </a:solidFill>
              <a:ln>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3-571D-4903-B1F4-F6D1FBC8F237}"/>
              </c:ext>
            </c:extLst>
          </c:dPt>
          <c:dPt>
            <c:idx val="2"/>
            <c:bubble3D val="0"/>
            <c:spPr>
              <a:solidFill>
                <a:srgbClr val="BE9528"/>
              </a:solidFill>
              <a:ln>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5-571D-4903-B1F4-F6D1FBC8F237}"/>
              </c:ext>
            </c:extLst>
          </c:dPt>
          <c:dPt>
            <c:idx val="3"/>
            <c:bubble3D val="0"/>
            <c:explosion val="8"/>
            <c:spPr>
              <a:solidFill>
                <a:srgbClr val="5A7916"/>
              </a:solidFill>
              <a:ln>
                <a:solidFill>
                  <a:schemeClr val="bg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7-571D-4903-B1F4-F6D1FBC8F237}"/>
              </c:ext>
            </c:extLst>
          </c:dPt>
          <c:dLbls>
            <c:dLbl>
              <c:idx val="0"/>
              <c:tx>
                <c:rich>
                  <a:bodyPr/>
                  <a:lstStyle/>
                  <a:p>
                    <a:r>
                      <a:rPr lang="en-US"/>
                      <a:t>Naphtha, petroleum derivatives</a:t>
                    </a:r>
                  </a:p>
                  <a:p>
                    <a:r>
                      <a:rPr lang="en-US" baseline="0"/>
                      <a:t>14.3
71.5%</a:t>
                    </a:r>
                    <a:endParaRPr lang="en-US" dirty="0"/>
                  </a:p>
                </c:rich>
              </c:tx>
              <c:dLblPos val="outEnd"/>
              <c:showLegendKey val="0"/>
              <c:showVal val="1"/>
              <c:showCatName val="1"/>
              <c:showSerName val="0"/>
              <c:showPercent val="1"/>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1-571D-4903-B1F4-F6D1FBC8F237}"/>
                </c:ext>
              </c:extLst>
            </c:dLbl>
            <c:dLbl>
              <c:idx val="1"/>
              <c:layout>
                <c:manualLayout>
                  <c:x val="-1.5876517089410767E-2"/>
                  <c:y val="8.5268356735372863E-2"/>
                </c:manualLayout>
              </c:layout>
              <c:tx>
                <c:rich>
                  <a:bodyPr/>
                  <a:lstStyle/>
                  <a:p>
                    <a:r>
                      <a:rPr lang="en-US"/>
                      <a:t>gas</a:t>
                    </a:r>
                    <a:r>
                      <a:rPr lang="en-US" baseline="0"/>
                      <a:t>
2.8
14.2%</a:t>
                    </a:r>
                    <a:endParaRPr lang="en-US" dirty="0"/>
                  </a:p>
                </c:rich>
              </c:tx>
              <c:dLblPos val="bestFit"/>
              <c:showLegendKey val="0"/>
              <c:showVal val="1"/>
              <c:showCatName val="1"/>
              <c:showSerName val="0"/>
              <c:showPercent val="1"/>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3-571D-4903-B1F4-F6D1FBC8F237}"/>
                </c:ext>
              </c:extLst>
            </c:dLbl>
            <c:dLbl>
              <c:idx val="2"/>
              <c:layout>
                <c:manualLayout>
                  <c:x val="-1.6880849170031846E-2"/>
                  <c:y val="7.6369131416138103E-2"/>
                </c:manualLayout>
              </c:layout>
              <c:tx>
                <c:rich>
                  <a:bodyPr/>
                  <a:lstStyle/>
                  <a:p>
                    <a:r>
                      <a:rPr lang="en-US" dirty="0"/>
                      <a:t>coal</a:t>
                    </a:r>
                    <a:r>
                      <a:rPr lang="en-US" baseline="0" dirty="0"/>
                      <a:t>
0.3
1.3%</a:t>
                    </a:r>
                    <a:endParaRPr lang="en-US" dirty="0"/>
                  </a:p>
                </c:rich>
              </c:tx>
              <c:dLblPos val="bestFit"/>
              <c:showLegendKey val="0"/>
              <c:showVal val="1"/>
              <c:showCatName val="1"/>
              <c:showSerName val="0"/>
              <c:showPercent val="1"/>
              <c:showBubbleSize val="0"/>
              <c:separator>
</c:separator>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layout>
                    <c:manualLayout>
                      <c:w val="0.12168468320306161"/>
                      <c:h val="0.16988209419659628"/>
                    </c:manualLayout>
                  </c15:layout>
                  <c15:showDataLabelsRange val="0"/>
                </c:ext>
                <c:ext xmlns:c16="http://schemas.microsoft.com/office/drawing/2014/chart" uri="{C3380CC4-5D6E-409C-BE32-E72D297353CC}">
                  <c16:uniqueId val="{00000005-571D-4903-B1F4-F6D1FBC8F237}"/>
                </c:ext>
              </c:extLst>
            </c:dLbl>
            <c:dLbl>
              <c:idx val="3"/>
              <c:layout>
                <c:manualLayout>
                  <c:x val="7.9727896221194472E-2"/>
                  <c:y val="1.1989363995412389E-7"/>
                </c:manualLayout>
              </c:layout>
              <c:tx>
                <c:rich>
                  <a:bodyPr/>
                  <a:lstStyle/>
                  <a:p>
                    <a:r>
                      <a:rPr lang="en-US" baseline="0" dirty="0"/>
                      <a:t>Renewable raw materials
2.6
13%</a:t>
                    </a:r>
                    <a:endParaRPr lang="en-US" dirty="0"/>
                  </a:p>
                </c:rich>
              </c:tx>
              <c:dLblPos val="bestFit"/>
              <c:showLegendKey val="0"/>
              <c:showVal val="1"/>
              <c:showCatName val="1"/>
              <c:showSerName val="0"/>
              <c:showPercent val="1"/>
              <c:showBubbleSize val="0"/>
              <c:separator>
</c:separator>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layout>
                    <c:manualLayout>
                      <c:w val="0.32884448512801306"/>
                      <c:h val="0.22421875093983262"/>
                    </c:manualLayout>
                  </c15:layout>
                  <c15:showDataLabelsRange val="0"/>
                </c:ext>
                <c:ext xmlns:c16="http://schemas.microsoft.com/office/drawing/2014/chart" uri="{C3380CC4-5D6E-409C-BE32-E72D297353CC}">
                  <c16:uniqueId val="{00000007-571D-4903-B1F4-F6D1FBC8F237}"/>
                </c:ext>
              </c:extLst>
            </c:dLbl>
            <c:numFmt formatCode="0.0%" sourceLinked="0"/>
            <c:spPr>
              <a:noFill/>
              <a:ln>
                <a:noFill/>
              </a:ln>
              <a:effectLst/>
            </c:spPr>
            <c:dLblPos val="outEnd"/>
            <c:showLegendKey val="0"/>
            <c:showVal val="1"/>
            <c:showCatName val="1"/>
            <c:showSerName val="0"/>
            <c:showPercent val="1"/>
            <c:showBubbleSize val="0"/>
            <c:separator>
</c:separator>
            <c:showLeaderLines val="1"/>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extLst>
          </c:dLbls>
          <c:cat>
            <c:strRef>
              <c:f>'Einsatz erneuerbare'!$A$2:$A$5</c:f>
              <c:strCache>
                <c:ptCount val="4"/>
                <c:pt idx="0">
                  <c:v>Naphtha, Erdölderivate</c:v>
                </c:pt>
                <c:pt idx="1">
                  <c:v>Erdgas</c:v>
                </c:pt>
                <c:pt idx="2">
                  <c:v>Kohle</c:v>
                </c:pt>
                <c:pt idx="3">
                  <c:v>Nachwachsende Rohstoffe</c:v>
                </c:pt>
              </c:strCache>
            </c:strRef>
          </c:cat>
          <c:val>
            <c:numRef>
              <c:f>'Einsatz erneuerbare'!$B$2:$B$5</c:f>
              <c:numCache>
                <c:formatCode>0.0</c:formatCode>
                <c:ptCount val="4"/>
                <c:pt idx="0">
                  <c:v>14.3</c:v>
                </c:pt>
                <c:pt idx="1">
                  <c:v>2.83</c:v>
                </c:pt>
                <c:pt idx="2">
                  <c:v>0.26</c:v>
                </c:pt>
                <c:pt idx="3">
                  <c:v>2.6</c:v>
                </c:pt>
              </c:numCache>
            </c:numRef>
          </c:val>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8-571D-4903-B1F4-F6D1FBC8F237}"/>
            </c:ext>
          </c:extLst>
        </c:ser>
        <c:dLbls>
          <c:dLblPos val="bestFit"/>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5763556678056754"/>
          <c:y val="0.13779391693685347"/>
          <c:w val="0.46020071311840743"/>
          <c:h val="0.7651964798517833"/>
        </c:manualLayout>
      </c:layout>
      <c:pieChart>
        <c:varyColors val="1"/>
        <c:ser>
          <c:idx val="0"/>
          <c:order val="0"/>
          <c:dPt>
            <c:idx val="0"/>
            <c:bubble3D val="0"/>
            <c:spPr>
              <a:solidFill>
                <a:schemeClr val="accent1"/>
              </a:solidFill>
              <a:ln w="19050">
                <a:solidFill>
                  <a:schemeClr val="lt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1-C10B-40A6-8EC2-6484227D73E1}"/>
              </c:ext>
            </c:extLst>
          </c:dPt>
          <c:dPt>
            <c:idx val="1"/>
            <c:bubble3D val="0"/>
            <c:spPr>
              <a:solidFill>
                <a:schemeClr val="accent2"/>
              </a:solidFill>
              <a:ln w="19050">
                <a:solidFill>
                  <a:schemeClr val="lt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3-C10B-40A6-8EC2-6484227D73E1}"/>
              </c:ext>
            </c:extLst>
          </c:dPt>
          <c:dPt>
            <c:idx val="2"/>
            <c:bubble3D val="0"/>
            <c:spPr>
              <a:solidFill>
                <a:schemeClr val="accent3"/>
              </a:solidFill>
              <a:ln w="19050">
                <a:solidFill>
                  <a:schemeClr val="lt1"/>
                </a:solidFill>
              </a:ln>
              <a:effectLst/>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5-C10B-40A6-8EC2-6484227D73E1}"/>
              </c:ext>
            </c:extLst>
          </c:dPt>
          <c:dLbls>
            <c:dLbl>
              <c:idx val="0"/>
              <c:tx>
                <c:rich>
                  <a:bodyPr/>
                  <a:lstStyle/>
                  <a:p>
                    <a:r>
                      <a:rPr lang="en-US" dirty="0"/>
                      <a:t>Industry, construction</a:t>
                    </a:r>
                    <a:r>
                      <a:rPr lang="en-US" baseline="0" dirty="0"/>
                      <a:t>
</a:t>
                    </a:r>
                    <a:fld id="{18206A17-1A1A-47BB-9749-3F44127FD1C9}" type="PERCENTAGE">
                      <a:rPr lang="en-US" baseline="0"/>
                      <a:pPr/>
                      <a:t>[PROZENTSATZ]</a:t>
                    </a:fld>
                    <a:endParaRPr lang="en-US" baseline="0" dirty="0"/>
                  </a:p>
                </c:rich>
              </c:tx>
              <c:dLblPos val="outEnd"/>
              <c:showLegendKey val="0"/>
              <c:showVal val="0"/>
              <c:showCatName val="1"/>
              <c:showSerName val="0"/>
              <c:showPercent val="1"/>
              <c:showBubbleSize val="0"/>
              <c:separator>
</c:separator>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layout>
                    <c:manualLayout>
                      <c:w val="0.25764656126968499"/>
                      <c:h val="0.24475073313782991"/>
                    </c:manualLayout>
                  </c15:layout>
                  <c15:dlblFieldTable/>
                  <c15:showDataLabelsRange val="0"/>
                </c:ext>
                <c:ext xmlns:c16="http://schemas.microsoft.com/office/drawing/2014/chart" uri="{C3380CC4-5D6E-409C-BE32-E72D297353CC}">
                  <c16:uniqueId val="{00000001-C10B-40A6-8EC2-6484227D73E1}"/>
                </c:ext>
              </c:extLst>
            </c:dLbl>
            <c:dLbl>
              <c:idx val="1"/>
              <c:layout>
                <c:manualLayout>
                  <c:x val="2.2346278176291659E-2"/>
                  <c:y val="0"/>
                </c:manualLayout>
              </c:layout>
              <c:tx>
                <c:rich>
                  <a:bodyPr/>
                  <a:lstStyle/>
                  <a:p>
                    <a:r>
                      <a:rPr lang="en-US" dirty="0"/>
                      <a:t>consumption</a:t>
                    </a:r>
                    <a:r>
                      <a:rPr lang="en-US" baseline="0" dirty="0"/>
                      <a:t>
</a:t>
                    </a:r>
                    <a:fld id="{9911C357-39FD-4E64-9C88-44C73C19B465}" type="PERCENTAGE">
                      <a:rPr lang="en-US" baseline="0"/>
                      <a:pPr/>
                      <a:t>[PROZENTSATZ]</a:t>
                    </a:fld>
                    <a:endParaRPr lang="en-US" baseline="0" dirty="0"/>
                  </a:p>
                </c:rich>
              </c:tx>
              <c:dLblPos val="bestFit"/>
              <c:showLegendKey val="0"/>
              <c:showVal val="0"/>
              <c:showCatName val="1"/>
              <c:showSerName val="0"/>
              <c:showPercent val="1"/>
              <c:showBubbleSize val="0"/>
              <c:separator>
</c:separator>
              <c:extLst>
                <c:ext xmlns:c15="http://schemas.microsoft.com/office/drawing/2012/chart" uri="{CE6537A1-D6FC-4f65-9D91-7224C49458BB}">
                  <c15:layout>
                    <c:manualLayout>
                      <c:w val="0.27675382893441053"/>
                      <c:h val="0.19290455051514702"/>
                    </c:manualLayout>
                  </c15:layout>
                  <c15:dlblFieldTable/>
                  <c15:showDataLabelsRange val="0"/>
                </c:ext>
                <c:ext xmlns:c16="http://schemas.microsoft.com/office/drawing/2014/chart" uri="{C3380CC4-5D6E-409C-BE32-E72D297353CC}">
                  <c16:uniqueId val="{00000003-C10B-40A6-8EC2-6484227D73E1}"/>
                </c:ext>
              </c:extLst>
            </c:dLbl>
            <c:dLbl>
              <c:idx val="2"/>
              <c:tx>
                <c:rich>
                  <a:bodyPr/>
                  <a:lstStyle/>
                  <a:p>
                    <a:r>
                      <a:rPr lang="en-US" dirty="0"/>
                      <a:t>service sector</a:t>
                    </a:r>
                    <a:r>
                      <a:rPr lang="en-US" baseline="0" dirty="0"/>
                      <a:t>
</a:t>
                    </a:r>
                    <a:fld id="{610C00CA-250B-40E8-8DE9-A5AEDDDF533A}" type="PERCENTAGE">
                      <a:rPr lang="en-US" baseline="0"/>
                      <a:pPr/>
                      <a:t>[PROZENTSATZ]</a:t>
                    </a:fld>
                    <a:endParaRPr lang="en-US" baseline="0" dirty="0"/>
                  </a:p>
                </c:rich>
              </c:tx>
              <c:dLblPos val="outEnd"/>
              <c:showLegendKey val="0"/>
              <c:showVal val="0"/>
              <c:showCatName val="1"/>
              <c:showSerName val="0"/>
              <c:showPercent val="1"/>
              <c:showBubbleSize val="0"/>
              <c:separator>
</c:separator>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layout>
                    <c:manualLayout>
                      <c:w val="0.32445283018867926"/>
                      <c:h val="0.1987295352786784"/>
                    </c:manualLayout>
                  </c15:layout>
                  <c15:dlblFieldTable/>
                  <c15:showDataLabelsRange val="0"/>
                </c:ext>
                <c:ext xmlns:c16="http://schemas.microsoft.com/office/drawing/2014/chart" uri="{C3380CC4-5D6E-409C-BE32-E72D297353CC}">
                  <c16:uniqueId val="{00000005-C10B-40A6-8EC2-6484227D73E1}"/>
                </c:ext>
              </c:extLst>
            </c:dLbl>
            <c:spPr>
              <a:noFill/>
              <a:ln>
                <a:noFill/>
              </a:ln>
              <a:effectLst/>
            </c:spPr>
            <c:txPr>
              <a:bodyPr rot="0" spcFirstLastPara="1" vertOverflow="ellipsis" vert="horz" wrap="square" anchor="ctr" anchorCtr="1"/>
              <a:lstStyle/>
              <a:p>
                <a:pPr>
                  <a:defRPr sz="1600" b="1" i="0" u="none" strike="noStrike" kern="1200" baseline="0">
                    <a:solidFill>
                      <a:sysClr val="windowText" lastClr="000000"/>
                    </a:solidFill>
                    <a:latin typeface="Source Sans Pro" panose="020B0503030403020204" pitchFamily="34" charset="0"/>
                    <a:ea typeface="+mn-ea"/>
                    <a:cs typeface="+mn-cs"/>
                  </a:defRPr>
                </a:pPr>
                <a:endParaRPr lang="de-DE"/>
              </a:p>
            </c:txPr>
            <c:dLblPos val="outEnd"/>
            <c:showLegendKey val="0"/>
            <c:showVal val="0"/>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extLst>
          </c:dLbls>
          <c:cat>
            <c:strRef>
              <c:f>Grafiken_Absatz!$L$3:$L$5</c:f>
              <c:strCache>
                <c:ptCount val="3"/>
                <c:pt idx="0">
                  <c:v>Industrie, Bau</c:v>
                </c:pt>
                <c:pt idx="1">
                  <c:v>Konsum</c:v>
                </c:pt>
                <c:pt idx="2">
                  <c:v>Dienstleistung</c:v>
                </c:pt>
              </c:strCache>
            </c:strRef>
          </c:cat>
          <c:val>
            <c:numRef>
              <c:f>Grafiken_Absatz!$M$3:$M$5</c:f>
              <c:numCache>
                <c:formatCode>0%</c:formatCode>
                <c:ptCount val="3"/>
                <c:pt idx="0">
                  <c:v>0.6376797846733937</c:v>
                </c:pt>
                <c:pt idx="1">
                  <c:v>0.31757117279485875</c:v>
                </c:pt>
                <c:pt idx="2">
                  <c:v>4.4749042531747635E-2</c:v>
                </c:pt>
              </c:numCache>
            </c:numRef>
          </c:val>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6-C10B-40A6-8EC2-6484227D73E1}"/>
            </c:ext>
          </c:extLst>
        </c:ser>
        <c:dLbls>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chemeClr val="bg1">
        <a:lumMod val="95000"/>
      </a:schemeClr>
    </a:solidFill>
    <a:ln w="9525" cap="flat" cmpd="sng" algn="ctr">
      <a:solidFill>
        <a:schemeClr val="tx1">
          <a:lumMod val="15000"/>
          <a:lumOff val="85000"/>
        </a:schemeClr>
      </a:solidFill>
      <a:round/>
    </a:ln>
    <a:effectLst/>
  </c:spPr>
  <c:txPr>
    <a:bodyPr/>
    <a:lstStyle/>
    <a:p>
      <a:pPr>
        <a:defRPr sz="1600" b="1">
          <a:solidFill>
            <a:sysClr val="windowText" lastClr="000000"/>
          </a:solidFill>
          <a:latin typeface="Source Sans Pro" panose="020B0503030403020204" pitchFamily="34" charset="0"/>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27479320246156858"/>
          <c:y val="5.6409238236575579E-2"/>
          <c:w val="0.44688561907026669"/>
          <c:h val="0.77146018224312851"/>
        </c:manualLayout>
      </c:layout>
      <c:pieChart>
        <c:varyColors val="1"/>
        <c:ser>
          <c:idx val="0"/>
          <c:order val="0"/>
          <c:spPr>
            <a:solidFill>
              <a:srgbClr val="AAAAAA"/>
            </a:solidFill>
            <a:ln>
              <a:solidFill>
                <a:schemeClr val="bg1"/>
              </a:solidFill>
            </a:ln>
          </c:spPr>
          <c:dPt>
            <c:idx val="0"/>
            <c:bubble3D val="0"/>
            <c:spPr>
              <a:solidFill>
                <a:srgbClr val="004A94"/>
              </a:solidFill>
              <a:ln>
                <a:solidFill>
                  <a:schemeClr val="bg1"/>
                </a:solidFill>
              </a:ln>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1-5DCC-4AF1-B645-350AC18A44F5}"/>
              </c:ext>
            </c:extLst>
          </c:dPt>
          <c:dPt>
            <c:idx val="1"/>
            <c:bubble3D val="0"/>
            <c:spPr>
              <a:solidFill>
                <a:srgbClr val="FF5C33"/>
              </a:solidFill>
              <a:ln>
                <a:solidFill>
                  <a:schemeClr val="bg1"/>
                </a:solidFill>
              </a:ln>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3-5DCC-4AF1-B645-350AC18A44F5}"/>
              </c:ext>
            </c:extLst>
          </c:dPt>
          <c:dPt>
            <c:idx val="2"/>
            <c:bubble3D val="0"/>
            <c:spPr>
              <a:solidFill>
                <a:srgbClr val="B22063"/>
              </a:solidFill>
              <a:ln>
                <a:solidFill>
                  <a:schemeClr val="bg1"/>
                </a:solidFill>
              </a:ln>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5-5DCC-4AF1-B645-350AC18A44F5}"/>
              </c:ext>
            </c:extLst>
          </c:dPt>
          <c:dPt>
            <c:idx val="3"/>
            <c:bubble3D val="0"/>
            <c:spPr>
              <a:solidFill>
                <a:srgbClr val="BE9528"/>
              </a:solidFill>
              <a:ln>
                <a:solidFill>
                  <a:schemeClr val="bg1"/>
                </a:solidFill>
              </a:ln>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7-5DCC-4AF1-B645-350AC18A44F5}"/>
              </c:ext>
            </c:extLst>
          </c:dPt>
          <c:dPt>
            <c:idx val="4"/>
            <c:bubble3D val="0"/>
            <c:spPr>
              <a:solidFill>
                <a:srgbClr val="623C72"/>
              </a:solidFill>
              <a:ln>
                <a:solidFill>
                  <a:schemeClr val="bg1"/>
                </a:solidFill>
              </a:ln>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9-5DCC-4AF1-B645-350AC18A44F5}"/>
              </c:ext>
            </c:extLst>
          </c:dPt>
          <c:dPt>
            <c:idx val="5"/>
            <c:bubble3D val="0"/>
            <c:spPr>
              <a:solidFill>
                <a:srgbClr val="166E79"/>
              </a:solidFill>
              <a:ln>
                <a:solidFill>
                  <a:schemeClr val="bg1"/>
                </a:solidFill>
              </a:ln>
            </c:spPr>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B-5DCC-4AF1-B645-350AC18A44F5}"/>
              </c:ext>
            </c:extLst>
          </c:dPt>
          <c:dLbls>
            <c:dLbl>
              <c:idx val="0"/>
              <c:layout>
                <c:manualLayout>
                  <c:x val="3.528092011713382E-3"/>
                  <c:y val="3.6255514693704166E-2"/>
                </c:manualLayout>
              </c:layout>
              <c:tx>
                <c:rich>
                  <a:bodyPr/>
                  <a:lstStyle/>
                  <a:p>
                    <a:r>
                      <a:rPr lang="en-US" dirty="0"/>
                      <a:t>Plastics processors</a:t>
                    </a:r>
                    <a:r>
                      <a:rPr lang="en-US" baseline="0" dirty="0"/>
                      <a:t>
</a:t>
                    </a:r>
                    <a:fld id="{825A8B9E-35E2-40F8-9DDC-02A895527627}" type="PERCENTAGE">
                      <a:rPr lang="en-US" baseline="0"/>
                      <a:pPr/>
                      <a:t>[PROZENTSATZ]</a:t>
                    </a:fld>
                    <a:endParaRPr lang="en-US" baseline="0" dirty="0"/>
                  </a:p>
                </c:rich>
              </c:tx>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layout>
                    <c:manualLayout>
                      <c:w val="0.31384341591447412"/>
                      <c:h val="0.23496259535420785"/>
                    </c:manualLayout>
                  </c15:layout>
                  <c15:dlblFieldTable/>
                  <c15:showDataLabelsRange val="0"/>
                </c:ext>
                <c:ext xmlns:c16="http://schemas.microsoft.com/office/drawing/2014/chart" uri="{C3380CC4-5D6E-409C-BE32-E72D297353CC}">
                  <c16:uniqueId val="{00000001-5DCC-4AF1-B645-350AC18A44F5}"/>
                </c:ext>
              </c:extLst>
            </c:dLbl>
            <c:dLbl>
              <c:idx val="1"/>
              <c:layout>
                <c:manualLayout>
                  <c:x val="4.7629551268232297E-2"/>
                  <c:y val="0"/>
                </c:manualLayout>
              </c:layout>
              <c:tx>
                <c:rich>
                  <a:bodyPr/>
                  <a:lstStyle/>
                  <a:p>
                    <a:r>
                      <a:rPr lang="en-US" dirty="0"/>
                      <a:t>construction</a:t>
                    </a:r>
                    <a:r>
                      <a:rPr lang="en-US" baseline="0" dirty="0"/>
                      <a:t>
</a:t>
                    </a:r>
                    <a:fld id="{D2B9201B-2BF2-4B08-BF61-F46AA6951892}" type="PERCENTAGE">
                      <a:rPr lang="en-US" baseline="0"/>
                      <a:pPr/>
                      <a:t>[PROZENTSATZ]</a:t>
                    </a:fld>
                    <a:endParaRPr lang="en-US" baseline="0" dirty="0"/>
                  </a:p>
                </c:rich>
              </c:tx>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dlblFieldTable/>
                  <c15:showDataLabelsRange val="0"/>
                </c:ext>
                <c:ext xmlns:c16="http://schemas.microsoft.com/office/drawing/2014/chart" uri="{C3380CC4-5D6E-409C-BE32-E72D297353CC}">
                  <c16:uniqueId val="{00000003-5DCC-4AF1-B645-350AC18A44F5}"/>
                </c:ext>
              </c:extLst>
            </c:dLbl>
            <c:dLbl>
              <c:idx val="2"/>
              <c:layout>
                <c:manualLayout>
                  <c:x val="0.10584351671381932"/>
                  <c:y val="2.8930335320930072E-2"/>
                </c:manualLayout>
              </c:layout>
              <c:tx>
                <c:rich>
                  <a:bodyPr wrap="square" lIns="38100" tIns="19050" rIns="38100" bIns="19050" anchor="ctr">
                    <a:noAutofit/>
                  </a:bodyPr>
                  <a:lstStyle/>
                  <a:p>
                    <a:pPr>
                      <a:defRPr/>
                    </a:pPr>
                    <a:r>
                      <a:rPr lang="en-US" dirty="0"/>
                      <a:t>Steel and metal industry</a:t>
                    </a:r>
                    <a:r>
                      <a:rPr lang="en-US" baseline="0" dirty="0"/>
                      <a:t>
</a:t>
                    </a:r>
                    <a:fld id="{14863F02-BFF9-4C50-A8CF-E4C56C0E794D}" type="PERCENTAGE">
                      <a:rPr lang="en-US" baseline="0"/>
                      <a:pPr>
                        <a:defRPr/>
                      </a:pPr>
                      <a:t>[PROZENTSATZ]</a:t>
                    </a:fld>
                    <a:endParaRPr lang="en-US" baseline="0" dirty="0"/>
                  </a:p>
                </c:rich>
              </c:tx>
              <c:spPr>
                <a:noFill/>
                <a:ln>
                  <a:noFill/>
                </a:ln>
                <a:effectLst/>
              </c:sp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layout>
                    <c:manualLayout>
                      <c:w val="0.23378164469049262"/>
                      <c:h val="0.19594984896998172"/>
                    </c:manualLayout>
                  </c15:layout>
                  <c15:dlblFieldTable/>
                  <c15:showDataLabelsRange val="0"/>
                </c:ext>
                <c:ext xmlns:c16="http://schemas.microsoft.com/office/drawing/2014/chart" uri="{C3380CC4-5D6E-409C-BE32-E72D297353CC}">
                  <c16:uniqueId val="{00000005-5DCC-4AF1-B645-350AC18A44F5}"/>
                </c:ext>
              </c:extLst>
            </c:dLbl>
            <c:dLbl>
              <c:idx val="3"/>
              <c:layout>
                <c:manualLayout>
                  <c:x val="4.3219546534446596E-2"/>
                  <c:y val="2.4362387638677974E-2"/>
                </c:manualLayout>
              </c:layout>
              <c:tx>
                <c:rich>
                  <a:bodyPr/>
                  <a:lstStyle/>
                  <a:p>
                    <a:r>
                      <a:rPr lang="en-US" dirty="0"/>
                      <a:t>Wood and furniture industry</a:t>
                    </a:r>
                    <a:r>
                      <a:rPr lang="en-US" baseline="0" dirty="0"/>
                      <a:t>
</a:t>
                    </a:r>
                    <a:fld id="{99963954-40B9-4697-B687-8611BD4592CA}" type="PERCENTAGE">
                      <a:rPr lang="en-US" baseline="0"/>
                      <a:pPr/>
                      <a:t>[PROZENTSATZ]</a:t>
                    </a:fld>
                    <a:endParaRPr lang="en-US" baseline="0" dirty="0"/>
                  </a:p>
                </c:rich>
              </c:tx>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layout>
                    <c:manualLayout>
                      <c:w val="0.30731644912736106"/>
                      <c:h val="0.1472250736926258"/>
                    </c:manualLayout>
                  </c15:layout>
                  <c15:dlblFieldTable/>
                  <c15:showDataLabelsRange val="0"/>
                </c:ext>
                <c:ext xmlns:c16="http://schemas.microsoft.com/office/drawing/2014/chart" uri="{C3380CC4-5D6E-409C-BE32-E72D297353CC}">
                  <c16:uniqueId val="{00000007-5DCC-4AF1-B645-350AC18A44F5}"/>
                </c:ext>
              </c:extLst>
            </c:dLbl>
            <c:dLbl>
              <c:idx val="4"/>
              <c:layout>
                <c:manualLayout>
                  <c:x val="-0.11995590689777023"/>
                  <c:y val="-3.0452984548347471E-2"/>
                </c:manualLayout>
              </c:layout>
              <c:tx>
                <c:rich>
                  <a:bodyPr/>
                  <a:lstStyle/>
                  <a:p>
                    <a:r>
                      <a:rPr lang="en-US" dirty="0"/>
                      <a:t>Vehicle</a:t>
                    </a:r>
                    <a:r>
                      <a:rPr lang="en-US" baseline="0" dirty="0"/>
                      <a:t> construction industry
</a:t>
                    </a:r>
                    <a:fld id="{F754E1FF-C734-4539-89D3-8DA5F638978B}" type="PERCENTAGE">
                      <a:rPr lang="en-US" baseline="0"/>
                      <a:pPr/>
                      <a:t>[PROZENTSATZ]</a:t>
                    </a:fld>
                    <a:endParaRPr lang="en-US" baseline="0" dirty="0"/>
                  </a:p>
                </c:rich>
              </c:tx>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dlblFieldTable/>
                  <c15:showDataLabelsRange val="0"/>
                </c:ext>
                <c:ext xmlns:c16="http://schemas.microsoft.com/office/drawing/2014/chart" uri="{C3380CC4-5D6E-409C-BE32-E72D297353CC}">
                  <c16:uniqueId val="{00000009-5DCC-4AF1-B645-350AC18A44F5}"/>
                </c:ext>
              </c:extLst>
            </c:dLbl>
            <c:dLbl>
              <c:idx val="5"/>
              <c:layout>
                <c:manualLayout>
                  <c:x val="-5.4685781085748196E-2"/>
                  <c:y val="-9.4404252099877212E-2"/>
                </c:manualLayout>
              </c:layout>
              <c:tx>
                <c:rich>
                  <a:bodyPr/>
                  <a:lstStyle/>
                  <a:p>
                    <a:pPr>
                      <a:defRPr/>
                    </a:pPr>
                    <a:r>
                      <a:rPr lang="en-US" dirty="0"/>
                      <a:t>Textile industry</a:t>
                    </a:r>
                    <a:r>
                      <a:rPr lang="en-US" baseline="0" dirty="0"/>
                      <a:t>
</a:t>
                    </a:r>
                    <a:fld id="{3EE2263A-28F2-45E1-879B-B6C79D48E276}" type="PERCENTAGE">
                      <a:rPr lang="en-US" baseline="0"/>
                      <a:pPr>
                        <a:defRPr/>
                      </a:pPr>
                      <a:t>[PROZENTSATZ]</a:t>
                    </a:fld>
                    <a:endParaRPr lang="en-US" baseline="0" dirty="0"/>
                  </a:p>
                </c:rich>
              </c:tx>
              <c:spPr/>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dlblFieldTable/>
                  <c15:showDataLabelsRange val="0"/>
                </c:ext>
                <c:ext xmlns:c16="http://schemas.microsoft.com/office/drawing/2014/chart" uri="{C3380CC4-5D6E-409C-BE32-E72D297353CC}">
                  <c16:uniqueId val="{0000000B-5DCC-4AF1-B645-350AC18A44F5}"/>
                </c:ext>
              </c:extLst>
            </c:dLbl>
            <c:dLbl>
              <c:idx val="6"/>
              <c:layout>
                <c:manualLayout>
                  <c:x val="-4.4101436359474347E-2"/>
                  <c:y val="-3.6543581458016963E-2"/>
                </c:manualLayout>
              </c:layout>
              <c:tx>
                <c:rich>
                  <a:bodyPr/>
                  <a:lstStyle/>
                  <a:p>
                    <a:r>
                      <a:rPr lang="en-US" baseline="0" dirty="0"/>
                      <a:t>others
</a:t>
                    </a:r>
                    <a:fld id="{1FC8801D-455C-4CEF-BEA2-08B7FCF8E593}" type="PERCENTAGE">
                      <a:rPr lang="en-US" baseline="0"/>
                      <a:pPr/>
                      <a:t>[PROZENTSATZ]</a:t>
                    </a:fld>
                    <a:endParaRPr lang="en-US" baseline="0" dirty="0"/>
                  </a:p>
                </c:rich>
              </c:tx>
              <c:dLblPos val="bestFit"/>
              <c:showLegendKey val="0"/>
              <c:showVal val="0"/>
              <c:showCatName val="1"/>
              <c:showSerName val="0"/>
              <c:showPercent val="1"/>
              <c:showBubbleSize val="0"/>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15:dlblFieldTable/>
                  <c15:showDataLabelsRange val="0"/>
                </c:ext>
                <c:ext xmlns:c16="http://schemas.microsoft.com/office/drawing/2014/chart" uri="{C3380CC4-5D6E-409C-BE32-E72D297353CC}">
                  <c16:uniqueId val="{0000000C-5DCC-4AF1-B645-350AC18A44F5}"/>
                </c:ext>
              </c:extLst>
            </c:dLbl>
            <c:spPr>
              <a:noFill/>
              <a:ln>
                <a:noFill/>
              </a:ln>
              <a:effectLst/>
            </c:spPr>
            <c:dLblPos val="outEnd"/>
            <c:showLegendKey val="0"/>
            <c:showVal val="0"/>
            <c:showCatName val="1"/>
            <c:showSerName val="0"/>
            <c:showPercent val="1"/>
            <c:showBubbleSize val="0"/>
            <c:showLeaderLines val="1"/>
            <c:leaderLines>
              <c:spPr>
                <a:ln>
                  <a:solidFill>
                    <a:srgbClr val="808080"/>
                  </a:solidFill>
                </a:ln>
              </c:spPr>
            </c:leaderLines>
            <c:extLst xmlns:mc="http://schemas.openxmlformats.org/markup-compatibility/2006" xmlns:c14="http://schemas.microsoft.com/office/drawing/2007/8/2/chart" xmlns:c16="http://schemas.microsoft.com/office/drawing/2014/chart" xmlns:c15="http://schemas.microsoft.com/office/drawing/2012/chart">
              <c:ext xmlns:c15="http://schemas.microsoft.com/office/drawing/2012/chart" uri="{CE6537A1-D6FC-4f65-9D91-7224C49458BB}"/>
            </c:extLst>
          </c:dLbls>
          <c:cat>
            <c:strRef>
              <c:f>Grafiken_Absatz!$Q$3:$Q$9</c:f>
              <c:strCache>
                <c:ptCount val="7"/>
                <c:pt idx="0">
                  <c:v>Kunststoffverarbeiter</c:v>
                </c:pt>
                <c:pt idx="1">
                  <c:v>Bauwirtschaft</c:v>
                </c:pt>
                <c:pt idx="2">
                  <c:v>Stahl- und Metallindustrie</c:v>
                </c:pt>
                <c:pt idx="3">
                  <c:v>Holz-/ Möbelindustrie</c:v>
                </c:pt>
                <c:pt idx="4">
                  <c:v>Fahrzeugbau</c:v>
                </c:pt>
                <c:pt idx="5">
                  <c:v>Textil-, Bekleidung- und Schuhindustrie</c:v>
                </c:pt>
                <c:pt idx="6">
                  <c:v>Sonstige</c:v>
                </c:pt>
              </c:strCache>
            </c:strRef>
          </c:cat>
          <c:val>
            <c:numRef>
              <c:f>Grafiken_Absatz!$R$3:$R$9</c:f>
              <c:numCache>
                <c:formatCode>0.0%</c:formatCode>
                <c:ptCount val="7"/>
                <c:pt idx="0">
                  <c:v>0.19043824701195219</c:v>
                </c:pt>
                <c:pt idx="1">
                  <c:v>0.1483842408145197</c:v>
                </c:pt>
                <c:pt idx="2">
                  <c:v>0.11049136786188579</c:v>
                </c:pt>
                <c:pt idx="3">
                  <c:v>0.11491810535635237</c:v>
                </c:pt>
                <c:pt idx="4">
                  <c:v>7.7202301903497125E-2</c:v>
                </c:pt>
                <c:pt idx="5">
                  <c:v>5.0464807436918988E-2</c:v>
                </c:pt>
                <c:pt idx="6">
                  <c:v>0.3081009296148739</c:v>
                </c:pt>
              </c:numCache>
            </c:numRef>
          </c:val>
          <c:extLst xmlns:mc="http://schemas.openxmlformats.org/markup-compatibility/2006" xmlns:c14="http://schemas.microsoft.com/office/drawing/2007/8/2/chart" xmlns:c16="http://schemas.microsoft.com/office/drawing/2014/chart" xmlns:c15="http://schemas.microsoft.com/office/drawing/2012/chart">
            <c:ext xmlns:c16="http://schemas.microsoft.com/office/drawing/2014/chart" uri="{C3380CC4-5D6E-409C-BE32-E72D297353CC}">
              <c16:uniqueId val="{0000000D-5DCC-4AF1-B645-350AC18A44F5}"/>
            </c:ext>
          </c:extLst>
        </c:ser>
        <c:dLbls>
          <c:showLegendKey val="0"/>
          <c:showVal val="1"/>
          <c:showCatName val="0"/>
          <c:showSerName val="0"/>
          <c:showPercent val="0"/>
          <c:showBubbleSize val="0"/>
          <c:showLeaderLines val="1"/>
        </c:dLbls>
        <c:firstSliceAng val="0"/>
      </c:pieChart>
    </c:plotArea>
    <c:plotVisOnly val="1"/>
    <c:dispBlanksAs val="gap"/>
    <c:showDLblsOverMax val="0"/>
  </c:chart>
  <c:spPr>
    <a:solidFill>
      <a:srgbClr val="EAEAEA"/>
    </a:solidFill>
    <a:ln>
      <a:noFill/>
    </a:ln>
  </c:spPr>
  <c:txPr>
    <a:bodyPr/>
    <a:lstStyle/>
    <a:p>
      <a:pPr>
        <a:defRPr sz="14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601307189542485E-2"/>
          <c:y val="2.9956811181339069E-2"/>
          <c:w val="0.95434640522875813"/>
          <c:h val="0.76989260886628663"/>
        </c:manualLayout>
      </c:layout>
      <c:barChart>
        <c:barDir val="col"/>
        <c:grouping val="clustered"/>
        <c:varyColors val="0"/>
        <c:ser>
          <c:idx val="0"/>
          <c:order val="0"/>
          <c:tx>
            <c:strRef>
              <c:f>Größenstruktur!$A$35</c:f>
              <c:strCache>
                <c:ptCount val="1"/>
                <c:pt idx="0">
                  <c:v>10 - 499 staff</c:v>
                </c:pt>
              </c:strCache>
            </c:strRef>
          </c:tx>
          <c:spPr>
            <a:solidFill>
              <a:schemeClr val="accent1"/>
            </a:solidFill>
            <a:ln>
              <a:noFill/>
            </a:ln>
          </c:spPr>
          <c:invertIfNegative val="0"/>
          <c:dLbls>
            <c:numFmt formatCode="#,##0" sourceLinked="0"/>
            <c:spPr>
              <a:noFill/>
              <a:ln>
                <a:noFill/>
              </a:ln>
              <a:effectLst/>
            </c:spPr>
            <c:txPr>
              <a:bodyPr wrap="square" lIns="38100" tIns="19050" rIns="38100" bIns="19050" anchor="ctr">
                <a:spAutoFit/>
              </a:bodyPr>
              <a:lstStyle/>
              <a:p>
                <a:pPr>
                  <a:defRPr>
                    <a:solidFill>
                      <a:schemeClr val="tx1"/>
                    </a:solidFill>
                    <a:latin typeface="Source Sans Pro" panose="020B0503030403020204" pitchFamily="34" charset="0"/>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Größenstruktur!$D$5:$F$5</c:f>
              <c:strCache>
                <c:ptCount val="3"/>
                <c:pt idx="0">
                  <c:v>Companies</c:v>
                </c:pt>
                <c:pt idx="1">
                  <c:v>Employees</c:v>
                </c:pt>
                <c:pt idx="2">
                  <c:v>Sales</c:v>
                </c:pt>
              </c:strCache>
            </c:strRef>
          </c:cat>
          <c:val>
            <c:numRef>
              <c:f>Größenstruktur!$D$35:$F$35</c:f>
              <c:numCache>
                <c:formatCode>0.0</c:formatCode>
                <c:ptCount val="3"/>
                <c:pt idx="0">
                  <c:v>92.728904847396763</c:v>
                </c:pt>
                <c:pt idx="1">
                  <c:v>36.040029484385776</c:v>
                </c:pt>
                <c:pt idx="2">
                  <c:v>28.446459983112643</c:v>
                </c:pt>
              </c:numCache>
            </c:numRef>
          </c:val>
          <c:extLst>
            <c:ext xmlns:c16="http://schemas.microsoft.com/office/drawing/2014/chart" uri="{C3380CC4-5D6E-409C-BE32-E72D297353CC}">
              <c16:uniqueId val="{00000000-3891-48B8-9A33-BC15FCB1CC37}"/>
            </c:ext>
          </c:extLst>
        </c:ser>
        <c:ser>
          <c:idx val="1"/>
          <c:order val="1"/>
          <c:tx>
            <c:strRef>
              <c:f>Größenstruktur!$A$36</c:f>
              <c:strCache>
                <c:ptCount val="1"/>
                <c:pt idx="0">
                  <c:v>&gt; 500 staff</c:v>
                </c:pt>
              </c:strCache>
            </c:strRef>
          </c:tx>
          <c:spPr>
            <a:solidFill>
              <a:schemeClr val="accent5"/>
            </a:solidFill>
            <a:ln>
              <a:noFill/>
            </a:ln>
          </c:spPr>
          <c:invertIfNegative val="0"/>
          <c:dLbls>
            <c:numFmt formatCode="#,##0" sourceLinked="0"/>
            <c:spPr>
              <a:noFill/>
              <a:ln>
                <a:noFill/>
              </a:ln>
              <a:effectLst/>
            </c:spPr>
            <c:txPr>
              <a:bodyPr wrap="square" lIns="38100" tIns="19050" rIns="38100" bIns="19050" anchor="ctr">
                <a:spAutoFit/>
              </a:bodyPr>
              <a:lstStyle/>
              <a:p>
                <a:pPr>
                  <a:defRPr>
                    <a:solidFill>
                      <a:schemeClr val="tx1"/>
                    </a:solidFill>
                    <a:latin typeface="Source Sans Pro" panose="020B0503030403020204" pitchFamily="34" charset="0"/>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Größenstruktur!$D$5:$F$5</c:f>
              <c:strCache>
                <c:ptCount val="3"/>
                <c:pt idx="0">
                  <c:v>Companies</c:v>
                </c:pt>
                <c:pt idx="1">
                  <c:v>Employees</c:v>
                </c:pt>
                <c:pt idx="2">
                  <c:v>Sales</c:v>
                </c:pt>
              </c:strCache>
            </c:strRef>
          </c:cat>
          <c:val>
            <c:numRef>
              <c:f>Größenstruktur!$D$36:$F$36</c:f>
              <c:numCache>
                <c:formatCode>0.0</c:formatCode>
                <c:ptCount val="3"/>
                <c:pt idx="0">
                  <c:v>7.2710951526032312</c:v>
                </c:pt>
                <c:pt idx="1">
                  <c:v>63.959970515614224</c:v>
                </c:pt>
                <c:pt idx="2">
                  <c:v>71.553540016887368</c:v>
                </c:pt>
              </c:numCache>
            </c:numRef>
          </c:val>
          <c:extLst>
            <c:ext xmlns:c16="http://schemas.microsoft.com/office/drawing/2014/chart" uri="{C3380CC4-5D6E-409C-BE32-E72D297353CC}">
              <c16:uniqueId val="{00000001-3891-48B8-9A33-BC15FCB1CC37}"/>
            </c:ext>
          </c:extLst>
        </c:ser>
        <c:dLbls>
          <c:showLegendKey val="0"/>
          <c:showVal val="0"/>
          <c:showCatName val="0"/>
          <c:showSerName val="0"/>
          <c:showPercent val="0"/>
          <c:showBubbleSize val="0"/>
        </c:dLbls>
        <c:gapWidth val="50"/>
        <c:overlap val="-8"/>
        <c:axId val="398808816"/>
        <c:axId val="398806856"/>
      </c:barChart>
      <c:catAx>
        <c:axId val="398808816"/>
        <c:scaling>
          <c:orientation val="minMax"/>
        </c:scaling>
        <c:delete val="0"/>
        <c:axPos val="b"/>
        <c:majorGridlines>
          <c:spPr>
            <a:ln>
              <a:noFill/>
            </a:ln>
          </c:spPr>
        </c:majorGridlines>
        <c:numFmt formatCode="General" sourceLinked="0"/>
        <c:majorTickMark val="none"/>
        <c:minorTickMark val="none"/>
        <c:tickLblPos val="low"/>
        <c:txPr>
          <a:bodyPr/>
          <a:lstStyle/>
          <a:p>
            <a:pPr>
              <a:defRPr>
                <a:solidFill>
                  <a:schemeClr val="tx1"/>
                </a:solidFill>
                <a:latin typeface="Source Sans Pro" panose="020B0503030403020204" pitchFamily="34" charset="0"/>
              </a:defRPr>
            </a:pPr>
            <a:endParaRPr lang="de-DE"/>
          </a:p>
        </c:txPr>
        <c:crossAx val="398806856"/>
        <c:crosses val="autoZero"/>
        <c:auto val="1"/>
        <c:lblAlgn val="ctr"/>
        <c:lblOffset val="100"/>
        <c:tickMarkSkip val="10"/>
        <c:noMultiLvlLbl val="0"/>
      </c:catAx>
      <c:valAx>
        <c:axId val="398806856"/>
        <c:scaling>
          <c:orientation val="minMax"/>
        </c:scaling>
        <c:delete val="1"/>
        <c:axPos val="l"/>
        <c:numFmt formatCode="0.0" sourceLinked="1"/>
        <c:majorTickMark val="out"/>
        <c:minorTickMark val="none"/>
        <c:tickLblPos val="none"/>
        <c:crossAx val="398808816"/>
        <c:crosses val="autoZero"/>
        <c:crossBetween val="between"/>
      </c:valAx>
      <c:spPr>
        <a:solidFill>
          <a:schemeClr val="bg1">
            <a:lumMod val="95000"/>
          </a:schemeClr>
        </a:solidFill>
        <a:ln w="25400">
          <a:noFill/>
        </a:ln>
      </c:spPr>
    </c:plotArea>
    <c:legend>
      <c:legendPos val="t"/>
      <c:overlay val="0"/>
      <c:spPr>
        <a:solidFill>
          <a:schemeClr val="bg1">
            <a:lumMod val="95000"/>
          </a:schemeClr>
        </a:solidFill>
      </c:spPr>
      <c:txPr>
        <a:bodyPr/>
        <a:lstStyle/>
        <a:p>
          <a:pPr>
            <a:defRPr>
              <a:solidFill>
                <a:schemeClr val="tx1"/>
              </a:solidFill>
              <a:latin typeface="Source Sans Pro" panose="020B0503030403020204" pitchFamily="34" charset="0"/>
            </a:defRPr>
          </a:pPr>
          <a:endParaRPr lang="de-DE"/>
        </a:p>
      </c:txPr>
    </c:legend>
    <c:plotVisOnly val="1"/>
    <c:dispBlanksAs val="gap"/>
    <c:showDLblsOverMax val="0"/>
  </c:chart>
  <c:spPr>
    <a:solidFill>
      <a:schemeClr val="bg1">
        <a:lumMod val="95000"/>
      </a:schemeClr>
    </a:solidFill>
    <a:ln w="9525">
      <a:noFill/>
    </a:ln>
  </c:spPr>
  <c:txPr>
    <a:bodyPr/>
    <a:lstStyle/>
    <a:p>
      <a:pPr>
        <a:defRPr sz="1400" b="1">
          <a:solidFill>
            <a:srgbClr val="564A3E"/>
          </a:solidFill>
          <a:latin typeface="Arial"/>
          <a:ea typeface="Arial"/>
          <a:cs typeface="Arial"/>
        </a:defRPr>
      </a:pPr>
      <a:endParaRPr lang="de-DE"/>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5076854932883264E-2"/>
          <c:y val="4.1873795010637579E-2"/>
          <c:w val="0.89539866094144049"/>
          <c:h val="0.86149164843773418"/>
        </c:manualLayout>
      </c:layout>
      <c:lineChart>
        <c:grouping val="standard"/>
        <c:varyColors val="0"/>
        <c:ser>
          <c:idx val="0"/>
          <c:order val="0"/>
          <c:spPr>
            <a:ln w="76200">
              <a:solidFill>
                <a:schemeClr val="tx2"/>
              </a:solidFill>
              <a:prstDash val="solid"/>
            </a:ln>
          </c:spPr>
          <c:marker>
            <c:symbol val="none"/>
          </c:marker>
          <c:cat>
            <c:strRef>
              <c:f>Beschäftigte!$A$14:$A$35</c:f>
              <c:strCache>
                <c:ptCount val="22"/>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pt idx="18">
                  <c:v>2018</c:v>
                </c:pt>
                <c:pt idx="19">
                  <c:v>2019</c:v>
                </c:pt>
                <c:pt idx="20">
                  <c:v>2020</c:v>
                </c:pt>
                <c:pt idx="21">
                  <c:v>2021</c:v>
                </c:pt>
              </c:strCache>
            </c:strRef>
          </c:cat>
          <c:val>
            <c:numRef>
              <c:f>Beschäftigte!$B$14:$B$35</c:f>
              <c:numCache>
                <c:formatCode>General</c:formatCode>
                <c:ptCount val="22"/>
                <c:pt idx="0">
                  <c:v>470.30799999999999</c:v>
                </c:pt>
                <c:pt idx="1">
                  <c:v>467.029</c:v>
                </c:pt>
                <c:pt idx="2">
                  <c:v>461.71300000000002</c:v>
                </c:pt>
                <c:pt idx="3">
                  <c:v>464.31400000000002</c:v>
                </c:pt>
                <c:pt idx="4">
                  <c:v>445.13799999999998</c:v>
                </c:pt>
                <c:pt idx="5">
                  <c:v>440.81200000000001</c:v>
                </c:pt>
                <c:pt idx="6">
                  <c:v>436.00400000000002</c:v>
                </c:pt>
                <c:pt idx="7">
                  <c:v>440.661</c:v>
                </c:pt>
                <c:pt idx="8">
                  <c:v>428.72800000000001</c:v>
                </c:pt>
                <c:pt idx="9">
                  <c:v>416.25</c:v>
                </c:pt>
                <c:pt idx="10">
                  <c:v>414.76600000000002</c:v>
                </c:pt>
                <c:pt idx="11">
                  <c:v>428.65</c:v>
                </c:pt>
                <c:pt idx="12">
                  <c:v>434.31200000000001</c:v>
                </c:pt>
                <c:pt idx="13">
                  <c:v>437.952</c:v>
                </c:pt>
                <c:pt idx="14">
                  <c:v>444.80799999999999</c:v>
                </c:pt>
                <c:pt idx="15">
                  <c:v>446.28199999999998</c:v>
                </c:pt>
                <c:pt idx="16">
                  <c:v>447.06400000000002</c:v>
                </c:pt>
                <c:pt idx="17">
                  <c:v>452.95</c:v>
                </c:pt>
                <c:pt idx="18">
                  <c:v>462.553</c:v>
                </c:pt>
                <c:pt idx="19">
                  <c:v>463.91800000000001</c:v>
                </c:pt>
                <c:pt idx="20">
                  <c:v>464.43700000000001</c:v>
                </c:pt>
                <c:pt idx="21">
                  <c:v>473.19400000000002</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FA0F-4FE5-BEC5-09F492B2D409}"/>
            </c:ext>
          </c:extLst>
        </c:ser>
        <c:dLbls>
          <c:showLegendKey val="0"/>
          <c:showVal val="0"/>
          <c:showCatName val="0"/>
          <c:showSerName val="0"/>
          <c:showPercent val="0"/>
          <c:showBubbleSize val="0"/>
        </c:dLbls>
        <c:smooth val="0"/>
        <c:axId val="690426776"/>
        <c:axId val="690427560"/>
      </c:lineChart>
      <c:catAx>
        <c:axId val="690426776"/>
        <c:scaling>
          <c:orientation val="minMax"/>
        </c:scaling>
        <c:delete val="0"/>
        <c:axPos val="b"/>
        <c:numFmt formatCode="General" sourceLinked="1"/>
        <c:majorTickMark val="none"/>
        <c:minorTickMark val="none"/>
        <c:tickLblPos val="low"/>
        <c:spPr>
          <a:ln w="3175">
            <a:solidFill>
              <a:srgbClr val="000000"/>
            </a:solidFill>
            <a:prstDash val="solid"/>
          </a:ln>
        </c:spPr>
        <c:txPr>
          <a:bodyPr rot="0" vert="horz"/>
          <a:lstStyle/>
          <a:p>
            <a:pPr>
              <a:defRPr>
                <a:solidFill>
                  <a:schemeClr val="tx1"/>
                </a:solidFill>
                <a:latin typeface="Source Sans Pro" panose="020B0503030403020204" pitchFamily="34" charset="0"/>
              </a:defRPr>
            </a:pPr>
            <a:endParaRPr lang="de-DE"/>
          </a:p>
        </c:txPr>
        <c:crossAx val="690427560"/>
        <c:crosses val="autoZero"/>
        <c:auto val="1"/>
        <c:lblAlgn val="ctr"/>
        <c:lblOffset val="100"/>
        <c:tickLblSkip val="5"/>
        <c:tickMarkSkip val="1"/>
        <c:noMultiLvlLbl val="0"/>
      </c:catAx>
      <c:valAx>
        <c:axId val="690427560"/>
        <c:scaling>
          <c:orientation val="minMax"/>
          <c:min val="380"/>
        </c:scaling>
        <c:delete val="0"/>
        <c:axPos val="l"/>
        <c:majorGridlines>
          <c:spPr>
            <a:ln w="3175">
              <a:solidFill>
                <a:srgbClr val="000000"/>
              </a:solidFill>
              <a:prstDash val="solid"/>
            </a:ln>
          </c:spPr>
        </c:majorGridlines>
        <c:numFmt formatCode="#,##0" sourceLinked="0"/>
        <c:majorTickMark val="out"/>
        <c:minorTickMark val="none"/>
        <c:tickLblPos val="nextTo"/>
        <c:spPr>
          <a:ln w="3175">
            <a:noFill/>
            <a:prstDash val="solid"/>
          </a:ln>
        </c:spPr>
        <c:txPr>
          <a:bodyPr rot="0" vert="horz"/>
          <a:lstStyle/>
          <a:p>
            <a:pPr>
              <a:defRPr>
                <a:solidFill>
                  <a:schemeClr val="tx1"/>
                </a:solidFill>
                <a:latin typeface="Source Sans Pro" panose="020B0503030403020204" pitchFamily="34" charset="0"/>
              </a:defRPr>
            </a:pPr>
            <a:endParaRPr lang="de-DE"/>
          </a:p>
        </c:txPr>
        <c:crossAx val="690426776"/>
        <c:crosses val="autoZero"/>
        <c:crossBetween val="between"/>
      </c:valAx>
      <c:spPr>
        <a:solidFill>
          <a:schemeClr val="bg1">
            <a:lumMod val="95000"/>
          </a:schemeClr>
        </a:solidFill>
        <a:ln w="25400">
          <a:noFill/>
        </a:ln>
      </c:spPr>
    </c:plotArea>
    <c:plotVisOnly val="1"/>
    <c:dispBlanksAs val="gap"/>
    <c:showDLblsOverMax val="0"/>
  </c:chart>
  <c:spPr>
    <a:solidFill>
      <a:schemeClr val="bg1">
        <a:lumMod val="95000"/>
      </a:schemeClr>
    </a:solidFill>
    <a:ln w="25400">
      <a:noFill/>
    </a:ln>
  </c:spPr>
  <c:txPr>
    <a:bodyPr/>
    <a:lstStyle/>
    <a:p>
      <a:pPr>
        <a:defRPr sz="1600" b="0" i="0" u="none" strike="noStrike" baseline="0">
          <a:solidFill>
            <a:srgbClr val="564A3E"/>
          </a:solidFill>
          <a:latin typeface="Arial"/>
          <a:ea typeface="Arial"/>
          <a:cs typeface="Arial"/>
        </a:defRPr>
      </a:pPr>
      <a:endParaRPr lang="de-DE"/>
    </a:p>
  </c:txPr>
  <c:externalData r:id="rId1">
    <c:autoUpdate val="0"/>
  </c:externalData>
  <c:userShapes r:id="rId2"/>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9853473173498275E-2"/>
          <c:y val="2.3433585858585862E-2"/>
          <c:w val="0.97590321063999952"/>
          <c:h val="0.88610744596961577"/>
        </c:manualLayout>
      </c:layout>
      <c:barChart>
        <c:barDir val="col"/>
        <c:grouping val="clustered"/>
        <c:varyColors val="0"/>
        <c:ser>
          <c:idx val="1"/>
          <c:order val="0"/>
          <c:tx>
            <c:strRef>
              <c:f>Ausbildungsplätze!$A$3</c:f>
              <c:strCache>
                <c:ptCount val="1"/>
                <c:pt idx="0">
                  <c:v> IST Angebot</c:v>
                </c:pt>
              </c:strCache>
            </c:strRef>
          </c:tx>
          <c:spPr>
            <a:solidFill>
              <a:schemeClr val="tx2"/>
            </a:solidFill>
          </c:spPr>
          <c:invertIfNegative val="0"/>
          <c:dLbls>
            <c:dLbl>
              <c:idx val="11"/>
              <c:tx>
                <c:rich>
                  <a:bodyPr/>
                  <a:lstStyle/>
                  <a:p>
                    <a:r>
                      <a:rPr lang="en-US"/>
                      <a:t>8,575</a:t>
                    </a:r>
                  </a:p>
                </c:rich>
              </c:tx>
              <c:dLblPos val="outEnd"/>
              <c:showLegendKey val="0"/>
              <c:showVal val="1"/>
              <c:showCatName val="0"/>
              <c:showSerName val="0"/>
              <c:showPercent val="0"/>
              <c:showBubbleSize val="0"/>
              <c:extLst>
                <c:ext xmlns:c15="http://schemas.microsoft.com/office/drawing/2012/chart" uri="{CE6537A1-D6FC-4f65-9D91-7224C49458BB}">
                  <c15:showDataLabelsRange val="0"/>
                </c:ext>
                <c:ext xmlns:c16="http://schemas.microsoft.com/office/drawing/2014/chart" uri="{C3380CC4-5D6E-409C-BE32-E72D297353CC}">
                  <c16:uniqueId val="{00000000-C939-4FB4-BB74-C8AB8C8686DD}"/>
                </c:ext>
              </c:extLst>
            </c:dLbl>
            <c:spPr>
              <a:noFill/>
              <a:ln>
                <a:noFill/>
              </a:ln>
              <a:effectLst/>
            </c:spPr>
            <c:dLblPos val="outEnd"/>
            <c:showLegendKey val="0"/>
            <c:showVal val="0"/>
            <c:showCatName val="0"/>
            <c:showSerName val="0"/>
            <c:showPercent val="0"/>
            <c:showBubbleSize val="0"/>
            <c:extLst>
              <c:ext xmlns:c15="http://schemas.microsoft.com/office/drawing/2012/chart" uri="{CE6537A1-D6FC-4f65-9D91-7224C49458BB}">
                <c15:showLeaderLines val="1"/>
              </c:ext>
            </c:extLst>
          </c:dLbls>
          <c:cat>
            <c:numRef>
              <c:f>Ausbildungsplätze!$I$1:$T$1</c:f>
              <c:numCache>
                <c:formatCode>General</c:formatCode>
                <c:ptCount val="12"/>
                <c:pt idx="0">
                  <c:v>2010</c:v>
                </c:pt>
                <c:pt idx="1">
                  <c:v>2011</c:v>
                </c:pt>
                <c:pt idx="2">
                  <c:v>2012</c:v>
                </c:pt>
                <c:pt idx="3">
                  <c:v>2013</c:v>
                </c:pt>
                <c:pt idx="4">
                  <c:v>2014</c:v>
                </c:pt>
                <c:pt idx="5">
                  <c:v>2015</c:v>
                </c:pt>
                <c:pt idx="6">
                  <c:v>2016</c:v>
                </c:pt>
                <c:pt idx="7">
                  <c:v>2017</c:v>
                </c:pt>
                <c:pt idx="8">
                  <c:v>2018</c:v>
                </c:pt>
                <c:pt idx="9">
                  <c:v>2019</c:v>
                </c:pt>
                <c:pt idx="10">
                  <c:v>2020</c:v>
                </c:pt>
                <c:pt idx="11">
                  <c:v>2021</c:v>
                </c:pt>
              </c:numCache>
            </c:numRef>
          </c:cat>
          <c:val>
            <c:numRef>
              <c:f>Ausbildungsplätze!$I$3:$T$3</c:f>
              <c:numCache>
                <c:formatCode>_-* #,##0\ _D_M_-;\-* #,##0\ _D_M_-;_-* "-"??\ _D_M_-;_-@_-</c:formatCode>
                <c:ptCount val="12"/>
                <c:pt idx="0">
                  <c:v>8840</c:v>
                </c:pt>
                <c:pt idx="1">
                  <c:v>9440</c:v>
                </c:pt>
                <c:pt idx="2">
                  <c:v>9583</c:v>
                </c:pt>
                <c:pt idx="3">
                  <c:v>9576</c:v>
                </c:pt>
                <c:pt idx="4" formatCode="General">
                  <c:v>9367</c:v>
                </c:pt>
                <c:pt idx="5">
                  <c:v>9209</c:v>
                </c:pt>
                <c:pt idx="6" formatCode="#,##0">
                  <c:v>9193</c:v>
                </c:pt>
                <c:pt idx="7" formatCode="#,##0">
                  <c:v>9417</c:v>
                </c:pt>
                <c:pt idx="8" formatCode="#,##0">
                  <c:v>9714</c:v>
                </c:pt>
                <c:pt idx="9" formatCode="#,##0">
                  <c:v>9512</c:v>
                </c:pt>
                <c:pt idx="10" formatCode="#,##0">
                  <c:v>9070</c:v>
                </c:pt>
                <c:pt idx="11" formatCode="#,##0">
                  <c:v>8575</c:v>
                </c:pt>
              </c:numCache>
            </c:numRef>
          </c:val>
          <c:extLst>
            <c:ext xmlns:c16="http://schemas.microsoft.com/office/drawing/2014/chart" uri="{C3380CC4-5D6E-409C-BE32-E72D297353CC}">
              <c16:uniqueId val="{00000001-C939-4FB4-BB74-C8AB8C8686DD}"/>
            </c:ext>
          </c:extLst>
        </c:ser>
        <c:dLbls>
          <c:showLegendKey val="0"/>
          <c:showVal val="0"/>
          <c:showCatName val="0"/>
          <c:showSerName val="0"/>
          <c:showPercent val="0"/>
          <c:showBubbleSize val="0"/>
        </c:dLbls>
        <c:gapWidth val="23"/>
        <c:axId val="643291600"/>
        <c:axId val="643294736"/>
      </c:barChart>
      <c:catAx>
        <c:axId val="643291600"/>
        <c:scaling>
          <c:orientation val="minMax"/>
        </c:scaling>
        <c:delete val="0"/>
        <c:axPos val="b"/>
        <c:numFmt formatCode="General" sourceLinked="1"/>
        <c:majorTickMark val="out"/>
        <c:minorTickMark val="none"/>
        <c:tickLblPos val="nextTo"/>
        <c:crossAx val="643294736"/>
        <c:crosses val="autoZero"/>
        <c:auto val="1"/>
        <c:lblAlgn val="ctr"/>
        <c:lblOffset val="100"/>
        <c:noMultiLvlLbl val="0"/>
      </c:catAx>
      <c:valAx>
        <c:axId val="643294736"/>
        <c:scaling>
          <c:orientation val="minMax"/>
          <c:min val="0"/>
        </c:scaling>
        <c:delete val="0"/>
        <c:axPos val="l"/>
        <c:numFmt formatCode="General" sourceLinked="0"/>
        <c:majorTickMark val="out"/>
        <c:minorTickMark val="none"/>
        <c:tickLblPos val="nextTo"/>
        <c:crossAx val="643291600"/>
        <c:crosses val="autoZero"/>
        <c:crossBetween val="between"/>
      </c:valAx>
      <c:spPr>
        <a:solidFill>
          <a:schemeClr val="bg1">
            <a:lumMod val="95000"/>
          </a:schemeClr>
        </a:solidFill>
        <a:ln w="25400">
          <a:noFill/>
        </a:ln>
      </c:spPr>
    </c:plotArea>
    <c:plotVisOnly val="1"/>
    <c:dispBlanksAs val="gap"/>
    <c:showDLblsOverMax val="0"/>
  </c:chart>
  <c:spPr>
    <a:solidFill>
      <a:schemeClr val="bg1">
        <a:lumMod val="95000"/>
      </a:schemeClr>
    </a:solidFill>
    <a:ln w="25400">
      <a:noFill/>
    </a:ln>
  </c:spPr>
  <c:txPr>
    <a:bodyPr/>
    <a:lstStyle/>
    <a:p>
      <a:pPr>
        <a:defRPr sz="1600" b="1">
          <a:solidFill>
            <a:sysClr val="windowText" lastClr="000000"/>
          </a:solidFill>
          <a:latin typeface="Source Sans Pro" panose="020B0503030403020204" pitchFamily="34" charset="0"/>
          <a:ea typeface="Arial"/>
          <a:cs typeface="Arial"/>
        </a:defRPr>
      </a:pPr>
      <a:endParaRPr lang="de-DE"/>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C763ED-8EEE-4C47-B483-5DD2D6030896}" type="doc">
      <dgm:prSet loTypeId="urn:microsoft.com/office/officeart/2005/8/layout/hProcess9" loCatId="process" qsTypeId="urn:microsoft.com/office/officeart/2005/8/quickstyle/simple2" qsCatId="simple" csTypeId="urn:microsoft.com/office/officeart/2005/8/colors/accent1_2" csCatId="accent1" phldr="1"/>
      <dgm:spPr/>
    </dgm:pt>
    <dgm:pt modelId="{C4477F08-2BFD-4BCE-97E5-E3962024CC23}">
      <dgm:prSet phldrT="[Text]" custT="1"/>
      <dgm:spPr>
        <a:solidFill>
          <a:srgbClr val="B22063"/>
        </a:solidFill>
        <a:ln>
          <a:noFill/>
        </a:ln>
      </dgm:spPr>
      <dgm:t>
        <a:bodyPr/>
        <a:lstStyle/>
        <a:p>
          <a:r>
            <a:rPr lang="de-DE" sz="2000" dirty="0"/>
            <a:t>processing industry</a:t>
          </a:r>
        </a:p>
      </dgm:t>
    </dgm:pt>
    <dgm:pt modelId="{1AFD2965-E3DA-43E1-8E42-D214A4C06F1F}" type="parTrans" cxnId="{449D65B9-489B-41D2-B492-06CA1C20D572}">
      <dgm:prSet/>
      <dgm:spPr/>
      <dgm:t>
        <a:bodyPr/>
        <a:lstStyle/>
        <a:p>
          <a:endParaRPr lang="de-DE"/>
        </a:p>
      </dgm:t>
    </dgm:pt>
    <dgm:pt modelId="{D91094B9-BC43-4938-91AB-B9D6F4214ECA}" type="sibTrans" cxnId="{449D65B9-489B-41D2-B492-06CA1C20D572}">
      <dgm:prSet/>
      <dgm:spPr/>
      <dgm:t>
        <a:bodyPr/>
        <a:lstStyle/>
        <a:p>
          <a:endParaRPr lang="de-DE"/>
        </a:p>
      </dgm:t>
    </dgm:pt>
    <dgm:pt modelId="{AF905E0D-6229-4CFA-9A8C-9DC65AF3D120}">
      <dgm:prSet phldrT="[Text]" custT="1"/>
      <dgm:spPr>
        <a:solidFill>
          <a:srgbClr val="166E79"/>
        </a:solidFill>
        <a:ln>
          <a:noFill/>
        </a:ln>
      </dgm:spPr>
      <dgm:t>
        <a:bodyPr/>
        <a:lstStyle/>
        <a:p>
          <a:r>
            <a:rPr lang="de-DE" sz="1800" dirty="0"/>
            <a:t>Manufacturers of consumer and capital goods</a:t>
          </a:r>
        </a:p>
      </dgm:t>
    </dgm:pt>
    <dgm:pt modelId="{333B72E4-6FA4-4BAE-8DEE-0D84E3823226}" type="parTrans" cxnId="{4E7CEC85-8B9A-4076-B541-6B2639841508}">
      <dgm:prSet/>
      <dgm:spPr/>
      <dgm:t>
        <a:bodyPr/>
        <a:lstStyle/>
        <a:p>
          <a:endParaRPr lang="de-DE"/>
        </a:p>
      </dgm:t>
    </dgm:pt>
    <dgm:pt modelId="{A6C7B8E7-FA44-48AE-87E0-DB62670BD84F}" type="sibTrans" cxnId="{4E7CEC85-8B9A-4076-B541-6B2639841508}">
      <dgm:prSet/>
      <dgm:spPr/>
      <dgm:t>
        <a:bodyPr/>
        <a:lstStyle/>
        <a:p>
          <a:endParaRPr lang="de-DE"/>
        </a:p>
      </dgm:t>
    </dgm:pt>
    <dgm:pt modelId="{0E645F18-E61A-4051-A668-AE148692A235}">
      <dgm:prSet phldrT="[Text]" custT="1">
        <dgm:style>
          <a:lnRef idx="3">
            <a:schemeClr val="lt1"/>
          </a:lnRef>
          <a:fillRef idx="1">
            <a:schemeClr val="accent1"/>
          </a:fillRef>
          <a:effectRef idx="1">
            <a:schemeClr val="accent1"/>
          </a:effectRef>
          <a:fontRef idx="minor">
            <a:schemeClr val="lt1"/>
          </a:fontRef>
        </dgm:style>
      </dgm:prSet>
      <dgm:spPr>
        <a:solidFill>
          <a:srgbClr val="003061"/>
        </a:solidFill>
        <a:ln>
          <a:noFill/>
        </a:ln>
      </dgm:spPr>
      <dgm:t>
        <a:bodyPr/>
        <a:lstStyle/>
        <a:p>
          <a:r>
            <a:rPr lang="de-DE" sz="2000" b="1" dirty="0">
              <a:solidFill>
                <a:schemeClr val="bg1"/>
              </a:solidFill>
            </a:rPr>
            <a:t>Basic </a:t>
          </a:r>
          <a:r>
            <a:rPr lang="de-DE" sz="2000" b="1" dirty="0" err="1">
              <a:solidFill>
                <a:schemeClr val="bg1"/>
              </a:solidFill>
            </a:rPr>
            <a:t>chemistry</a:t>
          </a:r>
          <a:endParaRPr lang="de-DE" sz="2000" b="1" dirty="0"/>
        </a:p>
      </dgm:t>
    </dgm:pt>
    <dgm:pt modelId="{45E44EEA-38CB-4FEB-9ED2-F209012A1753}" type="sibTrans" cxnId="{E96A5479-BFAB-4809-A6C5-5F02D2DCE5A8}">
      <dgm:prSet/>
      <dgm:spPr/>
      <dgm:t>
        <a:bodyPr/>
        <a:lstStyle/>
        <a:p>
          <a:endParaRPr lang="de-DE"/>
        </a:p>
      </dgm:t>
    </dgm:pt>
    <dgm:pt modelId="{04445968-43F2-48EE-A7F0-35AF5796AC8C}" type="parTrans" cxnId="{E96A5479-BFAB-4809-A6C5-5F02D2DCE5A8}">
      <dgm:prSet/>
      <dgm:spPr/>
      <dgm:t>
        <a:bodyPr/>
        <a:lstStyle/>
        <a:p>
          <a:endParaRPr lang="de-DE"/>
        </a:p>
      </dgm:t>
    </dgm:pt>
    <dgm:pt modelId="{5F87024A-5E77-4BD7-937F-5583C59B5D72}">
      <dgm:prSet phldrT="[Text]" custT="1">
        <dgm:style>
          <a:lnRef idx="3">
            <a:schemeClr val="lt1"/>
          </a:lnRef>
          <a:fillRef idx="1">
            <a:schemeClr val="accent1"/>
          </a:fillRef>
          <a:effectRef idx="1">
            <a:schemeClr val="accent1"/>
          </a:effectRef>
          <a:fontRef idx="minor">
            <a:schemeClr val="lt1"/>
          </a:fontRef>
        </dgm:style>
      </dgm:prSet>
      <dgm:spPr>
        <a:solidFill>
          <a:srgbClr val="003061"/>
        </a:solidFill>
        <a:ln>
          <a:noFill/>
        </a:ln>
      </dgm:spPr>
      <dgm:t>
        <a:bodyPr/>
        <a:lstStyle/>
        <a:p>
          <a:r>
            <a:rPr lang="de-DE" sz="2000" b="1" dirty="0"/>
            <a:t>Specialty Chemicals</a:t>
          </a:r>
        </a:p>
      </dgm:t>
    </dgm:pt>
    <dgm:pt modelId="{CD07D21B-49EA-4CE3-A9CA-6A0D8CFE6A30}" type="parTrans" cxnId="{AAB9807D-B19A-44CD-86F6-7EC0643E31E5}">
      <dgm:prSet/>
      <dgm:spPr/>
      <dgm:t>
        <a:bodyPr/>
        <a:lstStyle/>
        <a:p>
          <a:endParaRPr lang="de-DE"/>
        </a:p>
      </dgm:t>
    </dgm:pt>
    <dgm:pt modelId="{27E6D893-4A50-4D8F-82C9-264630122F42}" type="sibTrans" cxnId="{AAB9807D-B19A-44CD-86F6-7EC0643E31E5}">
      <dgm:prSet/>
      <dgm:spPr/>
      <dgm:t>
        <a:bodyPr/>
        <a:lstStyle/>
        <a:p>
          <a:endParaRPr lang="de-DE"/>
        </a:p>
      </dgm:t>
    </dgm:pt>
    <dgm:pt modelId="{D394C36A-B7F7-4825-AE66-ACE7EDC2B563}" type="pres">
      <dgm:prSet presAssocID="{DEC763ED-8EEE-4C47-B483-5DD2D6030896}" presName="CompostProcess" presStyleCnt="0">
        <dgm:presLayoutVars>
          <dgm:dir/>
          <dgm:resizeHandles val="exact"/>
        </dgm:presLayoutVars>
      </dgm:prSet>
      <dgm:spPr/>
    </dgm:pt>
    <dgm:pt modelId="{B58CADB0-B05A-44C2-8228-092FCBAE5CD5}" type="pres">
      <dgm:prSet presAssocID="{DEC763ED-8EEE-4C47-B483-5DD2D6030896}" presName="arrow" presStyleLbl="bgShp" presStyleIdx="0" presStyleCnt="1" custScaleX="117647" custLinFactNeighborY="-1822"/>
      <dgm:spPr>
        <a:gradFill rotWithShape="0">
          <a:gsLst>
            <a:gs pos="48700">
              <a:srgbClr val="CEDCE1"/>
            </a:gs>
            <a:gs pos="0">
              <a:srgbClr val="CCD6DF"/>
            </a:gs>
            <a:gs pos="0">
              <a:srgbClr val="CCD6DF"/>
            </a:gs>
            <a:gs pos="100000">
              <a:srgbClr val="D0E2E4"/>
            </a:gs>
          </a:gsLst>
          <a:lin ang="0" scaled="0"/>
        </a:gradFill>
      </dgm:spPr>
    </dgm:pt>
    <dgm:pt modelId="{210D25BA-906B-441C-BC19-5D4299721442}" type="pres">
      <dgm:prSet presAssocID="{DEC763ED-8EEE-4C47-B483-5DD2D6030896}" presName="linearProcess" presStyleCnt="0"/>
      <dgm:spPr/>
    </dgm:pt>
    <dgm:pt modelId="{31228313-021C-4550-AB0C-C5F1E19E2187}" type="pres">
      <dgm:prSet presAssocID="{0E645F18-E61A-4051-A668-AE148692A235}" presName="textNode" presStyleLbl="node1" presStyleIdx="0" presStyleCnt="4" custScaleX="69892" custLinFactNeighborX="-93051" custLinFactNeighborY="-2408">
        <dgm:presLayoutVars>
          <dgm:bulletEnabled val="1"/>
        </dgm:presLayoutVars>
      </dgm:prSet>
      <dgm:spPr/>
    </dgm:pt>
    <dgm:pt modelId="{7E517188-4F45-4D0A-9B28-0893875A597D}" type="pres">
      <dgm:prSet presAssocID="{45E44EEA-38CB-4FEB-9ED2-F209012A1753}" presName="sibTrans" presStyleCnt="0"/>
      <dgm:spPr/>
    </dgm:pt>
    <dgm:pt modelId="{D5D75DFC-F1DD-4D48-B2B3-1236914B8B5A}" type="pres">
      <dgm:prSet presAssocID="{5F87024A-5E77-4BD7-937F-5583C59B5D72}" presName="textNode" presStyleLbl="node1" presStyleIdx="1" presStyleCnt="4" custScaleX="69892" custLinFactNeighborX="-47795" custLinFactNeighborY="-725">
        <dgm:presLayoutVars>
          <dgm:bulletEnabled val="1"/>
        </dgm:presLayoutVars>
      </dgm:prSet>
      <dgm:spPr/>
    </dgm:pt>
    <dgm:pt modelId="{7B19D541-4758-4613-85EA-57534585385F}" type="pres">
      <dgm:prSet presAssocID="{27E6D893-4A50-4D8F-82C9-264630122F42}" presName="sibTrans" presStyleCnt="0"/>
      <dgm:spPr/>
    </dgm:pt>
    <dgm:pt modelId="{F757C29C-E63B-439F-BC0C-A0F2DBBFB8ED}" type="pres">
      <dgm:prSet presAssocID="{C4477F08-2BFD-4BCE-97E5-E3962024CC23}" presName="textNode" presStyleLbl="node1" presStyleIdx="2" presStyleCnt="4" custScaleX="69892" custLinFactNeighborX="-87506" custLinFactNeighborY="-1609">
        <dgm:presLayoutVars>
          <dgm:bulletEnabled val="1"/>
        </dgm:presLayoutVars>
      </dgm:prSet>
      <dgm:spPr/>
    </dgm:pt>
    <dgm:pt modelId="{ABCC8395-57E5-4531-9F43-4451B76C75E5}" type="pres">
      <dgm:prSet presAssocID="{D91094B9-BC43-4938-91AB-B9D6F4214ECA}" presName="sibTrans" presStyleCnt="0"/>
      <dgm:spPr/>
    </dgm:pt>
    <dgm:pt modelId="{FBEDA2E9-8116-4372-8979-BA3977C993B3}" type="pres">
      <dgm:prSet presAssocID="{AF905E0D-6229-4CFA-9A8C-9DC65AF3D120}" presName="textNode" presStyleLbl="node1" presStyleIdx="3" presStyleCnt="4" custScaleX="69892" custLinFactX="-4795" custLinFactNeighborX="-100000" custLinFactNeighborY="-953">
        <dgm:presLayoutVars>
          <dgm:bulletEnabled val="1"/>
        </dgm:presLayoutVars>
      </dgm:prSet>
      <dgm:spPr/>
    </dgm:pt>
  </dgm:ptLst>
  <dgm:cxnLst>
    <dgm:cxn modelId="{F5B70E24-083D-4549-947B-A62B9E464D83}" type="presOf" srcId="{5F87024A-5E77-4BD7-937F-5583C59B5D72}" destId="{D5D75DFC-F1DD-4D48-B2B3-1236914B8B5A}" srcOrd="0" destOrd="0" presId="urn:microsoft.com/office/officeart/2005/8/layout/hProcess9"/>
    <dgm:cxn modelId="{4D246226-73B2-424E-B197-ADB9D1822043}" type="presOf" srcId="{DEC763ED-8EEE-4C47-B483-5DD2D6030896}" destId="{D394C36A-B7F7-4825-AE66-ACE7EDC2B563}" srcOrd="0" destOrd="0" presId="urn:microsoft.com/office/officeart/2005/8/layout/hProcess9"/>
    <dgm:cxn modelId="{E96A5479-BFAB-4809-A6C5-5F02D2DCE5A8}" srcId="{DEC763ED-8EEE-4C47-B483-5DD2D6030896}" destId="{0E645F18-E61A-4051-A668-AE148692A235}" srcOrd="0" destOrd="0" parTransId="{04445968-43F2-48EE-A7F0-35AF5796AC8C}" sibTransId="{45E44EEA-38CB-4FEB-9ED2-F209012A1753}"/>
    <dgm:cxn modelId="{AAB9807D-B19A-44CD-86F6-7EC0643E31E5}" srcId="{DEC763ED-8EEE-4C47-B483-5DD2D6030896}" destId="{5F87024A-5E77-4BD7-937F-5583C59B5D72}" srcOrd="1" destOrd="0" parTransId="{CD07D21B-49EA-4CE3-A9CA-6A0D8CFE6A30}" sibTransId="{27E6D893-4A50-4D8F-82C9-264630122F42}"/>
    <dgm:cxn modelId="{4E7CEC85-8B9A-4076-B541-6B2639841508}" srcId="{DEC763ED-8EEE-4C47-B483-5DD2D6030896}" destId="{AF905E0D-6229-4CFA-9A8C-9DC65AF3D120}" srcOrd="3" destOrd="0" parTransId="{333B72E4-6FA4-4BAE-8DEE-0D84E3823226}" sibTransId="{A6C7B8E7-FA44-48AE-87E0-DB62670BD84F}"/>
    <dgm:cxn modelId="{2FFE19A3-6BF5-432E-8ADA-66408119103A}" type="presOf" srcId="{AF905E0D-6229-4CFA-9A8C-9DC65AF3D120}" destId="{FBEDA2E9-8116-4372-8979-BA3977C993B3}" srcOrd="0" destOrd="0" presId="urn:microsoft.com/office/officeart/2005/8/layout/hProcess9"/>
    <dgm:cxn modelId="{B465EDAC-D5BC-48C2-9EE4-FE76DF966072}" type="presOf" srcId="{C4477F08-2BFD-4BCE-97E5-E3962024CC23}" destId="{F757C29C-E63B-439F-BC0C-A0F2DBBFB8ED}" srcOrd="0" destOrd="0" presId="urn:microsoft.com/office/officeart/2005/8/layout/hProcess9"/>
    <dgm:cxn modelId="{449D65B9-489B-41D2-B492-06CA1C20D572}" srcId="{DEC763ED-8EEE-4C47-B483-5DD2D6030896}" destId="{C4477F08-2BFD-4BCE-97E5-E3962024CC23}" srcOrd="2" destOrd="0" parTransId="{1AFD2965-E3DA-43E1-8E42-D214A4C06F1F}" sibTransId="{D91094B9-BC43-4938-91AB-B9D6F4214ECA}"/>
    <dgm:cxn modelId="{6D99B3DD-2DDB-45AD-B459-6BC96F476625}" type="presOf" srcId="{0E645F18-E61A-4051-A668-AE148692A235}" destId="{31228313-021C-4550-AB0C-C5F1E19E2187}" srcOrd="0" destOrd="0" presId="urn:microsoft.com/office/officeart/2005/8/layout/hProcess9"/>
    <dgm:cxn modelId="{779AB985-4166-4060-8FA8-34A337CCF537}" type="presParOf" srcId="{D394C36A-B7F7-4825-AE66-ACE7EDC2B563}" destId="{B58CADB0-B05A-44C2-8228-092FCBAE5CD5}" srcOrd="0" destOrd="0" presId="urn:microsoft.com/office/officeart/2005/8/layout/hProcess9"/>
    <dgm:cxn modelId="{D6B48979-0E9E-456F-8A80-2C04D542DFC1}" type="presParOf" srcId="{D394C36A-B7F7-4825-AE66-ACE7EDC2B563}" destId="{210D25BA-906B-441C-BC19-5D4299721442}" srcOrd="1" destOrd="0" presId="urn:microsoft.com/office/officeart/2005/8/layout/hProcess9"/>
    <dgm:cxn modelId="{685526A0-0265-4C04-A150-2A55720A0B23}" type="presParOf" srcId="{210D25BA-906B-441C-BC19-5D4299721442}" destId="{31228313-021C-4550-AB0C-C5F1E19E2187}" srcOrd="0" destOrd="0" presId="urn:microsoft.com/office/officeart/2005/8/layout/hProcess9"/>
    <dgm:cxn modelId="{1D4C91CA-F838-404E-ABE8-FF5B1A5309DF}" type="presParOf" srcId="{210D25BA-906B-441C-BC19-5D4299721442}" destId="{7E517188-4F45-4D0A-9B28-0893875A597D}" srcOrd="1" destOrd="0" presId="urn:microsoft.com/office/officeart/2005/8/layout/hProcess9"/>
    <dgm:cxn modelId="{5CC6C90B-C287-40C9-AA2D-4F47D7015A67}" type="presParOf" srcId="{210D25BA-906B-441C-BC19-5D4299721442}" destId="{D5D75DFC-F1DD-4D48-B2B3-1236914B8B5A}" srcOrd="2" destOrd="0" presId="urn:microsoft.com/office/officeart/2005/8/layout/hProcess9"/>
    <dgm:cxn modelId="{ED40B3E0-50CF-4C77-B80A-D1CB871E0306}" type="presParOf" srcId="{210D25BA-906B-441C-BC19-5D4299721442}" destId="{7B19D541-4758-4613-85EA-57534585385F}" srcOrd="3" destOrd="0" presId="urn:microsoft.com/office/officeart/2005/8/layout/hProcess9"/>
    <dgm:cxn modelId="{BB491B5D-D2F1-4CBB-87AC-554EFD6EB864}" type="presParOf" srcId="{210D25BA-906B-441C-BC19-5D4299721442}" destId="{F757C29C-E63B-439F-BC0C-A0F2DBBFB8ED}" srcOrd="4" destOrd="0" presId="urn:microsoft.com/office/officeart/2005/8/layout/hProcess9"/>
    <dgm:cxn modelId="{2365AC6E-EAB7-40C5-AA38-A0C97BFF89B4}" type="presParOf" srcId="{210D25BA-906B-441C-BC19-5D4299721442}" destId="{ABCC8395-57E5-4531-9F43-4451B76C75E5}" srcOrd="5" destOrd="0" presId="urn:microsoft.com/office/officeart/2005/8/layout/hProcess9"/>
    <dgm:cxn modelId="{102BBB4E-BAF4-4893-922D-B39061B468A8}" type="presParOf" srcId="{210D25BA-906B-441C-BC19-5D4299721442}" destId="{FBEDA2E9-8116-4372-8979-BA3977C993B3}" srcOrd="6"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CADB0-B05A-44C2-8228-092FCBAE5CD5}">
      <dsp:nvSpPr>
        <dsp:cNvPr id="0" name=""/>
        <dsp:cNvSpPr/>
      </dsp:nvSpPr>
      <dsp:spPr>
        <a:xfrm>
          <a:off x="2" y="0"/>
          <a:ext cx="11160119" cy="3331228"/>
        </a:xfrm>
        <a:prstGeom prst="rightArrow">
          <a:avLst/>
        </a:prstGeom>
        <a:gradFill rotWithShape="0">
          <a:gsLst>
            <a:gs pos="48700">
              <a:srgbClr val="CEDCE1"/>
            </a:gs>
            <a:gs pos="0">
              <a:srgbClr val="CCD6DF"/>
            </a:gs>
            <a:gs pos="0">
              <a:srgbClr val="CCD6DF"/>
            </a:gs>
            <a:gs pos="100000">
              <a:srgbClr val="D0E2E4"/>
            </a:gs>
          </a:gsLst>
          <a:lin ang="0" scaled="0"/>
        </a:gradFill>
        <a:ln>
          <a:noFill/>
        </a:ln>
        <a:effectLst/>
      </dsp:spPr>
      <dsp:style>
        <a:lnRef idx="0">
          <a:scrgbClr r="0" g="0" b="0"/>
        </a:lnRef>
        <a:fillRef idx="1">
          <a:scrgbClr r="0" g="0" b="0"/>
        </a:fillRef>
        <a:effectRef idx="0">
          <a:scrgbClr r="0" g="0" b="0"/>
        </a:effectRef>
        <a:fontRef idx="minor"/>
      </dsp:style>
    </dsp:sp>
    <dsp:sp modelId="{31228313-021C-4550-AB0C-C5F1E19E2187}">
      <dsp:nvSpPr>
        <dsp:cNvPr id="0" name=""/>
        <dsp:cNvSpPr/>
      </dsp:nvSpPr>
      <dsp:spPr>
        <a:xfrm>
          <a:off x="0" y="967282"/>
          <a:ext cx="2340010" cy="1332491"/>
        </a:xfrm>
        <a:prstGeom prst="roundRect">
          <a:avLst/>
        </a:prstGeom>
        <a:solidFill>
          <a:srgbClr val="003061"/>
        </a:solidFill>
        <a:ln w="19050" cap="flat" cmpd="sng" algn="ctr">
          <a:no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solidFill>
                <a:schemeClr val="bg1"/>
              </a:solidFill>
            </a:rPr>
            <a:t>Basic </a:t>
          </a:r>
          <a:r>
            <a:rPr lang="de-DE" sz="2000" b="1" kern="1200" dirty="0" err="1">
              <a:solidFill>
                <a:schemeClr val="bg1"/>
              </a:solidFill>
            </a:rPr>
            <a:t>chemistry</a:t>
          </a:r>
          <a:endParaRPr lang="de-DE" sz="2000" b="1" kern="1200" dirty="0"/>
        </a:p>
      </dsp:txBody>
      <dsp:txXfrm>
        <a:off x="65047" y="1032329"/>
        <a:ext cx="2209916" cy="1202397"/>
      </dsp:txXfrm>
    </dsp:sp>
    <dsp:sp modelId="{D5D75DFC-F1DD-4D48-B2B3-1236914B8B5A}">
      <dsp:nvSpPr>
        <dsp:cNvPr id="0" name=""/>
        <dsp:cNvSpPr/>
      </dsp:nvSpPr>
      <dsp:spPr>
        <a:xfrm>
          <a:off x="2694349" y="989707"/>
          <a:ext cx="2340010" cy="1332491"/>
        </a:xfrm>
        <a:prstGeom prst="roundRect">
          <a:avLst/>
        </a:prstGeom>
        <a:solidFill>
          <a:srgbClr val="003061"/>
        </a:solidFill>
        <a:ln w="19050" cap="flat" cmpd="sng" algn="ctr">
          <a:noFill/>
          <a:prstDash val="solid"/>
          <a:miter lim="800000"/>
        </a:ln>
        <a:effectLst/>
      </dsp:spPr>
      <dsp:style>
        <a:lnRef idx="3">
          <a:schemeClr val="lt1"/>
        </a:lnRef>
        <a:fillRef idx="1">
          <a:schemeClr val="accent1"/>
        </a:fillRef>
        <a:effectRef idx="1">
          <a:schemeClr val="accent1"/>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b="1" kern="1200" dirty="0"/>
            <a:t>Specialty Chemicals</a:t>
          </a:r>
        </a:p>
      </dsp:txBody>
      <dsp:txXfrm>
        <a:off x="2759396" y="1054754"/>
        <a:ext cx="2209916" cy="1202397"/>
      </dsp:txXfrm>
    </dsp:sp>
    <dsp:sp modelId="{F757C29C-E63B-439F-BC0C-A0F2DBBFB8ED}">
      <dsp:nvSpPr>
        <dsp:cNvPr id="0" name=""/>
        <dsp:cNvSpPr/>
      </dsp:nvSpPr>
      <dsp:spPr>
        <a:xfrm>
          <a:off x="5370776" y="977928"/>
          <a:ext cx="2340010" cy="1332491"/>
        </a:xfrm>
        <a:prstGeom prst="roundRect">
          <a:avLst/>
        </a:prstGeom>
        <a:solidFill>
          <a:srgbClr val="B22063"/>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kern="1200" dirty="0"/>
            <a:t>processing industry</a:t>
          </a:r>
        </a:p>
      </dsp:txBody>
      <dsp:txXfrm>
        <a:off x="5435823" y="1042975"/>
        <a:ext cx="2209916" cy="1202397"/>
      </dsp:txXfrm>
    </dsp:sp>
    <dsp:sp modelId="{FBEDA2E9-8116-4372-8979-BA3977C993B3}">
      <dsp:nvSpPr>
        <dsp:cNvPr id="0" name=""/>
        <dsp:cNvSpPr/>
      </dsp:nvSpPr>
      <dsp:spPr>
        <a:xfrm>
          <a:off x="8038537" y="986669"/>
          <a:ext cx="2340010" cy="1332491"/>
        </a:xfrm>
        <a:prstGeom prst="roundRect">
          <a:avLst/>
        </a:prstGeom>
        <a:solidFill>
          <a:srgbClr val="166E79"/>
        </a:solidFill>
        <a:ln w="19050" cap="flat" cmpd="sng" algn="ctr">
          <a:no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de-DE" sz="1800" kern="1200" dirty="0"/>
            <a:t>Manufacturers of consumer and capital goods</a:t>
          </a:r>
        </a:p>
      </dsp:txBody>
      <dsp:txXfrm>
        <a:off x="8103584" y="1051716"/>
        <a:ext cx="2209916" cy="1202397"/>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1.78288E-7</cdr:x>
      <cdr:y>0</cdr:y>
    </cdr:from>
    <cdr:to>
      <cdr:x>0.28141</cdr:x>
      <cdr:y>0.17574</cdr:y>
    </cdr:to>
    <cdr:sp macro="" textlink="">
      <cdr:nvSpPr>
        <cdr:cNvPr id="2" name="Textfeld 1"/>
        <cdr:cNvSpPr txBox="1"/>
      </cdr:nvSpPr>
      <cdr:spPr>
        <a:xfrm xmlns:a="http://schemas.openxmlformats.org/drawingml/2006/main">
          <a:off x="1" y="0"/>
          <a:ext cx="1578428" cy="793025"/>
        </a:xfrm>
        <a:prstGeom xmlns:a="http://schemas.openxmlformats.org/drawingml/2006/main" prst="rect">
          <a:avLst/>
        </a:prstGeom>
        <a:solidFill xmlns:a="http://schemas.openxmlformats.org/drawingml/2006/main">
          <a:schemeClr val="bg1">
            <a:lumMod val="95000"/>
          </a:schemeClr>
        </a:solidFill>
      </cdr:spPr>
      <cdr:txBody>
        <a:bodyPr xmlns:a="http://schemas.openxmlformats.org/drawingml/2006/main" vertOverflow="clip" horzOverflow="clip" wrap="square" rtlCol="0">
          <a:noAutofit/>
        </a:bodyPr>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l"/>
          <a:r>
            <a:rPr lang="de-DE" sz="1400" b="1" dirty="0">
              <a:solidFill>
                <a:schemeClr val="accent1"/>
              </a:solidFill>
              <a:latin typeface="Source Sans Pro" panose="020B0503030403020204" pitchFamily="34" charset="0"/>
              <a:cs typeface="Arial" pitchFamily="34" charset="0"/>
            </a:rPr>
            <a:t>Production value: </a:t>
          </a:r>
        </a:p>
        <a:p xmlns:a="http://schemas.openxmlformats.org/drawingml/2006/main">
          <a:pPr algn="l"/>
          <a:r>
            <a:rPr lang="de-DE" sz="1400" b="1" dirty="0">
              <a:solidFill>
                <a:schemeClr val="accent1"/>
              </a:solidFill>
              <a:latin typeface="Source Sans Pro" panose="020B0503030403020204" pitchFamily="34" charset="0"/>
              <a:cs typeface="Arial" pitchFamily="34" charset="0"/>
            </a:rPr>
            <a:t>138.3 bn </a:t>
          </a:r>
          <a:r>
            <a:rPr lang="de-DE" sz="1400" b="1" baseline="0" dirty="0">
              <a:solidFill>
                <a:schemeClr val="accent1"/>
              </a:solidFill>
              <a:latin typeface="Source Sans Pro" panose="020B0503030403020204" pitchFamily="34" charset="0"/>
              <a:cs typeface="Arial" pitchFamily="34" charset="0"/>
            </a:rPr>
            <a:t>Euro </a:t>
          </a:r>
          <a:endParaRPr lang="de-DE" sz="1400" b="1" dirty="0">
            <a:solidFill>
              <a:schemeClr val="accent1"/>
            </a:solidFill>
            <a:latin typeface="Source Sans Pro" panose="020B0503030403020204" pitchFamily="34" charset="0"/>
            <a:cs typeface="Arial" pitchFamily="34"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0.03421</cdr:x>
      <cdr:y>0.09307</cdr:y>
    </cdr:from>
    <cdr:to>
      <cdr:x>0.35567</cdr:x>
      <cdr:y>0.20468</cdr:y>
    </cdr:to>
    <cdr:sp macro="" textlink="">
      <cdr:nvSpPr>
        <cdr:cNvPr id="8" name="Textfeld 7"/>
        <cdr:cNvSpPr txBox="1"/>
      </cdr:nvSpPr>
      <cdr:spPr>
        <a:xfrm xmlns:a="http://schemas.openxmlformats.org/drawingml/2006/main">
          <a:off x="259785" y="407080"/>
          <a:ext cx="2441360" cy="488159"/>
        </a:xfrm>
        <a:prstGeom xmlns:a="http://schemas.openxmlformats.org/drawingml/2006/main" prst="rect">
          <a:avLst/>
        </a:prstGeom>
        <a:solidFill xmlns:a="http://schemas.openxmlformats.org/drawingml/2006/main">
          <a:schemeClr val="accent2">
            <a:lumMod val="40000"/>
            <a:lumOff val="60000"/>
          </a:schemeClr>
        </a:solidFill>
        <a:ln xmlns:a="http://schemas.openxmlformats.org/drawingml/2006/main" w="15875">
          <a:noFill/>
        </a:ln>
      </cdr:spPr>
      <cdr:txBody>
        <a:bodyPr xmlns:a="http://schemas.openxmlformats.org/drawingml/2006/main" wrap="square" rtlCol="0" anchor="ctr"/>
        <a:lstStyle xmlns:a="http://schemas.openxmlformats.org/drawingml/2006/main"/>
        <a:p xmlns:a="http://schemas.openxmlformats.org/drawingml/2006/main">
          <a:pPr algn="ctr"/>
          <a:r>
            <a:rPr lang="de-DE" sz="1500" b="1">
              <a:solidFill>
                <a:schemeClr val="tx1"/>
              </a:solidFill>
              <a:latin typeface="Source Sans Pro" panose="020B0503030403020204" pitchFamily="34" charset="0"/>
              <a:cs typeface="Arial" pitchFamily="34" charset="0"/>
            </a:rPr>
            <a:t>average, calculated based on sales</a:t>
          </a:r>
        </a:p>
      </cdr:txBody>
    </cdr:sp>
  </cdr:relSizeAnchor>
  <cdr:relSizeAnchor xmlns:cdr="http://schemas.openxmlformats.org/drawingml/2006/chartDrawing">
    <cdr:from>
      <cdr:x>0.02307</cdr:x>
      <cdr:y>0.44841</cdr:y>
    </cdr:from>
    <cdr:to>
      <cdr:x>0.98554</cdr:x>
      <cdr:y>0.45302</cdr:y>
    </cdr:to>
    <cdr:sp macro="" textlink="">
      <cdr:nvSpPr>
        <cdr:cNvPr id="5" name="Gerade Verbindung 6">
          <a:extLst xmlns:a="http://schemas.openxmlformats.org/drawingml/2006/main">
            <a:ext uri="{FF2B5EF4-FFF2-40B4-BE49-F238E27FC236}">
              <a16:creationId xmlns:a16="http://schemas.microsoft.com/office/drawing/2014/main" id="{6B0D53B3-3E98-4ABB-A7E4-F0835B058B60}"/>
            </a:ext>
          </a:extLst>
        </cdr:cNvPr>
        <cdr:cNvSpPr/>
      </cdr:nvSpPr>
      <cdr:spPr>
        <a:xfrm xmlns:a="http://schemas.openxmlformats.org/drawingml/2006/main">
          <a:off x="166064" y="1870012"/>
          <a:ext cx="6929122" cy="19225"/>
        </a:xfrm>
        <a:prstGeom xmlns:a="http://schemas.openxmlformats.org/drawingml/2006/main" prst="line">
          <a:avLst/>
        </a:prstGeom>
        <a:ln xmlns:a="http://schemas.openxmlformats.org/drawingml/2006/main" w="57150" cmpd="sng">
          <a:solidFill>
            <a:srgbClr val="FF5C33"/>
          </a:solidFill>
          <a:prstDash val="dash"/>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de-DE"/>
        </a:p>
      </cdr:txBody>
    </cdr:sp>
  </cdr:relSizeAnchor>
  <cdr:relSizeAnchor xmlns:cdr="http://schemas.openxmlformats.org/drawingml/2006/chartDrawing">
    <cdr:from>
      <cdr:x>0.1791</cdr:x>
      <cdr:y>0.21843</cdr:y>
    </cdr:from>
    <cdr:to>
      <cdr:x>0.17927</cdr:x>
      <cdr:y>0.3884</cdr:y>
    </cdr:to>
    <cdr:sp macro="" textlink="">
      <cdr:nvSpPr>
        <cdr:cNvPr id="11" name="Gerade Verbindung mit Pfeil 10">
          <a:extLst xmlns:a="http://schemas.openxmlformats.org/drawingml/2006/main">
            <a:ext uri="{FF2B5EF4-FFF2-40B4-BE49-F238E27FC236}">
              <a16:creationId xmlns:a16="http://schemas.microsoft.com/office/drawing/2014/main" id="{E98A27AB-185E-4C1E-B897-943FD04018B0}"/>
            </a:ext>
          </a:extLst>
        </cdr:cNvPr>
        <cdr:cNvSpPr/>
      </cdr:nvSpPr>
      <cdr:spPr>
        <a:xfrm xmlns:a="http://schemas.openxmlformats.org/drawingml/2006/main" rot="5400000">
          <a:off x="1046352" y="1428527"/>
          <a:ext cx="800645" cy="1440"/>
        </a:xfrm>
        <a:prstGeom xmlns:a="http://schemas.openxmlformats.org/drawingml/2006/main" prst="straightConnector1">
          <a:avLst/>
        </a:prstGeom>
        <a:ln xmlns:a="http://schemas.openxmlformats.org/drawingml/2006/main" w="15875">
          <a:solidFill>
            <a:srgbClr val="FF5C33"/>
          </a:solidFill>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endParaRPr lang="de-DE"/>
        </a:p>
      </cdr:txBody>
    </cdr:sp>
  </cdr:relSizeAnchor>
</c:userShapes>
</file>

<file path=ppt/drawings/drawing3.xml><?xml version="1.0" encoding="utf-8"?>
<c:userShapes xmlns:c="http://schemas.openxmlformats.org/drawingml/2006/chart">
  <cdr:relSizeAnchor xmlns:cdr="http://schemas.openxmlformats.org/drawingml/2006/chartDrawing">
    <cdr:from>
      <cdr:x>0.59601</cdr:x>
      <cdr:y>0.87493</cdr:y>
    </cdr:from>
    <cdr:to>
      <cdr:x>0.99845</cdr:x>
      <cdr:y>0.99219</cdr:y>
    </cdr:to>
    <cdr:sp macro="" textlink="">
      <cdr:nvSpPr>
        <cdr:cNvPr id="2" name="Textfeld 1"/>
        <cdr:cNvSpPr txBox="1"/>
      </cdr:nvSpPr>
      <cdr:spPr>
        <a:xfrm xmlns:a="http://schemas.openxmlformats.org/drawingml/2006/main">
          <a:off x="4076700" y="3481408"/>
          <a:ext cx="2752725" cy="46655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r"/>
          <a:endParaRPr lang="de-DE" sz="1400" b="1"/>
        </a:p>
      </cdr:txBody>
    </cdr:sp>
  </cdr:relSizeAnchor>
  <cdr:relSizeAnchor xmlns:cdr="http://schemas.openxmlformats.org/drawingml/2006/chartDrawing">
    <cdr:from>
      <cdr:x>0.59601</cdr:x>
      <cdr:y>0.87493</cdr:y>
    </cdr:from>
    <cdr:to>
      <cdr:x>0.99845</cdr:x>
      <cdr:y>0.99219</cdr:y>
    </cdr:to>
    <cdr:sp macro="" textlink="">
      <cdr:nvSpPr>
        <cdr:cNvPr id="4" name="Textfeld 1"/>
        <cdr:cNvSpPr txBox="1"/>
      </cdr:nvSpPr>
      <cdr:spPr>
        <a:xfrm xmlns:a="http://schemas.openxmlformats.org/drawingml/2006/main">
          <a:off x="4076700" y="3481408"/>
          <a:ext cx="2752725" cy="466558"/>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pPr algn="r"/>
          <a:endParaRPr lang="de-DE" sz="1400" b="1"/>
        </a:p>
      </cdr:txBody>
    </cdr:sp>
  </cdr:relSizeAnchor>
</c:userShapes>
</file>

<file path=ppt/drawings/drawing4.xml><?xml version="1.0" encoding="utf-8"?>
<c:userShapes xmlns:c="http://schemas.openxmlformats.org/drawingml/2006/chart">
  <cdr:relSizeAnchor xmlns:cdr="http://schemas.openxmlformats.org/drawingml/2006/chartDrawing">
    <cdr:from>
      <cdr:x>0.729</cdr:x>
      <cdr:y>0.01027</cdr:y>
    </cdr:from>
    <cdr:to>
      <cdr:x>0.99687</cdr:x>
      <cdr:y>0.142</cdr:y>
    </cdr:to>
    <cdr:sp macro="" textlink="">
      <cdr:nvSpPr>
        <cdr:cNvPr id="3" name="Textfeld 6"/>
        <cdr:cNvSpPr txBox="1"/>
      </cdr:nvSpPr>
      <cdr:spPr>
        <a:xfrm xmlns:a="http://schemas.openxmlformats.org/drawingml/2006/main">
          <a:off x="8131089" y="42819"/>
          <a:ext cx="2987761" cy="549362"/>
        </a:xfrm>
        <a:prstGeom xmlns:a="http://schemas.openxmlformats.org/drawingml/2006/main" prst="round2DiagRect">
          <a:avLst/>
        </a:prstGeom>
        <a:noFill xmlns:a="http://schemas.openxmlformats.org/drawingml/2006/main"/>
        <a:ln xmlns:a="http://schemas.openxmlformats.org/drawingml/2006/main">
          <a:noFill/>
        </a:ln>
      </cdr:spPr>
      <cdr:txBody>
        <a:bodyPr xmlns:a="http://schemas.openxmlformats.org/drawingml/2006/main" vert="horz" wrap="square" lIns="72000" tIns="36000" rIns="0" bIns="36000" rtlCol="0">
          <a:no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r">
            <a:lnSpc>
              <a:spcPct val="90000"/>
            </a:lnSpc>
            <a:spcAft>
              <a:spcPts val="600"/>
            </a:spcAft>
          </a:pPr>
          <a:r>
            <a:rPr lang="de-DE" sz="1600" dirty="0">
              <a:solidFill>
                <a:srgbClr val="003061"/>
              </a:solidFill>
            </a:rPr>
            <a:t>Total material </a:t>
          </a:r>
          <a:r>
            <a:rPr lang="de-DE" sz="1600" dirty="0" err="1">
              <a:solidFill>
                <a:srgbClr val="003061"/>
              </a:solidFill>
            </a:rPr>
            <a:t>use</a:t>
          </a:r>
          <a:r>
            <a:rPr lang="de-DE" sz="1600" i="0" dirty="0">
              <a:solidFill>
                <a:srgbClr val="003061"/>
              </a:solidFill>
            </a:rPr>
            <a:t>:</a:t>
          </a:r>
          <a:br>
            <a:rPr lang="de-DE" sz="1600" i="0" dirty="0">
              <a:solidFill>
                <a:srgbClr val="003061"/>
              </a:solidFill>
            </a:rPr>
          </a:br>
          <a:r>
            <a:rPr lang="de-DE" sz="1600" i="0" dirty="0">
              <a:solidFill>
                <a:srgbClr val="003061"/>
              </a:solidFill>
            </a:rPr>
            <a:t>20 </a:t>
          </a:r>
          <a:r>
            <a:rPr lang="de-DE" sz="1600" i="0" dirty="0" err="1">
              <a:solidFill>
                <a:srgbClr val="003061"/>
              </a:solidFill>
            </a:rPr>
            <a:t>million</a:t>
          </a:r>
          <a:r>
            <a:rPr lang="de-DE" sz="1600" i="0" dirty="0">
              <a:solidFill>
                <a:srgbClr val="003061"/>
              </a:solidFill>
            </a:rPr>
            <a:t> </a:t>
          </a:r>
          <a:r>
            <a:rPr lang="de-DE" sz="1600" i="0" dirty="0" err="1">
              <a:solidFill>
                <a:srgbClr val="003061"/>
              </a:solidFill>
            </a:rPr>
            <a:t>tonnes</a:t>
          </a:r>
          <a:endParaRPr lang="de-DE" sz="1600" i="0" dirty="0">
            <a:solidFill>
              <a:srgbClr val="003061"/>
            </a:solidFill>
          </a:endParaRPr>
        </a:p>
      </cdr:txBody>
    </cdr:sp>
  </cdr:relSizeAnchor>
</c:userShapes>
</file>

<file path=ppt/drawings/drawing5.xml><?xml version="1.0" encoding="utf-8"?>
<c:userShapes xmlns:c="http://schemas.openxmlformats.org/drawingml/2006/chart">
  <cdr:relSizeAnchor xmlns:cdr="http://schemas.openxmlformats.org/drawingml/2006/chartDrawing">
    <cdr:from>
      <cdr:x>0.01896</cdr:x>
      <cdr:y>0.0469</cdr:y>
    </cdr:from>
    <cdr:to>
      <cdr:x>0.98694</cdr:x>
      <cdr:y>0.21527</cdr:y>
    </cdr:to>
    <cdr:sp macro="" textlink="">
      <cdr:nvSpPr>
        <cdr:cNvPr id="2" name="Textfeld 1"/>
        <cdr:cNvSpPr txBox="1"/>
      </cdr:nvSpPr>
      <cdr:spPr>
        <a:xfrm xmlns:a="http://schemas.openxmlformats.org/drawingml/2006/main">
          <a:off x="111919" y="185737"/>
          <a:ext cx="5715000" cy="66675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de-DE" sz="1100"/>
        </a:p>
      </cdr:txBody>
    </cdr:sp>
  </cdr:relSizeAnchor>
</c:userShapes>
</file>

<file path=ppt/drawings/drawing6.xml><?xml version="1.0" encoding="utf-8"?>
<c:userShapes xmlns:c="http://schemas.openxmlformats.org/drawingml/2006/chart">
  <cdr:relSizeAnchor xmlns:cdr="http://schemas.openxmlformats.org/drawingml/2006/chartDrawing">
    <cdr:from>
      <cdr:x>0.3615</cdr:x>
      <cdr:y>0.67023</cdr:y>
    </cdr:from>
    <cdr:to>
      <cdr:x>0.75587</cdr:x>
      <cdr:y>0.75141</cdr:y>
    </cdr:to>
    <cdr:sp macro="" textlink="">
      <cdr:nvSpPr>
        <cdr:cNvPr id="2" name="Textfeld 13"/>
        <cdr:cNvSpPr txBox="1"/>
      </cdr:nvSpPr>
      <cdr:spPr>
        <a:xfrm xmlns:a="http://schemas.openxmlformats.org/drawingml/2006/main">
          <a:off x="2602529" y="2795102"/>
          <a:ext cx="2839239" cy="338554"/>
        </a:xfrm>
        <a:prstGeom xmlns:a="http://schemas.openxmlformats.org/drawingml/2006/main" prst="rect">
          <a:avLst/>
        </a:prstGeom>
        <a:solidFill xmlns:a="http://schemas.openxmlformats.org/drawingml/2006/main">
          <a:schemeClr val="accent5"/>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R&amp;D </a:t>
          </a:r>
          <a:r>
            <a:rPr lang="de-DE" sz="1600" dirty="0" err="1">
              <a:solidFill>
                <a:srgbClr val="FFFFFF"/>
              </a:solidFill>
            </a:rPr>
            <a:t>pharmaceutical</a:t>
          </a:r>
          <a:r>
            <a:rPr lang="de-DE" sz="1600" dirty="0">
              <a:solidFill>
                <a:srgbClr val="FFFFFF"/>
              </a:solidFill>
            </a:rPr>
            <a:t> </a:t>
          </a:r>
          <a:r>
            <a:rPr lang="de-DE" sz="1600" dirty="0" err="1">
              <a:solidFill>
                <a:srgbClr val="FFFFFF"/>
              </a:solidFill>
            </a:rPr>
            <a:t>industry</a:t>
          </a:r>
          <a:endParaRPr lang="de-DE" sz="1600" dirty="0">
            <a:solidFill>
              <a:srgbClr val="FFFFFF"/>
            </a:solidFill>
          </a:endParaRPr>
        </a:p>
      </cdr:txBody>
    </cdr:sp>
  </cdr:relSizeAnchor>
  <cdr:relSizeAnchor xmlns:cdr="http://schemas.openxmlformats.org/drawingml/2006/chartDrawing">
    <cdr:from>
      <cdr:x>0.45182</cdr:x>
      <cdr:y>0.33876</cdr:y>
    </cdr:from>
    <cdr:to>
      <cdr:x>0.76538</cdr:x>
      <cdr:y>0.41994</cdr:y>
    </cdr:to>
    <cdr:sp macro="" textlink="">
      <cdr:nvSpPr>
        <cdr:cNvPr id="3" name="Textfeld 12"/>
        <cdr:cNvSpPr txBox="1"/>
      </cdr:nvSpPr>
      <cdr:spPr>
        <a:xfrm xmlns:a="http://schemas.openxmlformats.org/drawingml/2006/main">
          <a:off x="3252827" y="1412752"/>
          <a:ext cx="2257349" cy="338554"/>
        </a:xfrm>
        <a:prstGeom xmlns:a="http://schemas.openxmlformats.org/drawingml/2006/main" prst="rect">
          <a:avLst/>
        </a:prstGeom>
        <a:solidFill xmlns:a="http://schemas.openxmlformats.org/drawingml/2006/main">
          <a:schemeClr val="accent1"/>
        </a:solidFill>
        <a:ln xmlns:a="http://schemas.openxmlformats.org/drawingml/2006/main" w="12700">
          <a:solidFill>
            <a:sysClr val="window" lastClr="FFFFFF"/>
          </a:solidFill>
        </a:ln>
      </cdr:spPr>
      <cdr:txBody>
        <a:bodyPr xmlns:a="http://schemas.openxmlformats.org/drawingml/2006/main" wrap="none" rtlCol="0">
          <a:spAutoFit/>
        </a:bodyPr>
        <a:lstStyle xmlns:a="http://schemas.openxmlformats.org/drawingml/2006/main">
          <a:defPPr>
            <a:defRPr lang="de-DE"/>
          </a:defPPr>
          <a:lvl1pPr marL="0" algn="l" defTabSz="914400" rtl="0" eaLnBrk="1" latinLnBrk="0" hangingPunct="1">
            <a:defRPr sz="1800" kern="1200">
              <a:solidFill>
                <a:srgbClr val="2C4999"/>
              </a:solidFill>
              <a:latin typeface="Arial"/>
              <a:cs typeface="Arial"/>
            </a:defRPr>
          </a:lvl1pPr>
          <a:lvl2pPr marL="457200" algn="l" defTabSz="914400" rtl="0" eaLnBrk="1" latinLnBrk="0" hangingPunct="1">
            <a:defRPr sz="1800" kern="1200">
              <a:solidFill>
                <a:srgbClr val="2C4999"/>
              </a:solidFill>
              <a:latin typeface="Arial"/>
              <a:cs typeface="Arial"/>
            </a:defRPr>
          </a:lvl2pPr>
          <a:lvl3pPr marL="914400" algn="l" defTabSz="914400" rtl="0" eaLnBrk="1" latinLnBrk="0" hangingPunct="1">
            <a:defRPr sz="1800" kern="1200">
              <a:solidFill>
                <a:srgbClr val="2C4999"/>
              </a:solidFill>
              <a:latin typeface="Arial"/>
              <a:cs typeface="Arial"/>
            </a:defRPr>
          </a:lvl3pPr>
          <a:lvl4pPr marL="1371600" algn="l" defTabSz="914400" rtl="0" eaLnBrk="1" latinLnBrk="0" hangingPunct="1">
            <a:defRPr sz="1800" kern="1200">
              <a:solidFill>
                <a:srgbClr val="2C4999"/>
              </a:solidFill>
              <a:latin typeface="Arial"/>
              <a:cs typeface="Arial"/>
            </a:defRPr>
          </a:lvl4pPr>
          <a:lvl5pPr marL="1828800" algn="l" defTabSz="914400" rtl="0" eaLnBrk="1" latinLnBrk="0" hangingPunct="1">
            <a:defRPr sz="1800" kern="1200">
              <a:solidFill>
                <a:srgbClr val="2C4999"/>
              </a:solidFill>
              <a:latin typeface="Arial"/>
              <a:cs typeface="Arial"/>
            </a:defRPr>
          </a:lvl5pPr>
          <a:lvl6pPr marL="2286000" algn="l" defTabSz="914400" rtl="0" eaLnBrk="1" latinLnBrk="0" hangingPunct="1">
            <a:defRPr sz="1800" kern="1200">
              <a:solidFill>
                <a:srgbClr val="2C4999"/>
              </a:solidFill>
              <a:latin typeface="Arial"/>
              <a:cs typeface="Arial"/>
            </a:defRPr>
          </a:lvl6pPr>
          <a:lvl7pPr marL="2743200" algn="l" defTabSz="914400" rtl="0" eaLnBrk="1" latinLnBrk="0" hangingPunct="1">
            <a:defRPr sz="1800" kern="1200">
              <a:solidFill>
                <a:srgbClr val="2C4999"/>
              </a:solidFill>
              <a:latin typeface="Arial"/>
              <a:cs typeface="Arial"/>
            </a:defRPr>
          </a:lvl7pPr>
          <a:lvl8pPr marL="3200400" algn="l" defTabSz="914400" rtl="0" eaLnBrk="1" latinLnBrk="0" hangingPunct="1">
            <a:defRPr sz="1800" kern="1200">
              <a:solidFill>
                <a:srgbClr val="2C4999"/>
              </a:solidFill>
              <a:latin typeface="Arial"/>
              <a:cs typeface="Arial"/>
            </a:defRPr>
          </a:lvl8pPr>
          <a:lvl9pPr marL="3657600" algn="l" defTabSz="914400" rtl="0" eaLnBrk="1" latinLnBrk="0" hangingPunct="1">
            <a:defRPr sz="1800" kern="1200">
              <a:solidFill>
                <a:srgbClr val="2C4999"/>
              </a:solidFill>
              <a:latin typeface="Arial"/>
              <a:cs typeface="Arial"/>
            </a:defRPr>
          </a:lvl9pPr>
        </a:lstStyle>
        <a:p xmlns:a="http://schemas.openxmlformats.org/drawingml/2006/main">
          <a:pPr algn="ctr"/>
          <a:r>
            <a:rPr lang="de-DE" sz="1600" dirty="0">
              <a:solidFill>
                <a:srgbClr val="FFFFFF"/>
              </a:solidFill>
            </a:rPr>
            <a:t>R&amp;D </a:t>
          </a:r>
          <a:r>
            <a:rPr lang="de-DE" sz="1600" dirty="0" err="1">
              <a:solidFill>
                <a:srgbClr val="FFFFFF"/>
              </a:solidFill>
            </a:rPr>
            <a:t>chemical</a:t>
          </a:r>
          <a:r>
            <a:rPr lang="de-DE" sz="1600" dirty="0">
              <a:solidFill>
                <a:srgbClr val="FFFFFF"/>
              </a:solidFill>
            </a:rPr>
            <a:t> </a:t>
          </a:r>
          <a:r>
            <a:rPr lang="de-DE" sz="1600" dirty="0" err="1">
              <a:solidFill>
                <a:srgbClr val="FFFFFF"/>
              </a:solidFill>
            </a:rPr>
            <a:t>industry</a:t>
          </a:r>
          <a:endParaRPr lang="de-DE" sz="1600" dirty="0">
            <a:solidFill>
              <a:srgbClr val="FFFFFF"/>
            </a:solidFill>
          </a:endParaRPr>
        </a:p>
      </cdr:txBody>
    </cdr:sp>
  </cdr:relSizeAnchor>
</c:userShapes>
</file>

<file path=ppt/drawings/drawing7.xml><?xml version="1.0" encoding="utf-8"?>
<c:userShapes xmlns:c="http://schemas.openxmlformats.org/drawingml/2006/chart">
  <cdr:relSizeAnchor xmlns:cdr="http://schemas.openxmlformats.org/drawingml/2006/chartDrawing">
    <cdr:from>
      <cdr:x>0.00682</cdr:x>
      <cdr:y>0.03464</cdr:y>
    </cdr:from>
    <cdr:to>
      <cdr:x>0.20282</cdr:x>
      <cdr:y>0.29361</cdr:y>
    </cdr:to>
    <cdr:sp macro="" textlink="">
      <cdr:nvSpPr>
        <cdr:cNvPr id="2" name="Textfeld 2"/>
        <cdr:cNvSpPr txBox="1"/>
      </cdr:nvSpPr>
      <cdr:spPr>
        <a:xfrm xmlns:a="http://schemas.openxmlformats.org/drawingml/2006/main">
          <a:off x="76069" y="144461"/>
          <a:ext cx="2186118" cy="1079999"/>
        </a:xfrm>
        <a:prstGeom xmlns:a="http://schemas.openxmlformats.org/drawingml/2006/main" prst="homePlate">
          <a:avLst/>
        </a:prstGeom>
        <a:solidFill xmlns:a="http://schemas.openxmlformats.org/drawingml/2006/main">
          <a:schemeClr val="accent1">
            <a:lumMod val="20000"/>
            <a:lumOff val="80000"/>
          </a:schemeClr>
        </a:solidFill>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rgbClr val="2C4999"/>
              </a:solidFill>
              <a:latin typeface="Calibri"/>
            </a:defRPr>
          </a:lvl1pPr>
          <a:lvl2pPr marL="457200" indent="0">
            <a:defRPr sz="1100">
              <a:solidFill>
                <a:srgbClr val="2C4999"/>
              </a:solidFill>
              <a:latin typeface="Calibri"/>
            </a:defRPr>
          </a:lvl2pPr>
          <a:lvl3pPr marL="914400" indent="0">
            <a:defRPr sz="1100">
              <a:solidFill>
                <a:srgbClr val="2C4999"/>
              </a:solidFill>
              <a:latin typeface="Calibri"/>
            </a:defRPr>
          </a:lvl3pPr>
          <a:lvl4pPr marL="1371600" indent="0">
            <a:defRPr sz="1100">
              <a:solidFill>
                <a:srgbClr val="2C4999"/>
              </a:solidFill>
              <a:latin typeface="Calibri"/>
            </a:defRPr>
          </a:lvl4pPr>
          <a:lvl5pPr marL="1828800" indent="0">
            <a:defRPr sz="1100">
              <a:solidFill>
                <a:srgbClr val="2C4999"/>
              </a:solidFill>
              <a:latin typeface="Calibri"/>
            </a:defRPr>
          </a:lvl5pPr>
          <a:lvl6pPr marL="2286000" indent="0">
            <a:defRPr sz="1100">
              <a:solidFill>
                <a:srgbClr val="2C4999"/>
              </a:solidFill>
              <a:latin typeface="Calibri"/>
            </a:defRPr>
          </a:lvl6pPr>
          <a:lvl7pPr marL="2743200" indent="0">
            <a:defRPr sz="1100">
              <a:solidFill>
                <a:srgbClr val="2C4999"/>
              </a:solidFill>
              <a:latin typeface="Calibri"/>
            </a:defRPr>
          </a:lvl7pPr>
          <a:lvl8pPr marL="3200400" indent="0">
            <a:defRPr sz="1100">
              <a:solidFill>
                <a:srgbClr val="2C4999"/>
              </a:solidFill>
              <a:latin typeface="Calibri"/>
            </a:defRPr>
          </a:lvl8pPr>
          <a:lvl9pPr marL="3657600" indent="0">
            <a:defRPr sz="1100">
              <a:solidFill>
                <a:srgbClr val="2C4999"/>
              </a:solidFill>
              <a:latin typeface="Calibri"/>
            </a:defRPr>
          </a:lvl9pPr>
        </a:lstStyle>
        <a:p xmlns:a="http://schemas.openxmlformats.org/drawingml/2006/main">
          <a:r>
            <a:rPr lang="de-DE" sz="2000" b="1" dirty="0">
              <a:solidFill>
                <a:schemeClr val="tx1"/>
              </a:solidFill>
              <a:latin typeface="Source Sans Pro" panose="020B0503030403020204" pitchFamily="34" charset="0"/>
              <a:cs typeface="Arial" pitchFamily="34" charset="0"/>
            </a:rPr>
            <a:t>companies</a:t>
          </a:r>
          <a:r>
            <a:rPr lang="de-DE" sz="2000" b="1" baseline="0" dirty="0">
              <a:solidFill>
                <a:schemeClr val="tx1"/>
              </a:solidFill>
              <a:latin typeface="Source Sans Pro" panose="020B0503030403020204" pitchFamily="34" charset="0"/>
              <a:cs typeface="Arial" pitchFamily="34" charset="0"/>
            </a:rPr>
            <a:t> </a:t>
          </a:r>
          <a:br>
            <a:rPr lang="de-DE" sz="2000" b="1" baseline="0" dirty="0">
              <a:solidFill>
                <a:schemeClr val="tx1"/>
              </a:solidFill>
              <a:latin typeface="Source Sans Pro" panose="020B0503030403020204" pitchFamily="34" charset="0"/>
              <a:cs typeface="Arial" pitchFamily="34" charset="0"/>
            </a:rPr>
          </a:br>
          <a:r>
            <a:rPr lang="de-DE" sz="2000" baseline="0" dirty="0">
              <a:solidFill>
                <a:schemeClr val="tx1"/>
              </a:solidFill>
              <a:latin typeface="Source Sans Pro" panose="020B0503030403020204" pitchFamily="34" charset="0"/>
              <a:cs typeface="Arial" pitchFamily="34" charset="0"/>
            </a:rPr>
            <a:t>(amount)</a:t>
          </a:r>
          <a:endParaRPr lang="de-DE" sz="2000" dirty="0">
            <a:solidFill>
              <a:schemeClr val="tx1"/>
            </a:solidFill>
            <a:latin typeface="Source Sans Pro" panose="020B0503030403020204" pitchFamily="34" charset="0"/>
            <a:cs typeface="Arial" pitchFamily="34" charset="0"/>
          </a:endParaRPr>
        </a:p>
      </cdr:txBody>
    </cdr:sp>
  </cdr:relSizeAnchor>
  <cdr:relSizeAnchor xmlns:cdr="http://schemas.openxmlformats.org/drawingml/2006/chartDrawing">
    <cdr:from>
      <cdr:x>0.00682</cdr:x>
      <cdr:y>0.36956</cdr:y>
    </cdr:from>
    <cdr:to>
      <cdr:x>0.19402</cdr:x>
      <cdr:y>0.62853</cdr:y>
    </cdr:to>
    <cdr:sp macro="" textlink="">
      <cdr:nvSpPr>
        <cdr:cNvPr id="3" name="Textfeld 3"/>
        <cdr:cNvSpPr txBox="1"/>
      </cdr:nvSpPr>
      <cdr:spPr>
        <a:xfrm xmlns:a="http://schemas.openxmlformats.org/drawingml/2006/main">
          <a:off x="76107" y="1541213"/>
          <a:ext cx="2088000" cy="1080000"/>
        </a:xfrm>
        <a:prstGeom xmlns:a="http://schemas.openxmlformats.org/drawingml/2006/main" prst="homePlate">
          <a:avLst/>
        </a:prstGeom>
        <a:solidFill xmlns:a="http://schemas.openxmlformats.org/drawingml/2006/main">
          <a:schemeClr val="accent4">
            <a:lumMod val="20000"/>
            <a:lumOff val="80000"/>
          </a:schemeClr>
        </a:solidFill>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rgbClr val="2C4999"/>
              </a:solidFill>
              <a:latin typeface="Calibri"/>
            </a:defRPr>
          </a:lvl1pPr>
          <a:lvl2pPr marL="457200" indent="0">
            <a:defRPr sz="1100">
              <a:solidFill>
                <a:srgbClr val="2C4999"/>
              </a:solidFill>
              <a:latin typeface="Calibri"/>
            </a:defRPr>
          </a:lvl2pPr>
          <a:lvl3pPr marL="914400" indent="0">
            <a:defRPr sz="1100">
              <a:solidFill>
                <a:srgbClr val="2C4999"/>
              </a:solidFill>
              <a:latin typeface="Calibri"/>
            </a:defRPr>
          </a:lvl3pPr>
          <a:lvl4pPr marL="1371600" indent="0">
            <a:defRPr sz="1100">
              <a:solidFill>
                <a:srgbClr val="2C4999"/>
              </a:solidFill>
              <a:latin typeface="Calibri"/>
            </a:defRPr>
          </a:lvl4pPr>
          <a:lvl5pPr marL="1828800" indent="0">
            <a:defRPr sz="1100">
              <a:solidFill>
                <a:srgbClr val="2C4999"/>
              </a:solidFill>
              <a:latin typeface="Calibri"/>
            </a:defRPr>
          </a:lvl5pPr>
          <a:lvl6pPr marL="2286000" indent="0">
            <a:defRPr sz="1100">
              <a:solidFill>
                <a:srgbClr val="2C4999"/>
              </a:solidFill>
              <a:latin typeface="Calibri"/>
            </a:defRPr>
          </a:lvl6pPr>
          <a:lvl7pPr marL="2743200" indent="0">
            <a:defRPr sz="1100">
              <a:solidFill>
                <a:srgbClr val="2C4999"/>
              </a:solidFill>
              <a:latin typeface="Calibri"/>
            </a:defRPr>
          </a:lvl7pPr>
          <a:lvl8pPr marL="3200400" indent="0">
            <a:defRPr sz="1100">
              <a:solidFill>
                <a:srgbClr val="2C4999"/>
              </a:solidFill>
              <a:latin typeface="Calibri"/>
            </a:defRPr>
          </a:lvl8pPr>
          <a:lvl9pPr marL="3657600" indent="0">
            <a:defRPr sz="1100">
              <a:solidFill>
                <a:srgbClr val="2C4999"/>
              </a:solidFill>
              <a:latin typeface="Calibri"/>
            </a:defRPr>
          </a:lvl9pPr>
        </a:lstStyle>
        <a:p xmlns:a="http://schemas.openxmlformats.org/drawingml/2006/main">
          <a:r>
            <a:rPr lang="de-DE" sz="2000" b="1" dirty="0">
              <a:solidFill>
                <a:schemeClr val="tx1"/>
              </a:solidFill>
              <a:latin typeface="Source Sans Pro" panose="020B0503030403020204" pitchFamily="34" charset="0"/>
              <a:cs typeface="Arial" pitchFamily="34" charset="0"/>
            </a:rPr>
            <a:t>sakes </a:t>
          </a:r>
          <a:br>
            <a:rPr lang="de-DE" sz="2000" b="1" dirty="0">
              <a:solidFill>
                <a:schemeClr val="tx1"/>
              </a:solidFill>
              <a:latin typeface="Source Sans Pro" panose="020B0503030403020204" pitchFamily="34" charset="0"/>
              <a:cs typeface="Arial" pitchFamily="34" charset="0"/>
            </a:rPr>
          </a:br>
          <a:r>
            <a:rPr lang="de-DE" sz="2000" dirty="0">
              <a:solidFill>
                <a:schemeClr val="tx1"/>
              </a:solidFill>
              <a:latin typeface="Source Sans Pro" panose="020B0503030403020204" pitchFamily="34" charset="0"/>
              <a:cs typeface="Arial" pitchFamily="34" charset="0"/>
            </a:rPr>
            <a:t>(in bn Euro)</a:t>
          </a:r>
        </a:p>
      </cdr:txBody>
    </cdr:sp>
  </cdr:relSizeAnchor>
  <cdr:relSizeAnchor xmlns:cdr="http://schemas.openxmlformats.org/drawingml/2006/chartDrawing">
    <cdr:from>
      <cdr:x>0.00682</cdr:x>
      <cdr:y>0.70645</cdr:y>
    </cdr:from>
    <cdr:to>
      <cdr:x>0.19402</cdr:x>
      <cdr:y>0.96542</cdr:y>
    </cdr:to>
    <cdr:sp macro="" textlink="">
      <cdr:nvSpPr>
        <cdr:cNvPr id="4" name="Textfeld 4"/>
        <cdr:cNvSpPr txBox="1"/>
      </cdr:nvSpPr>
      <cdr:spPr>
        <a:xfrm xmlns:a="http://schemas.openxmlformats.org/drawingml/2006/main">
          <a:off x="76107" y="2946150"/>
          <a:ext cx="2088000" cy="1080000"/>
        </a:xfrm>
        <a:prstGeom xmlns:a="http://schemas.openxmlformats.org/drawingml/2006/main" prst="homePlate">
          <a:avLst/>
        </a:prstGeom>
        <a:solidFill xmlns:a="http://schemas.openxmlformats.org/drawingml/2006/main">
          <a:schemeClr val="accent2">
            <a:lumMod val="20000"/>
            <a:lumOff val="80000"/>
          </a:schemeClr>
        </a:solidFill>
        <a:ln xmlns:a="http://schemas.openxmlformats.org/drawingml/2006/main" w="9525" cmpd="sng">
          <a:noFill/>
        </a:ln>
        <a:effectLst xmlns:a="http://schemas.openxmlformats.org/drawingml/2006/mai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a:schemeClr val="dk1"/>
        </a:fontRef>
      </cdr:style>
      <cdr:txBody>
        <a:bodyPr xmlns:a="http://schemas.openxmlformats.org/drawingml/2006/main" wrap="square" rtlCol="0" anchor="ctr"/>
        <a:lstStyle xmlns:a="http://schemas.openxmlformats.org/drawingml/2006/main">
          <a:lvl1pPr marL="0" indent="0">
            <a:defRPr sz="1100">
              <a:solidFill>
                <a:srgbClr val="2C4999"/>
              </a:solidFill>
              <a:latin typeface="Calibri"/>
            </a:defRPr>
          </a:lvl1pPr>
          <a:lvl2pPr marL="457200" indent="0">
            <a:defRPr sz="1100">
              <a:solidFill>
                <a:srgbClr val="2C4999"/>
              </a:solidFill>
              <a:latin typeface="Calibri"/>
            </a:defRPr>
          </a:lvl2pPr>
          <a:lvl3pPr marL="914400" indent="0">
            <a:defRPr sz="1100">
              <a:solidFill>
                <a:srgbClr val="2C4999"/>
              </a:solidFill>
              <a:latin typeface="Calibri"/>
            </a:defRPr>
          </a:lvl3pPr>
          <a:lvl4pPr marL="1371600" indent="0">
            <a:defRPr sz="1100">
              <a:solidFill>
                <a:srgbClr val="2C4999"/>
              </a:solidFill>
              <a:latin typeface="Calibri"/>
            </a:defRPr>
          </a:lvl4pPr>
          <a:lvl5pPr marL="1828800" indent="0">
            <a:defRPr sz="1100">
              <a:solidFill>
                <a:srgbClr val="2C4999"/>
              </a:solidFill>
              <a:latin typeface="Calibri"/>
            </a:defRPr>
          </a:lvl5pPr>
          <a:lvl6pPr marL="2286000" indent="0">
            <a:defRPr sz="1100">
              <a:solidFill>
                <a:srgbClr val="2C4999"/>
              </a:solidFill>
              <a:latin typeface="Calibri"/>
            </a:defRPr>
          </a:lvl6pPr>
          <a:lvl7pPr marL="2743200" indent="0">
            <a:defRPr sz="1100">
              <a:solidFill>
                <a:srgbClr val="2C4999"/>
              </a:solidFill>
              <a:latin typeface="Calibri"/>
            </a:defRPr>
          </a:lvl7pPr>
          <a:lvl8pPr marL="3200400" indent="0">
            <a:defRPr sz="1100">
              <a:solidFill>
                <a:srgbClr val="2C4999"/>
              </a:solidFill>
              <a:latin typeface="Calibri"/>
            </a:defRPr>
          </a:lvl8pPr>
          <a:lvl9pPr marL="3657600" indent="0">
            <a:defRPr sz="1100">
              <a:solidFill>
                <a:srgbClr val="2C4999"/>
              </a:solidFill>
              <a:latin typeface="Calibri"/>
            </a:defRPr>
          </a:lvl9pPr>
        </a:lstStyle>
        <a:p xmlns:a="http://schemas.openxmlformats.org/drawingml/2006/main">
          <a:r>
            <a:rPr lang="de-DE" sz="2000" b="1" dirty="0">
              <a:solidFill>
                <a:schemeClr val="tx1"/>
              </a:solidFill>
              <a:latin typeface="Source Sans Pro" panose="020B0503030403020204" pitchFamily="34" charset="0"/>
              <a:cs typeface="Arial" pitchFamily="34" charset="0"/>
            </a:rPr>
            <a:t>employees </a:t>
          </a:r>
          <a:br>
            <a:rPr lang="de-DE" sz="2000" b="1" dirty="0">
              <a:solidFill>
                <a:schemeClr val="tx1"/>
              </a:solidFill>
              <a:latin typeface="Source Sans Pro" panose="020B0503030403020204" pitchFamily="34" charset="0"/>
              <a:cs typeface="Arial" pitchFamily="34" charset="0"/>
            </a:rPr>
          </a:br>
          <a:r>
            <a:rPr lang="de-DE" sz="2000" dirty="0">
              <a:solidFill>
                <a:schemeClr val="tx1"/>
              </a:solidFill>
              <a:latin typeface="Source Sans Pro" panose="020B0503030403020204" pitchFamily="34" charset="0"/>
              <a:cs typeface="Arial" pitchFamily="34" charset="0"/>
            </a:rPr>
            <a:t>(amount)</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0B2ED4-A324-584D-BCF4-C97E05E38248}" type="datetimeFigureOut">
              <a:rPr lang="de-DE" smtClean="0"/>
              <a:t>29.08.2022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Edit master text format</a:t>
            </a:r>
          </a:p>
          <a:p>
            <a:pPr lvl="1"/>
            <a:r>
              <a:rPr lang="de-DE"/>
              <a:t>Second level</a:t>
            </a:r>
          </a:p>
          <a:p>
            <a:pPr lvl="2"/>
            <a:r>
              <a:rPr lang="de-DE"/>
              <a:t>Third level</a:t>
            </a:r>
          </a:p>
          <a:p>
            <a:pPr lvl="3"/>
            <a:r>
              <a:rPr lang="de-DE"/>
              <a:t>Fourth level</a:t>
            </a:r>
          </a:p>
          <a:p>
            <a:pPr lvl="4"/>
            <a:r>
              <a:rPr lang="de-DE"/>
              <a:t>Fifth level</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E25DA2-364F-B349-B811-055114FEA55A}" type="slidenum">
              <a:rPr lang="de-DE" smtClean="0"/>
              <a:t>‹Nr.›</a:t>
            </a:fld>
            <a:endParaRPr lang="de-DE"/>
          </a:p>
        </p:txBody>
      </p:sp>
    </p:spTree>
    <p:extLst>
      <p:ext uri="{BB962C8B-B14F-4D97-AF65-F5344CB8AC3E}">
        <p14:creationId xmlns:p14="http://schemas.microsoft.com/office/powerpoint/2010/main" val="36745561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30AC900D-093B-4C83-96B6-582A88582CA1}" type="slidenum">
              <a:rPr lang="de-DE" smtClean="0">
                <a:solidFill>
                  <a:prstClr val="black"/>
                </a:solidFill>
              </a:rPr>
              <a:t>7</a:t>
            </a:fld>
            <a:endParaRPr lang="de-DE">
              <a:solidFill>
                <a:prstClr val="black"/>
              </a:solidFill>
            </a:endParaRPr>
          </a:p>
        </p:txBody>
      </p:sp>
    </p:spTree>
    <p:extLst>
      <p:ext uri="{BB962C8B-B14F-4D97-AF65-F5344CB8AC3E}">
        <p14:creationId xmlns:p14="http://schemas.microsoft.com/office/powerpoint/2010/main" val="1065213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Folienbildplatzhalter 1"/>
          <p:cNvSpPr>
            <a:spLocks noGrp="1" noRot="1" noChangeAspect="1" noTextEdit="1"/>
          </p:cNvSpPr>
          <p:nvPr>
            <p:ph type="sldImg"/>
          </p:nvPr>
        </p:nvSpPr>
        <p:spPr bwMode="auto">
          <a:noFill/>
          <a:ln>
            <a:solidFill>
              <a:srgbClr val="000000"/>
            </a:solidFill>
            <a:miter lim="800000"/>
            <a:headEnd/>
            <a:tailEnd/>
          </a:ln>
        </p:spPr>
      </p:sp>
      <p:sp>
        <p:nvSpPr>
          <p:cNvPr id="30723" name="Notizenplatzhalter 2"/>
          <p:cNvSpPr>
            <a:spLocks noGrp="1"/>
          </p:cNvSpPr>
          <p:nvPr>
            <p:ph type="body" idx="1"/>
          </p:nvPr>
        </p:nvSpPr>
        <p:spPr bwMode="auto">
          <a:noFill/>
        </p:spPr>
        <p:txBody>
          <a:bodyPr wrap="square" numCol="1" anchor="t" anchorCtr="0" compatLnSpc="1">
            <a:prstTxWarp prst="textNoShape">
              <a:avLst/>
            </a:prstTxWarp>
          </a:bodyPr>
          <a:lstStyle/>
          <a:p>
            <a:endParaRPr lang="de-DE" dirty="0"/>
          </a:p>
        </p:txBody>
      </p:sp>
      <p:sp>
        <p:nvSpPr>
          <p:cNvPr id="21508"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C1DD386D-FFBD-4591-97E3-BCF8DBDA38AE}" type="slidenum">
              <a:rPr lang="de-DE" smtClean="0"/>
              <a:t>8</a:t>
            </a:fld>
            <a:endParaRPr lang="de-DE"/>
          </a:p>
        </p:txBody>
      </p:sp>
    </p:spTree>
    <p:extLst>
      <p:ext uri="{BB962C8B-B14F-4D97-AF65-F5344CB8AC3E}">
        <p14:creationId xmlns:p14="http://schemas.microsoft.com/office/powerpoint/2010/main" val="18840247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D9E25DA2-364F-B349-B811-055114FEA55A}" type="slidenum">
              <a:rPr lang="de-DE" smtClean="0"/>
              <a:t>13</a:t>
            </a:fld>
            <a:endParaRPr lang="de-DE"/>
          </a:p>
        </p:txBody>
      </p:sp>
    </p:spTree>
    <p:extLst>
      <p:ext uri="{BB962C8B-B14F-4D97-AF65-F5344CB8AC3E}">
        <p14:creationId xmlns:p14="http://schemas.microsoft.com/office/powerpoint/2010/main" val="1355527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15</a:t>
            </a:fld>
            <a:endParaRPr lang="de-DE"/>
          </a:p>
        </p:txBody>
      </p:sp>
    </p:spTree>
    <p:extLst>
      <p:ext uri="{BB962C8B-B14F-4D97-AF65-F5344CB8AC3E}">
        <p14:creationId xmlns:p14="http://schemas.microsoft.com/office/powerpoint/2010/main" val="26597395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a:p>
            <a:endParaRPr lang="de-DE" dirty="0"/>
          </a:p>
        </p:txBody>
      </p:sp>
      <p:sp>
        <p:nvSpPr>
          <p:cNvPr id="4" name="Foliennummernplatzhalter 3"/>
          <p:cNvSpPr>
            <a:spLocks noGrp="1"/>
          </p:cNvSpPr>
          <p:nvPr>
            <p:ph type="sldNum" sz="quarter" idx="10"/>
          </p:nvPr>
        </p:nvSpPr>
        <p:spPr/>
        <p:txBody>
          <a:bodyPr/>
          <a:lstStyle/>
          <a:p>
            <a:fld id="{93EC738C-3F89-4515-B625-7BD241CD08B2}" type="slidenum">
              <a:rPr lang="de-DE" smtClean="0"/>
              <a:t>18</a:t>
            </a:fld>
            <a:endParaRPr lang="de-DE"/>
          </a:p>
        </p:txBody>
      </p:sp>
    </p:spTree>
    <p:extLst>
      <p:ext uri="{BB962C8B-B14F-4D97-AF65-F5344CB8AC3E}">
        <p14:creationId xmlns:p14="http://schemas.microsoft.com/office/powerpoint/2010/main" val="2066744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53621">
              <a:defRPr/>
            </a:pPr>
            <a:r>
              <a:rPr lang="de-DE" sz="1100" baseline="0" dirty="0">
                <a:effectLst/>
              </a:rPr>
              <a:t>The chemical-pharmaceutical industry has invested </a:t>
            </a:r>
            <a:r>
              <a:rPr lang="de-DE" sz="1100" dirty="0">
                <a:effectLst/>
              </a:rPr>
              <a:t>well over 10 billion </a:t>
            </a:r>
            <a:r>
              <a:rPr lang="de-DE" sz="1100" baseline="0" dirty="0">
                <a:effectLst/>
              </a:rPr>
              <a:t>euros in research and development in recent years. </a:t>
            </a:r>
          </a:p>
          <a:p>
            <a:pPr lvl="0"/>
            <a:endParaRPr lang="de-DE" sz="1100" dirty="0">
              <a:effectLst/>
            </a:endParaRPr>
          </a:p>
          <a:p>
            <a:pPr lvl="0"/>
            <a:r>
              <a:rPr lang="de-DE" sz="1100" dirty="0">
                <a:effectLst/>
              </a:rPr>
              <a:t>R&amp;D expenditure in the chemical-pharmaceutical industry is growing dynamically. Since 2008, expenditure has </a:t>
            </a:r>
            <a:r>
              <a:rPr lang="de-DE" sz="1100" baseline="0" dirty="0">
                <a:effectLst/>
              </a:rPr>
              <a:t>risen by an </a:t>
            </a:r>
            <a:r>
              <a:rPr lang="de-DE" sz="1100" dirty="0">
                <a:effectLst/>
              </a:rPr>
              <a:t>average of </a:t>
            </a:r>
            <a:r>
              <a:rPr lang="de-DE" sz="1100" baseline="0" dirty="0">
                <a:effectLst/>
              </a:rPr>
              <a:t>3.6 percent per year. </a:t>
            </a:r>
            <a:r>
              <a:rPr lang="de-DE" sz="1100" dirty="0">
                <a:effectLst/>
              </a:rPr>
              <a:t>The growth is no longer driven solely by the pharmaceutical industry's expenditure. </a:t>
            </a:r>
            <a:r>
              <a:rPr lang="de-DE" sz="1100" baseline="0" dirty="0">
                <a:effectLst/>
              </a:rPr>
              <a:t>R&amp;D expenditure in the chemical industry has </a:t>
            </a:r>
            <a:r>
              <a:rPr lang="de-DE" sz="1100" dirty="0">
                <a:effectLst/>
              </a:rPr>
              <a:t>also increased. </a:t>
            </a:r>
          </a:p>
          <a:p>
            <a:pPr lvl="0"/>
            <a:endParaRPr lang="de-DE" sz="1100" dirty="0"/>
          </a:p>
          <a:p>
            <a:pPr lvl="0"/>
            <a:r>
              <a:rPr lang="de-DE" sz="1100" dirty="0"/>
              <a:t>In 2017, 55.5 percent of internal R&amp;D expenditure in the chemical industry went to experimental development, 38 percent to applied research and around 6.5 percent to basic research. In the pharmaceutical industry, almost 56 percent went to applied research, 31 percent to experimental development and around 13 percent to basic research.</a:t>
            </a:r>
          </a:p>
          <a:p>
            <a:pPr lvl="0"/>
            <a:endParaRPr lang="de-DE" sz="1100" dirty="0"/>
          </a:p>
          <a:p>
            <a:r>
              <a:rPr lang="de-DE" sz="1100" b="1" dirty="0"/>
              <a:t>Note: </a:t>
            </a:r>
            <a:r>
              <a:rPr lang="de-DE" sz="1100" dirty="0"/>
              <a:t>All </a:t>
            </a:r>
            <a:r>
              <a:rPr lang="de-DE" sz="1100" dirty="0" err="1"/>
              <a:t>R&amp;D expenditure </a:t>
            </a:r>
            <a:r>
              <a:rPr lang="de-DE" sz="1100" dirty="0"/>
              <a:t>(internal and external) performed by industry is covered (GERD delineation). </a:t>
            </a:r>
          </a:p>
          <a:p>
            <a:endParaRPr lang="de-DE" dirty="0"/>
          </a:p>
        </p:txBody>
      </p:sp>
      <p:sp>
        <p:nvSpPr>
          <p:cNvPr id="4" name="Foliennummernplatzhalter 3"/>
          <p:cNvSpPr>
            <a:spLocks noGrp="1"/>
          </p:cNvSpPr>
          <p:nvPr>
            <p:ph type="sldNum" sz="quarter" idx="10"/>
          </p:nvPr>
        </p:nvSpPr>
        <p:spPr/>
        <p:txBody>
          <a:bodyPr/>
          <a:lstStyle/>
          <a:p>
            <a:fld id="{92DA5471-CC57-402A-9527-36A1D012F698}" type="slidenum">
              <a:rPr lang="de-DE" smtClean="0"/>
              <a:t>19</a:t>
            </a:fld>
            <a:endParaRPr lang="de-DE" dirty="0"/>
          </a:p>
        </p:txBody>
      </p:sp>
    </p:spTree>
    <p:extLst>
      <p:ext uri="{BB962C8B-B14F-4D97-AF65-F5344CB8AC3E}">
        <p14:creationId xmlns:p14="http://schemas.microsoft.com/office/powerpoint/2010/main" val="1220238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t>20</a:t>
            </a:fld>
            <a:endParaRPr lang="de-DE"/>
          </a:p>
        </p:txBody>
      </p:sp>
    </p:spTree>
    <p:extLst>
      <p:ext uri="{BB962C8B-B14F-4D97-AF65-F5344CB8AC3E}">
        <p14:creationId xmlns:p14="http://schemas.microsoft.com/office/powerpoint/2010/main" val="2389268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Foreign investments are gaining in importance for chemical and pharmaceutical companies. Since 2012, foreign investments have exceeded investments in Germany. Not only market development, but increasingly also cost reasons play a role.</a:t>
            </a:r>
            <a:endParaRPr lang="de-DE" dirty="0"/>
          </a:p>
        </p:txBody>
      </p:sp>
      <p:sp>
        <p:nvSpPr>
          <p:cNvPr id="4" name="Foliennummernplatzhalter 3"/>
          <p:cNvSpPr>
            <a:spLocks noGrp="1"/>
          </p:cNvSpPr>
          <p:nvPr>
            <p:ph type="sldNum" sz="quarter" idx="10"/>
          </p:nvPr>
        </p:nvSpPr>
        <p:spPr/>
        <p:txBody>
          <a:bodyPr/>
          <a:lstStyle/>
          <a:p>
            <a:fld id="{AB4232BA-B7D5-408D-BF5F-3E836D79594B}" type="slidenum">
              <a:rPr lang="de-DE" smtClean="0"/>
              <a:t>22</a:t>
            </a:fld>
            <a:endParaRPr lang="de-DE"/>
          </a:p>
        </p:txBody>
      </p:sp>
    </p:spTree>
    <p:extLst>
      <p:ext uri="{BB962C8B-B14F-4D97-AF65-F5344CB8AC3E}">
        <p14:creationId xmlns:p14="http://schemas.microsoft.com/office/powerpoint/2010/main" val="42716306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D9E25DA2-364F-B349-B811-055114FEA55A}" type="slidenum">
              <a:rPr lang="de-DE" smtClean="0"/>
              <a:t>23</a:t>
            </a:fld>
            <a:endParaRPr lang="de-DE"/>
          </a:p>
        </p:txBody>
      </p:sp>
    </p:spTree>
    <p:extLst>
      <p:ext uri="{BB962C8B-B14F-4D97-AF65-F5344CB8AC3E}">
        <p14:creationId xmlns:p14="http://schemas.microsoft.com/office/powerpoint/2010/main" val="11868997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Blau">
    <p:bg>
      <p:bgPr>
        <a:gradFill>
          <a:gsLst>
            <a:gs pos="0">
              <a:schemeClr val="accent1"/>
            </a:gs>
            <a:gs pos="19000">
              <a:schemeClr val="accent1"/>
            </a:gs>
            <a:gs pos="100000">
              <a:schemeClr val="tx2"/>
            </a:gs>
          </a:gsLst>
          <a:lin ang="1080000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DF942416-FC1C-854F-81FC-164B136AEE0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34A6C246-DA31-4543-90FE-E0BCE189EA98}" type="datetime1">
              <a:rPr lang="de-DE" smtClean="0"/>
              <a:t>29.08.2022</a:t>
            </a:fld>
            <a:endParaRPr lang="de-DE" dirty="0"/>
          </a:p>
        </p:txBody>
      </p:sp>
      <p:pic>
        <p:nvPicPr>
          <p:cNvPr id="14" name="Grafik 13">
            <a:extLst>
              <a:ext uri="{FF2B5EF4-FFF2-40B4-BE49-F238E27FC236}">
                <a16:creationId xmlns:a16="http://schemas.microsoft.com/office/drawing/2014/main" id="{ECC63FF7-82ED-8E4D-B354-5EEB68CED6C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2" name="Textplatzhalter 7">
            <a:extLst>
              <a:ext uri="{FF2B5EF4-FFF2-40B4-BE49-F238E27FC236}">
                <a16:creationId xmlns:a16="http://schemas.microsoft.com/office/drawing/2014/main" id="{9A8D7708-1623-4363-A03B-FAD33F9D2B8A}"/>
              </a:ext>
            </a:extLst>
          </p:cNvPr>
          <p:cNvSpPr>
            <a:spLocks noGrp="1"/>
          </p:cNvSpPr>
          <p:nvPr>
            <p:ph type="body" sz="quarter" idx="24" hasCustomPrompt="1"/>
          </p:nvPr>
        </p:nvSpPr>
        <p:spPr>
          <a:xfrm>
            <a:off x="318785" y="5933393"/>
            <a:ext cx="86918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4700284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chemeClr val="accent1"/>
              </a:gs>
              <a:gs pos="13000">
                <a:schemeClr val="tx2"/>
              </a:gs>
            </a:gsLst>
            <a:lin ang="0" scaled="0"/>
          </a:gradFill>
        </p:spPr>
        <p:txBody>
          <a:bodyPr/>
          <a:lstStyle>
            <a:lvl1pPr marL="0" indent="0">
              <a:buNone/>
              <a:defRPr>
                <a:solidFill>
                  <a:schemeClr val="tx2">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512AE73-6990-BF47-816C-80349AAA326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8CB028C2-394E-E047-9780-2EA02EB42E5E}"/>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7D58B8D4-232D-3D4D-A87E-FD4BB45FAC6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9834DFA6-1D09-44BB-8F41-B752B3C26B26}" type="datetime1">
              <a:rPr lang="de-DE" smtClean="0"/>
              <a:t>29.08.2022</a:t>
            </a:fld>
            <a:endParaRPr lang="de-DE" dirty="0"/>
          </a:p>
        </p:txBody>
      </p:sp>
      <p:sp>
        <p:nvSpPr>
          <p:cNvPr id="18" name="Textplatzhalter 7">
            <a:extLst>
              <a:ext uri="{FF2B5EF4-FFF2-40B4-BE49-F238E27FC236}">
                <a16:creationId xmlns:a16="http://schemas.microsoft.com/office/drawing/2014/main" id="{CD2B6B19-DCFB-4BD5-B083-102F630F8174}"/>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5429195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Sand">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100000">
                <a:srgbClr val="E7D8B0"/>
              </a:gs>
              <a:gs pos="85000">
                <a:srgbClr val="DBC488"/>
              </a:gs>
              <a:gs pos="21000">
                <a:srgbClr val="BE9528"/>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029DFE95-C142-A647-B7C2-2C3F960874B9}"/>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24DEEE06-FD1E-6247-9AEE-EE8E3D3B15E4}"/>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2A211277-DDDE-5A40-8DBC-C1DD76C5697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1BA8AC94-3D5A-4648-8417-B66CB4E82DEE}" type="datetime1">
              <a:rPr lang="de-DE" smtClean="0"/>
              <a:t>29.08.2022</a:t>
            </a:fld>
            <a:endParaRPr lang="de-DE" dirty="0"/>
          </a:p>
        </p:txBody>
      </p:sp>
      <p:sp>
        <p:nvSpPr>
          <p:cNvPr id="18" name="Textplatzhalter 7">
            <a:extLst>
              <a:ext uri="{FF2B5EF4-FFF2-40B4-BE49-F238E27FC236}">
                <a16:creationId xmlns:a16="http://schemas.microsoft.com/office/drawing/2014/main" id="{FF94050D-A9A6-418C-958A-1D200B25268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919421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EL V2  | 2 Z.  lang  / Petrol">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5712F053-9517-6F4E-B3E7-5D28615E2F5D}"/>
              </a:ext>
            </a:extLst>
          </p:cNvPr>
          <p:cNvSpPr>
            <a:spLocks noGrp="1"/>
          </p:cNvSpPr>
          <p:nvPr>
            <p:ph type="body" sz="quarter" idx="18"/>
          </p:nvPr>
        </p:nvSpPr>
        <p:spPr>
          <a:xfrm>
            <a:off x="0" y="0"/>
            <a:ext cx="12192000" cy="5470765"/>
          </a:xfrm>
          <a:gradFill>
            <a:gsLst>
              <a:gs pos="67000">
                <a:srgbClr val="81B1B6"/>
              </a:gs>
              <a:gs pos="100000">
                <a:srgbClr val="D0E2E4"/>
              </a:gs>
              <a:gs pos="27000">
                <a:srgbClr val="166E79"/>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1" name="Textplatzhalter 6">
            <a:extLst>
              <a:ext uri="{FF2B5EF4-FFF2-40B4-BE49-F238E27FC236}">
                <a16:creationId xmlns:a16="http://schemas.microsoft.com/office/drawing/2014/main" id="{C82B29BC-C40D-CB41-A995-67B5E034C6B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8460" y="1959960"/>
            <a:ext cx="10058429" cy="1715685"/>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2-zeilig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8460" y="16601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cxnSp>
        <p:nvCxnSpPr>
          <p:cNvPr id="20" name="Gerade Verbindung 19">
            <a:extLst>
              <a:ext uri="{FF2B5EF4-FFF2-40B4-BE49-F238E27FC236}">
                <a16:creationId xmlns:a16="http://schemas.microsoft.com/office/drawing/2014/main" id="{BC85890D-E196-4440-809B-DCED3D51E97A}"/>
              </a:ext>
            </a:extLst>
          </p:cNvPr>
          <p:cNvCxnSpPr>
            <a:cxnSpLocks/>
          </p:cNvCxnSpPr>
          <p:nvPr/>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platzhalter 6">
            <a:extLst>
              <a:ext uri="{FF2B5EF4-FFF2-40B4-BE49-F238E27FC236}">
                <a16:creationId xmlns:a16="http://schemas.microsoft.com/office/drawing/2014/main" id="{77901E5E-21DA-5440-B7A0-33808CCDC35C}"/>
              </a:ext>
            </a:extLst>
          </p:cNvPr>
          <p:cNvSpPr>
            <a:spLocks noGrp="1"/>
          </p:cNvSpPr>
          <p:nvPr>
            <p:ph type="body" sz="quarter" idx="21"/>
          </p:nvPr>
        </p:nvSpPr>
        <p:spPr>
          <a:xfrm>
            <a:off x="931333" y="1555102"/>
            <a:ext cx="224367" cy="1805112"/>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2" name="Grafik 11">
            <a:extLst>
              <a:ext uri="{FF2B5EF4-FFF2-40B4-BE49-F238E27FC236}">
                <a16:creationId xmlns:a16="http://schemas.microsoft.com/office/drawing/2014/main" id="{F0E59AA5-9998-514B-B380-631673397FFA}"/>
              </a:ext>
            </a:extLst>
          </p:cNvPr>
          <p:cNvPicPr>
            <a:picLocks noChangeAspect="1"/>
          </p:cNvPicPr>
          <p:nvPr userDrawn="1"/>
        </p:nvPicPr>
        <p:blipFill>
          <a:blip r:embed="rId2"/>
          <a:srcRect/>
          <a:stretch/>
        </p:blipFill>
        <p:spPr>
          <a:xfrm>
            <a:off x="9267281" y="5657850"/>
            <a:ext cx="2914650" cy="1200150"/>
          </a:xfrm>
          <a:prstGeom prst="rect">
            <a:avLst/>
          </a:prstGeom>
        </p:spPr>
      </p:pic>
      <p:cxnSp>
        <p:nvCxnSpPr>
          <p:cNvPr id="14" name="Gerade Verbindung 13">
            <a:extLst>
              <a:ext uri="{FF2B5EF4-FFF2-40B4-BE49-F238E27FC236}">
                <a16:creationId xmlns:a16="http://schemas.microsoft.com/office/drawing/2014/main" id="{A6C1665D-B208-6F45-9F5E-C2A584B16803}"/>
              </a:ext>
            </a:extLst>
          </p:cNvPr>
          <p:cNvCxnSpPr>
            <a:cxnSpLocks/>
          </p:cNvCxnSpPr>
          <p:nvPr userDrawn="1"/>
        </p:nvCxnSpPr>
        <p:spPr>
          <a:xfrm>
            <a:off x="1155511" y="1555102"/>
            <a:ext cx="0" cy="182880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Datumsplatzhalter 3">
            <a:extLst>
              <a:ext uri="{FF2B5EF4-FFF2-40B4-BE49-F238E27FC236}">
                <a16:creationId xmlns:a16="http://schemas.microsoft.com/office/drawing/2014/main" id="{15704D01-4C28-3A49-9754-56B6D7DF7EE4}"/>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2CD0C049-BE1A-44AE-B992-F1E3653333D6}" type="datetime1">
              <a:rPr lang="de-DE" smtClean="0"/>
              <a:t>29.08.2022</a:t>
            </a:fld>
            <a:endParaRPr lang="de-DE" dirty="0"/>
          </a:p>
        </p:txBody>
      </p:sp>
      <p:sp>
        <p:nvSpPr>
          <p:cNvPr id="18" name="Textplatzhalter 7">
            <a:extLst>
              <a:ext uri="{FF2B5EF4-FFF2-40B4-BE49-F238E27FC236}">
                <a16:creationId xmlns:a16="http://schemas.microsoft.com/office/drawing/2014/main" id="{7104C465-D93E-4707-8EFC-E9AB11957CC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098182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Blau">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chemeClr val="tx2"/>
              </a:gs>
              <a:gs pos="100000">
                <a:schemeClr val="accent1"/>
              </a:gs>
            </a:gsLst>
            <a:lin ang="0" scaled="0"/>
          </a:gradFill>
        </p:spPr>
        <p:txBody>
          <a:bodyPr/>
          <a:lstStyle>
            <a:lvl1pPr marL="0" indent="0">
              <a:buFontTx/>
              <a:buNone/>
              <a:defRPr>
                <a:solidFill>
                  <a:schemeClr val="accent1">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5" name="Textplatzhalter 6">
            <a:extLst>
              <a:ext uri="{FF2B5EF4-FFF2-40B4-BE49-F238E27FC236}">
                <a16:creationId xmlns:a16="http://schemas.microsoft.com/office/drawing/2014/main" id="{E6E47A65-FEB2-A244-BB49-C1EC30E6074F}"/>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4F8260F5-320C-0842-BEBB-6AD1C2029B3B}"/>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3B412414-A350-3E41-9F81-377737D6ABCE}"/>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963F2641-7AAE-4EA3-9033-3EAB8A19B63C}" type="datetime1">
              <a:rPr lang="de-DE" smtClean="0"/>
              <a:t>29.08.2022</a:t>
            </a:fld>
            <a:endParaRPr lang="de-DE" dirty="0"/>
          </a:p>
        </p:txBody>
      </p:sp>
      <p:sp>
        <p:nvSpPr>
          <p:cNvPr id="16" name="Textplatzhalter 7">
            <a:extLst>
              <a:ext uri="{FF2B5EF4-FFF2-40B4-BE49-F238E27FC236}">
                <a16:creationId xmlns:a16="http://schemas.microsoft.com/office/drawing/2014/main" id="{2D09006A-2E71-4471-BBA9-946F6F12EB2E}"/>
              </a:ext>
            </a:extLst>
          </p:cNvPr>
          <p:cNvSpPr>
            <a:spLocks noGrp="1"/>
          </p:cNvSpPr>
          <p:nvPr>
            <p:ph type="body" sz="quarter" idx="24" hasCustomPrompt="1"/>
          </p:nvPr>
        </p:nvSpPr>
        <p:spPr>
          <a:xfrm>
            <a:off x="318785" y="5933393"/>
            <a:ext cx="8948737"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6949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Sand">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BE9528"/>
              </a:gs>
              <a:gs pos="100000">
                <a:srgbClr val="DEC991"/>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EEE98BE-77D7-F441-9C3F-C25699042696}"/>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71688B63-91E7-D648-B610-C76BE804A80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8A53C277-6004-4407-BBDC-4A44B58B74CD}" type="datetime1">
              <a:rPr lang="de-DE" smtClean="0"/>
              <a:t>29.08.2022</a:t>
            </a:fld>
            <a:endParaRPr lang="de-DE" dirty="0"/>
          </a:p>
        </p:txBody>
      </p:sp>
      <p:sp>
        <p:nvSpPr>
          <p:cNvPr id="16" name="Textplatzhalter 7">
            <a:extLst>
              <a:ext uri="{FF2B5EF4-FFF2-40B4-BE49-F238E27FC236}">
                <a16:creationId xmlns:a16="http://schemas.microsoft.com/office/drawing/2014/main" id="{F7586D5D-399B-426F-9509-DA32E4CE587F}"/>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3A011B5F-3603-4052-A794-91E1B52A52C6}"/>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D628CD0C-AF70-4304-ACB2-7E661389C48A}"/>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34110284-EE27-4E1A-B985-C0ADF2504DAE}"/>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1136170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EL V2  | 2 Z.  kurz  / Petrol">
    <p:spTree>
      <p:nvGrpSpPr>
        <p:cNvPr id="1" name=""/>
        <p:cNvGrpSpPr/>
        <p:nvPr/>
      </p:nvGrpSpPr>
      <p:grpSpPr>
        <a:xfrm>
          <a:off x="0" y="0"/>
          <a:ext cx="0" cy="0"/>
          <a:chOff x="0" y="0"/>
          <a:chExt cx="0" cy="0"/>
        </a:xfrm>
      </p:grpSpPr>
      <p:sp>
        <p:nvSpPr>
          <p:cNvPr id="14" name="Textplatzhalter 9">
            <a:extLst>
              <a:ext uri="{FF2B5EF4-FFF2-40B4-BE49-F238E27FC236}">
                <a16:creationId xmlns:a16="http://schemas.microsoft.com/office/drawing/2014/main" id="{15299EB5-3C96-6C4F-8294-DD89A7DEB574}"/>
              </a:ext>
            </a:extLst>
          </p:cNvPr>
          <p:cNvSpPr>
            <a:spLocks noGrp="1"/>
          </p:cNvSpPr>
          <p:nvPr>
            <p:ph type="body" sz="quarter" idx="18"/>
          </p:nvPr>
        </p:nvSpPr>
        <p:spPr>
          <a:xfrm>
            <a:off x="0" y="-1"/>
            <a:ext cx="12192000" cy="5472000"/>
          </a:xfrm>
          <a:gradFill>
            <a:gsLst>
              <a:gs pos="0">
                <a:srgbClr val="166E79"/>
              </a:gs>
              <a:gs pos="62000">
                <a:srgbClr val="6CA4AB"/>
              </a:gs>
              <a:gs pos="94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0219D7ED-CD2A-3343-8506-6C3A5EEAFB93}"/>
              </a:ext>
            </a:extLst>
          </p:cNvPr>
          <p:cNvSpPr>
            <a:spLocks noGrp="1"/>
          </p:cNvSpPr>
          <p:nvPr>
            <p:ph type="body" sz="quarter" idx="17"/>
          </p:nvPr>
        </p:nvSpPr>
        <p:spPr>
          <a:xfrm rot="20710426">
            <a:off x="856172" y="-350066"/>
            <a:ext cx="5865145" cy="6222989"/>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06657" h="4251111">
                <a:moveTo>
                  <a:pt x="5592" y="788756"/>
                </a:moveTo>
                <a:lnTo>
                  <a:pt x="1340547" y="0"/>
                </a:lnTo>
                <a:lnTo>
                  <a:pt x="3992786" y="700059"/>
                </a:lnTo>
                <a:cubicBezTo>
                  <a:pt x="3994669" y="1492956"/>
                  <a:pt x="4004774" y="2299996"/>
                  <a:pt x="4006657" y="3092893"/>
                </a:cubicBezTo>
                <a:lnTo>
                  <a:pt x="2023972" y="4251111"/>
                </a:lnTo>
                <a:lnTo>
                  <a:pt x="0" y="3106005"/>
                </a:lnTo>
                <a:lnTo>
                  <a:pt x="5592" y="788756"/>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pic>
        <p:nvPicPr>
          <p:cNvPr id="10" name="Grafik 9">
            <a:extLst>
              <a:ext uri="{FF2B5EF4-FFF2-40B4-BE49-F238E27FC236}">
                <a16:creationId xmlns:a16="http://schemas.microsoft.com/office/drawing/2014/main" id="{2B327D87-D640-A145-9DD6-7E8AEEDB777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300774F-8093-0F42-A432-DEDFAE347D0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CCBCB1F9-9B27-48FD-9FD8-480F5D68D84A}" type="datetime1">
              <a:rPr lang="de-DE" smtClean="0"/>
              <a:t>29.08.2022</a:t>
            </a:fld>
            <a:endParaRPr lang="de-DE" dirty="0"/>
          </a:p>
        </p:txBody>
      </p:sp>
      <p:sp>
        <p:nvSpPr>
          <p:cNvPr id="16" name="Textplatzhalter 7">
            <a:extLst>
              <a:ext uri="{FF2B5EF4-FFF2-40B4-BE49-F238E27FC236}">
                <a16:creationId xmlns:a16="http://schemas.microsoft.com/office/drawing/2014/main" id="{CC5C36D8-F69C-47E1-8C7A-4411129F6FEE}"/>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7" name="Titel 1">
            <a:extLst>
              <a:ext uri="{FF2B5EF4-FFF2-40B4-BE49-F238E27FC236}">
                <a16:creationId xmlns:a16="http://schemas.microsoft.com/office/drawing/2014/main" id="{ECA579E7-59A2-43DF-B7F2-2CA5CD6616FD}"/>
              </a:ext>
            </a:extLst>
          </p:cNvPr>
          <p:cNvSpPr>
            <a:spLocks noGrp="1"/>
          </p:cNvSpPr>
          <p:nvPr>
            <p:ph type="ctrTitle" hasCustomPrompt="1"/>
          </p:nvPr>
        </p:nvSpPr>
        <p:spPr>
          <a:xfrm>
            <a:off x="1362241" y="2121640"/>
            <a:ext cx="5287374" cy="1479309"/>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2-zeilig kurz</a:t>
            </a:r>
            <a:endParaRPr lang="de-DE" dirty="0"/>
          </a:p>
        </p:txBody>
      </p:sp>
      <p:sp>
        <p:nvSpPr>
          <p:cNvPr id="18" name="Untertitel 2">
            <a:extLst>
              <a:ext uri="{FF2B5EF4-FFF2-40B4-BE49-F238E27FC236}">
                <a16:creationId xmlns:a16="http://schemas.microsoft.com/office/drawing/2014/main" id="{69CDE8D7-E578-4D65-B5E1-BCCB6CCA0A4E}"/>
              </a:ext>
            </a:extLst>
          </p:cNvPr>
          <p:cNvSpPr>
            <a:spLocks noGrp="1"/>
          </p:cNvSpPr>
          <p:nvPr>
            <p:ph type="subTitle" idx="1" hasCustomPrompt="1"/>
          </p:nvPr>
        </p:nvSpPr>
        <p:spPr>
          <a:xfrm>
            <a:off x="1362239" y="1821841"/>
            <a:ext cx="5287367"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endParaRPr lang="de-DE" dirty="0"/>
          </a:p>
        </p:txBody>
      </p:sp>
      <p:sp>
        <p:nvSpPr>
          <p:cNvPr id="19" name="Textplatzhalter 6">
            <a:extLst>
              <a:ext uri="{FF2B5EF4-FFF2-40B4-BE49-F238E27FC236}">
                <a16:creationId xmlns:a16="http://schemas.microsoft.com/office/drawing/2014/main" id="{EEE4E1E6-ACCC-4869-9AF2-40BEEDE89352}"/>
              </a:ext>
            </a:extLst>
          </p:cNvPr>
          <p:cNvSpPr>
            <a:spLocks noGrp="1"/>
          </p:cNvSpPr>
          <p:nvPr>
            <p:ph type="body" sz="quarter" idx="21"/>
          </p:nvPr>
        </p:nvSpPr>
        <p:spPr>
          <a:xfrm>
            <a:off x="931333" y="1700808"/>
            <a:ext cx="224367" cy="172180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79537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Blau">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chemeClr val="tx2"/>
              </a:gs>
              <a:gs pos="100000">
                <a:schemeClr val="accent1"/>
              </a:gs>
            </a:gsLst>
            <a:lin ang="0" scaled="0"/>
          </a:gradFill>
        </p:spPr>
        <p:txBody>
          <a:bodyPr/>
          <a:lstStyle>
            <a:lvl1pPr>
              <a:defRPr>
                <a:solidFill>
                  <a:schemeClr val="accent1">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08B6E05A-B78E-214D-A11F-EE8E73C943CC}"/>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45EA91F1-EB30-2D49-BD72-26F2D4E7348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4F5B4978-7CF2-4CF6-ADD6-CC1F3EFE4935}" type="datetime1">
              <a:rPr lang="de-DE" smtClean="0"/>
              <a:t>29.08.2022</a:t>
            </a:fld>
            <a:endParaRPr lang="de-DE" dirty="0"/>
          </a:p>
        </p:txBody>
      </p:sp>
      <p:sp>
        <p:nvSpPr>
          <p:cNvPr id="19" name="Textplatzhalter 7">
            <a:extLst>
              <a:ext uri="{FF2B5EF4-FFF2-40B4-BE49-F238E27FC236}">
                <a16:creationId xmlns:a16="http://schemas.microsoft.com/office/drawing/2014/main" id="{114C59CE-80AD-4563-AEB0-EE513B2A607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23135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Sand">
    <p:spTree>
      <p:nvGrpSpPr>
        <p:cNvPr id="1" name=""/>
        <p:cNvGrpSpPr/>
        <p:nvPr/>
      </p:nvGrpSpPr>
      <p:grpSpPr>
        <a:xfrm>
          <a:off x="0" y="0"/>
          <a:ext cx="0" cy="0"/>
          <a:chOff x="0" y="0"/>
          <a:chExt cx="0" cy="0"/>
        </a:xfrm>
      </p:grpSpPr>
      <p:sp>
        <p:nvSpPr>
          <p:cNvPr id="11" name="Textplatzhalter 9">
            <a:extLst>
              <a:ext uri="{FF2B5EF4-FFF2-40B4-BE49-F238E27FC236}">
                <a16:creationId xmlns:a16="http://schemas.microsoft.com/office/drawing/2014/main" id="{C66DA2FE-179E-6440-ACD9-985E9FB2B752}"/>
              </a:ext>
            </a:extLst>
          </p:cNvPr>
          <p:cNvSpPr>
            <a:spLocks noGrp="1"/>
          </p:cNvSpPr>
          <p:nvPr>
            <p:ph type="body" sz="quarter" idx="18"/>
          </p:nvPr>
        </p:nvSpPr>
        <p:spPr>
          <a:xfrm>
            <a:off x="9525" y="-1"/>
            <a:ext cx="12172950" cy="5470765"/>
          </a:xfrm>
          <a:gradFill>
            <a:gsLst>
              <a:gs pos="0">
                <a:schemeClr val="accent1"/>
              </a:gs>
              <a:gs pos="100000">
                <a:schemeClr val="tx2"/>
              </a:gs>
            </a:gsLst>
            <a:lin ang="0" scaled="0"/>
          </a:gradFill>
        </p:spPr>
        <p:txBody>
          <a:bodyPr/>
          <a:lstStyle>
            <a:lvl1pPr marL="0" indent="0">
              <a:buNone/>
              <a:defRPr>
                <a:solidFill>
                  <a:schemeClr val="accent1"/>
                </a:solidFill>
              </a:defRPr>
            </a:lvl1pPr>
          </a:lstStyle>
          <a:p>
            <a:pPr lvl="0"/>
            <a:r>
              <a:rPr lang="de-DE"/>
              <a:t>Mastertextformat bearbeiten</a:t>
            </a:r>
          </a:p>
        </p:txBody>
      </p:sp>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2"/>
            <a:ext cx="12192000" cy="5472000"/>
          </a:xfrm>
          <a:gradFill>
            <a:gsLst>
              <a:gs pos="0">
                <a:srgbClr val="BE9528"/>
              </a:gs>
              <a:gs pos="100000">
                <a:srgbClr val="DCC68B"/>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6" name="Grafik 15">
            <a:extLst>
              <a:ext uri="{FF2B5EF4-FFF2-40B4-BE49-F238E27FC236}">
                <a16:creationId xmlns:a16="http://schemas.microsoft.com/office/drawing/2014/main" id="{4838163C-A740-9C47-B3A9-94EE451A288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8" name="Datumsplatzhalter 3">
            <a:extLst>
              <a:ext uri="{FF2B5EF4-FFF2-40B4-BE49-F238E27FC236}">
                <a16:creationId xmlns:a16="http://schemas.microsoft.com/office/drawing/2014/main" id="{B80443E2-B642-4840-AEC4-2600C9D3305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0CD5D790-67C4-40B3-8DE9-B2213AFD5A99}" type="datetime1">
              <a:rPr lang="de-DE" smtClean="0"/>
              <a:t>29.08.2022</a:t>
            </a:fld>
            <a:endParaRPr lang="de-DE" dirty="0"/>
          </a:p>
        </p:txBody>
      </p:sp>
      <p:sp>
        <p:nvSpPr>
          <p:cNvPr id="19" name="Textplatzhalter 7">
            <a:extLst>
              <a:ext uri="{FF2B5EF4-FFF2-40B4-BE49-F238E27FC236}">
                <a16:creationId xmlns:a16="http://schemas.microsoft.com/office/drawing/2014/main" id="{CF466294-B3DD-4D74-B245-5A554F6A285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399384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EL V2  | 3 Z. kurz  / Petrol">
    <p:spTree>
      <p:nvGrpSpPr>
        <p:cNvPr id="1" name=""/>
        <p:cNvGrpSpPr/>
        <p:nvPr/>
      </p:nvGrpSpPr>
      <p:grpSpPr>
        <a:xfrm>
          <a:off x="0" y="0"/>
          <a:ext cx="0" cy="0"/>
          <a:chOff x="0" y="0"/>
          <a:chExt cx="0" cy="0"/>
        </a:xfrm>
      </p:grpSpPr>
      <p:sp>
        <p:nvSpPr>
          <p:cNvPr id="15" name="Textplatzhalter 9">
            <a:extLst>
              <a:ext uri="{FF2B5EF4-FFF2-40B4-BE49-F238E27FC236}">
                <a16:creationId xmlns:a16="http://schemas.microsoft.com/office/drawing/2014/main" id="{B129A30A-843A-484E-9F64-FFAAF901C697}"/>
              </a:ext>
            </a:extLst>
          </p:cNvPr>
          <p:cNvSpPr>
            <a:spLocks noGrp="1"/>
          </p:cNvSpPr>
          <p:nvPr>
            <p:ph type="body" sz="quarter" idx="22"/>
          </p:nvPr>
        </p:nvSpPr>
        <p:spPr>
          <a:xfrm>
            <a:off x="0" y="0"/>
            <a:ext cx="12192000" cy="5472000"/>
          </a:xfrm>
          <a:gradFill>
            <a:gsLst>
              <a:gs pos="13000">
                <a:srgbClr val="166E79"/>
              </a:gs>
              <a:gs pos="62000">
                <a:srgbClr val="6CA4AB"/>
              </a:gs>
              <a:gs pos="100000">
                <a:srgbClr val="D0E2E4"/>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4" name="Textplatzhalter 6">
            <a:extLst>
              <a:ext uri="{FF2B5EF4-FFF2-40B4-BE49-F238E27FC236}">
                <a16:creationId xmlns:a16="http://schemas.microsoft.com/office/drawing/2014/main" id="{80343528-2EEE-4241-A2DD-246F04C8817A}"/>
              </a:ext>
            </a:extLst>
          </p:cNvPr>
          <p:cNvSpPr>
            <a:spLocks noGrp="1"/>
          </p:cNvSpPr>
          <p:nvPr>
            <p:ph type="body" sz="quarter" idx="17"/>
          </p:nvPr>
        </p:nvSpPr>
        <p:spPr>
          <a:xfrm rot="20710426">
            <a:off x="722365" y="-1099738"/>
            <a:ext cx="7696156" cy="6592176"/>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02420"/>
              <a:gd name="connsiteX1" fmla="*/ 802137 w 6342149"/>
              <a:gd name="connsiteY1" fmla="*/ 0 h 4202420"/>
              <a:gd name="connsiteX2" fmla="*/ 6154959 w 6342149"/>
              <a:gd name="connsiteY2" fmla="*/ 1414907 h 4202420"/>
              <a:gd name="connsiteX3" fmla="*/ 6342149 w 6342149"/>
              <a:gd name="connsiteY3" fmla="*/ 1615965 h 4202420"/>
              <a:gd name="connsiteX4" fmla="*/ 4872880 w 6342149"/>
              <a:gd name="connsiteY4" fmla="*/ 4202420 h 4202420"/>
              <a:gd name="connsiteX5" fmla="*/ 249959 w 6342149"/>
              <a:gd name="connsiteY5" fmla="*/ 3314687 h 4202420"/>
              <a:gd name="connsiteX6" fmla="*/ 0 w 6342149"/>
              <a:gd name="connsiteY6" fmla="*/ 1420402 h 4202420"/>
              <a:gd name="connsiteX0" fmla="*/ 5592 w 6092190"/>
              <a:gd name="connsiteY0" fmla="*/ 997438 h 4202420"/>
              <a:gd name="connsiteX1" fmla="*/ 552178 w 6092190"/>
              <a:gd name="connsiteY1" fmla="*/ 0 h 4202420"/>
              <a:gd name="connsiteX2" fmla="*/ 5905000 w 6092190"/>
              <a:gd name="connsiteY2" fmla="*/ 1414907 h 4202420"/>
              <a:gd name="connsiteX3" fmla="*/ 6092190 w 6092190"/>
              <a:gd name="connsiteY3" fmla="*/ 1615965 h 4202420"/>
              <a:gd name="connsiteX4" fmla="*/ 4622921 w 6092190"/>
              <a:gd name="connsiteY4" fmla="*/ 4202420 h 4202420"/>
              <a:gd name="connsiteX5" fmla="*/ 0 w 6092190"/>
              <a:gd name="connsiteY5" fmla="*/ 3314687 h 4202420"/>
              <a:gd name="connsiteX6" fmla="*/ 5592 w 6092190"/>
              <a:gd name="connsiteY6" fmla="*/ 997438 h 4202420"/>
              <a:gd name="connsiteX0" fmla="*/ 5592 w 6092190"/>
              <a:gd name="connsiteY0" fmla="*/ 773791 h 3978773"/>
              <a:gd name="connsiteX1" fmla="*/ 1306671 w 6092190"/>
              <a:gd name="connsiteY1" fmla="*/ 0 h 3978773"/>
              <a:gd name="connsiteX2" fmla="*/ 5905000 w 6092190"/>
              <a:gd name="connsiteY2" fmla="*/ 1191260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6092190"/>
              <a:gd name="connsiteY0" fmla="*/ 773791 h 3978773"/>
              <a:gd name="connsiteX1" fmla="*/ 1306671 w 6092190"/>
              <a:gd name="connsiteY1" fmla="*/ 0 h 3978773"/>
              <a:gd name="connsiteX2" fmla="*/ 4001009 w 6092190"/>
              <a:gd name="connsiteY2" fmla="*/ 699236 h 3978773"/>
              <a:gd name="connsiteX3" fmla="*/ 6092190 w 6092190"/>
              <a:gd name="connsiteY3" fmla="*/ 1392318 h 3978773"/>
              <a:gd name="connsiteX4" fmla="*/ 4622921 w 6092190"/>
              <a:gd name="connsiteY4" fmla="*/ 3978773 h 3978773"/>
              <a:gd name="connsiteX5" fmla="*/ 0 w 6092190"/>
              <a:gd name="connsiteY5" fmla="*/ 3091040 h 3978773"/>
              <a:gd name="connsiteX6" fmla="*/ 5592 w 6092190"/>
              <a:gd name="connsiteY6" fmla="*/ 773791 h 3978773"/>
              <a:gd name="connsiteX0" fmla="*/ 5592 w 4622921"/>
              <a:gd name="connsiteY0" fmla="*/ 773791 h 3978773"/>
              <a:gd name="connsiteX1" fmla="*/ 1306671 w 4622921"/>
              <a:gd name="connsiteY1" fmla="*/ 0 h 3978773"/>
              <a:gd name="connsiteX2" fmla="*/ 4001009 w 4622921"/>
              <a:gd name="connsiteY2" fmla="*/ 699236 h 3978773"/>
              <a:gd name="connsiteX3" fmla="*/ 4006657 w 4622921"/>
              <a:gd name="connsiteY3" fmla="*/ 3077928 h 3978773"/>
              <a:gd name="connsiteX4" fmla="*/ 4622921 w 4622921"/>
              <a:gd name="connsiteY4" fmla="*/ 3978773 h 3978773"/>
              <a:gd name="connsiteX5" fmla="*/ 0 w 4622921"/>
              <a:gd name="connsiteY5" fmla="*/ 3091040 h 3978773"/>
              <a:gd name="connsiteX6" fmla="*/ 5592 w 4622921"/>
              <a:gd name="connsiteY6" fmla="*/ 773791 h 3978773"/>
              <a:gd name="connsiteX0" fmla="*/ 5592 w 4006657"/>
              <a:gd name="connsiteY0" fmla="*/ 773791 h 4236146"/>
              <a:gd name="connsiteX1" fmla="*/ 1306671 w 4006657"/>
              <a:gd name="connsiteY1" fmla="*/ 0 h 4236146"/>
              <a:gd name="connsiteX2" fmla="*/ 4001009 w 4006657"/>
              <a:gd name="connsiteY2" fmla="*/ 699236 h 4236146"/>
              <a:gd name="connsiteX3" fmla="*/ 4006657 w 4006657"/>
              <a:gd name="connsiteY3" fmla="*/ 3077928 h 4236146"/>
              <a:gd name="connsiteX4" fmla="*/ 2023972 w 4006657"/>
              <a:gd name="connsiteY4" fmla="*/ 4236146 h 4236146"/>
              <a:gd name="connsiteX5" fmla="*/ 0 w 4006657"/>
              <a:gd name="connsiteY5" fmla="*/ 3091040 h 4236146"/>
              <a:gd name="connsiteX6" fmla="*/ 5592 w 4006657"/>
              <a:gd name="connsiteY6" fmla="*/ 773791 h 4236146"/>
              <a:gd name="connsiteX0" fmla="*/ 5592 w 4006657"/>
              <a:gd name="connsiteY0" fmla="*/ 788756 h 4251111"/>
              <a:gd name="connsiteX1" fmla="*/ 1340547 w 4006657"/>
              <a:gd name="connsiteY1" fmla="*/ 0 h 4251111"/>
              <a:gd name="connsiteX2" fmla="*/ 4001009 w 4006657"/>
              <a:gd name="connsiteY2" fmla="*/ 714201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592 w 4006657"/>
              <a:gd name="connsiteY0" fmla="*/ 788756 h 4251111"/>
              <a:gd name="connsiteX1" fmla="*/ 1340547 w 4006657"/>
              <a:gd name="connsiteY1" fmla="*/ 0 h 4251111"/>
              <a:gd name="connsiteX2" fmla="*/ 3992786 w 4006657"/>
              <a:gd name="connsiteY2" fmla="*/ 700059 h 4251111"/>
              <a:gd name="connsiteX3" fmla="*/ 4006657 w 4006657"/>
              <a:gd name="connsiteY3" fmla="*/ 3092893 h 4251111"/>
              <a:gd name="connsiteX4" fmla="*/ 2023972 w 4006657"/>
              <a:gd name="connsiteY4" fmla="*/ 4251111 h 4251111"/>
              <a:gd name="connsiteX5" fmla="*/ 0 w 4006657"/>
              <a:gd name="connsiteY5" fmla="*/ 3106005 h 4251111"/>
              <a:gd name="connsiteX6" fmla="*/ 5592 w 4006657"/>
              <a:gd name="connsiteY6" fmla="*/ 788756 h 4251111"/>
              <a:gd name="connsiteX0" fmla="*/ 594156 w 4595221"/>
              <a:gd name="connsiteY0" fmla="*/ 788756 h 4251111"/>
              <a:gd name="connsiteX1" fmla="*/ 1929111 w 4595221"/>
              <a:gd name="connsiteY1" fmla="*/ 0 h 4251111"/>
              <a:gd name="connsiteX2" fmla="*/ 4581350 w 4595221"/>
              <a:gd name="connsiteY2" fmla="*/ 700059 h 4251111"/>
              <a:gd name="connsiteX3" fmla="*/ 4595221 w 4595221"/>
              <a:gd name="connsiteY3" fmla="*/ 3092893 h 4251111"/>
              <a:gd name="connsiteX4" fmla="*/ 2612536 w 4595221"/>
              <a:gd name="connsiteY4" fmla="*/ 4251111 h 4251111"/>
              <a:gd name="connsiteX5" fmla="*/ 0 w 4595221"/>
              <a:gd name="connsiteY5" fmla="*/ 2752771 h 4251111"/>
              <a:gd name="connsiteX6" fmla="*/ 594156 w 4595221"/>
              <a:gd name="connsiteY6" fmla="*/ 788756 h 4251111"/>
              <a:gd name="connsiteX0" fmla="*/ 0 w 4611010"/>
              <a:gd name="connsiteY0" fmla="*/ 0 h 4503314"/>
              <a:gd name="connsiteX1" fmla="*/ 1944900 w 4611010"/>
              <a:gd name="connsiteY1" fmla="*/ 252203 h 4503314"/>
              <a:gd name="connsiteX2" fmla="*/ 4597139 w 4611010"/>
              <a:gd name="connsiteY2" fmla="*/ 952262 h 4503314"/>
              <a:gd name="connsiteX3" fmla="*/ 4611010 w 4611010"/>
              <a:gd name="connsiteY3" fmla="*/ 3345096 h 4503314"/>
              <a:gd name="connsiteX4" fmla="*/ 2628325 w 4611010"/>
              <a:gd name="connsiteY4" fmla="*/ 4503314 h 4503314"/>
              <a:gd name="connsiteX5" fmla="*/ 15789 w 4611010"/>
              <a:gd name="connsiteY5" fmla="*/ 3004974 h 4503314"/>
              <a:gd name="connsiteX6" fmla="*/ 0 w 4611010"/>
              <a:gd name="connsiteY6" fmla="*/ 0 h 4503314"/>
              <a:gd name="connsiteX0" fmla="*/ 0 w 5225884"/>
              <a:gd name="connsiteY0" fmla="*/ 0 h 4503314"/>
              <a:gd name="connsiteX1" fmla="*/ 1944900 w 5225884"/>
              <a:gd name="connsiteY1" fmla="*/ 252203 h 4503314"/>
              <a:gd name="connsiteX2" fmla="*/ 4597139 w 5225884"/>
              <a:gd name="connsiteY2" fmla="*/ 952262 h 4503314"/>
              <a:gd name="connsiteX3" fmla="*/ 5225884 w 5225884"/>
              <a:gd name="connsiteY3" fmla="*/ 3011263 h 4503314"/>
              <a:gd name="connsiteX4" fmla="*/ 2628325 w 5225884"/>
              <a:gd name="connsiteY4" fmla="*/ 4503314 h 4503314"/>
              <a:gd name="connsiteX5" fmla="*/ 15789 w 5225884"/>
              <a:gd name="connsiteY5" fmla="*/ 3004974 h 4503314"/>
              <a:gd name="connsiteX6" fmla="*/ 0 w 5225884"/>
              <a:gd name="connsiteY6" fmla="*/ 0 h 4503314"/>
              <a:gd name="connsiteX0" fmla="*/ 0 w 5257476"/>
              <a:gd name="connsiteY0" fmla="*/ 0 h 4503314"/>
              <a:gd name="connsiteX1" fmla="*/ 1944900 w 5257476"/>
              <a:gd name="connsiteY1" fmla="*/ 252203 h 4503314"/>
              <a:gd name="connsiteX2" fmla="*/ 5257404 w 5257476"/>
              <a:gd name="connsiteY2" fmla="*/ 1396272 h 4503314"/>
              <a:gd name="connsiteX3" fmla="*/ 5225884 w 5257476"/>
              <a:gd name="connsiteY3" fmla="*/ 3011263 h 4503314"/>
              <a:gd name="connsiteX4" fmla="*/ 2628325 w 5257476"/>
              <a:gd name="connsiteY4" fmla="*/ 4503314 h 4503314"/>
              <a:gd name="connsiteX5" fmla="*/ 15789 w 5257476"/>
              <a:gd name="connsiteY5" fmla="*/ 3004974 h 4503314"/>
              <a:gd name="connsiteX6" fmla="*/ 0 w 5257476"/>
              <a:gd name="connsiteY6" fmla="*/ 0 h 4503314"/>
              <a:gd name="connsiteX0" fmla="*/ 0 w 5257476"/>
              <a:gd name="connsiteY0" fmla="*/ 0 h 4503314"/>
              <a:gd name="connsiteX1" fmla="*/ 5257404 w 5257476"/>
              <a:gd name="connsiteY1" fmla="*/ 1396272 h 4503314"/>
              <a:gd name="connsiteX2" fmla="*/ 5225884 w 5257476"/>
              <a:gd name="connsiteY2" fmla="*/ 3011263 h 4503314"/>
              <a:gd name="connsiteX3" fmla="*/ 2628325 w 5257476"/>
              <a:gd name="connsiteY3" fmla="*/ 4503314 h 4503314"/>
              <a:gd name="connsiteX4" fmla="*/ 15789 w 5257476"/>
              <a:gd name="connsiteY4" fmla="*/ 3004974 h 4503314"/>
              <a:gd name="connsiteX5" fmla="*/ 0 w 5257476"/>
              <a:gd name="connsiteY5" fmla="*/ 0 h 4503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57476" h="4503314">
                <a:moveTo>
                  <a:pt x="0" y="0"/>
                </a:moveTo>
                <a:lnTo>
                  <a:pt x="5257404" y="1396272"/>
                </a:lnTo>
                <a:cubicBezTo>
                  <a:pt x="5259287" y="2189169"/>
                  <a:pt x="5224001" y="2218366"/>
                  <a:pt x="5225884" y="3011263"/>
                </a:cubicBezTo>
                <a:lnTo>
                  <a:pt x="2628325" y="4503314"/>
                </a:lnTo>
                <a:lnTo>
                  <a:pt x="15789" y="3004974"/>
                </a:lnTo>
                <a:lnTo>
                  <a:pt x="0" y="0"/>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492869" y="1033736"/>
            <a:ext cx="6257760" cy="2151113"/>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492867" y="733937"/>
            <a:ext cx="6456810" cy="294135"/>
          </a:xfrm>
        </p:spPr>
        <p:txBody>
          <a:bodyPr wrap="none">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 (innerhalb 6Eck)</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12" name="Textplatzhalter 6">
            <a:extLst>
              <a:ext uri="{FF2B5EF4-FFF2-40B4-BE49-F238E27FC236}">
                <a16:creationId xmlns:a16="http://schemas.microsoft.com/office/drawing/2014/main" id="{33B15125-D800-624E-83BD-D8C1FB3F9A93}"/>
              </a:ext>
            </a:extLst>
          </p:cNvPr>
          <p:cNvSpPr>
            <a:spLocks noGrp="1"/>
          </p:cNvSpPr>
          <p:nvPr>
            <p:ph type="body" sz="quarter" idx="21"/>
          </p:nvPr>
        </p:nvSpPr>
        <p:spPr>
          <a:xfrm>
            <a:off x="1056793" y="569362"/>
            <a:ext cx="224367" cy="2553283"/>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0" name="Grafik 9">
            <a:extLst>
              <a:ext uri="{FF2B5EF4-FFF2-40B4-BE49-F238E27FC236}">
                <a16:creationId xmlns:a16="http://schemas.microsoft.com/office/drawing/2014/main" id="{F15DDC38-FAC1-9146-8131-6427D4CF11C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Datumsplatzhalter 3">
            <a:extLst>
              <a:ext uri="{FF2B5EF4-FFF2-40B4-BE49-F238E27FC236}">
                <a16:creationId xmlns:a16="http://schemas.microsoft.com/office/drawing/2014/main" id="{C473374F-7F1D-AB4C-B904-295045BF6F4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9A556B7A-3B08-4876-8574-21E2D20D23BF}" type="datetime1">
              <a:rPr lang="de-DE" smtClean="0"/>
              <a:t>29.08.2022</a:t>
            </a:fld>
            <a:endParaRPr lang="de-DE" dirty="0"/>
          </a:p>
        </p:txBody>
      </p:sp>
      <p:sp>
        <p:nvSpPr>
          <p:cNvPr id="16" name="Textplatzhalter 7">
            <a:extLst>
              <a:ext uri="{FF2B5EF4-FFF2-40B4-BE49-F238E27FC236}">
                <a16:creationId xmlns:a16="http://schemas.microsoft.com/office/drawing/2014/main" id="{33050964-2530-414A-9882-77BF2308E8E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1027293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pPr marL="0" marR="0" lvl="0" indent="0" algn="l" defTabSz="914400" rtl="0" eaLnBrk="1" fontAlgn="auto" latinLnBrk="0" hangingPunct="1">
              <a:lnSpc>
                <a:spcPts val="2400"/>
              </a:lnSpc>
              <a:spcBef>
                <a:spcPts val="1000"/>
              </a:spcBef>
              <a:spcAft>
                <a:spcPts val="0"/>
              </a:spcAft>
              <a:buClr>
                <a:schemeClr val="accent1"/>
              </a:buClr>
              <a:buSzPct val="90000"/>
              <a:buFont typeface="STIXGeneral-Regular" pitchFamily="2" charset="2"/>
              <a:buNone/>
              <a:tabLst/>
              <a:defRPr/>
            </a:pPr>
            <a:r>
              <a:rPr lang="de-DE" dirty="0"/>
              <a:t>Hintergrund-Bild einfügen!</a:t>
            </a:r>
            <a:br>
              <a:rPr lang="de-DE" dirty="0"/>
            </a:br>
            <a:endParaRPr lang="de-DE" dirty="0"/>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1"/>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80775" y="271843"/>
            <a:ext cx="5650664" cy="4928038"/>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2D45093-1B8B-D54E-A112-90AEE7F49C0F}"/>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FD3E1C6A-9645-B844-8F42-10BCDC63801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6C5746A8-F18E-4514-B091-48FBAC1E6509}" type="datetime1">
              <a:rPr lang="de-DE" smtClean="0"/>
              <a:t>29.08.2022</a:t>
            </a:fld>
            <a:endParaRPr lang="de-DE" dirty="0"/>
          </a:p>
        </p:txBody>
      </p:sp>
      <p:sp>
        <p:nvSpPr>
          <p:cNvPr id="18" name="Textplatzhalter 7">
            <a:extLst>
              <a:ext uri="{FF2B5EF4-FFF2-40B4-BE49-F238E27FC236}">
                <a16:creationId xmlns:a16="http://schemas.microsoft.com/office/drawing/2014/main" id="{DAE216C7-CAB2-4E37-A477-C7E8DB763D48}"/>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5" name="Textplatzhalter 4">
            <a:extLst>
              <a:ext uri="{FF2B5EF4-FFF2-40B4-BE49-F238E27FC236}">
                <a16:creationId xmlns:a16="http://schemas.microsoft.com/office/drawing/2014/main" id="{A79392D9-5830-44A2-BBFE-93FBC6F5F7AA}"/>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39352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Sand">
    <p:bg>
      <p:bgPr>
        <a:gradFill>
          <a:gsLst>
            <a:gs pos="0">
              <a:srgbClr val="D1B467"/>
            </a:gs>
            <a:gs pos="100000">
              <a:srgbClr val="BE9528"/>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5A448BB-0308-0544-A8EC-59A925D34767}"/>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F9F6D36-FA04-4946-AF65-D8D91060EA63}" type="datetime1">
              <a:rPr lang="de-DE" smtClean="0"/>
              <a:t>29.08.2022</a:t>
            </a:fld>
            <a:endParaRPr lang="de-DE" dirty="0"/>
          </a:p>
        </p:txBody>
      </p:sp>
      <p:pic>
        <p:nvPicPr>
          <p:cNvPr id="14" name="Grafik 13">
            <a:extLst>
              <a:ext uri="{FF2B5EF4-FFF2-40B4-BE49-F238E27FC236}">
                <a16:creationId xmlns:a16="http://schemas.microsoft.com/office/drawing/2014/main" id="{D07100D7-9D8B-1148-8126-82EE82D5061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78C943AA-2CF1-466A-B3C4-F581561C2F6A}"/>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843424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tx2"/>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398354" y="296016"/>
            <a:ext cx="5642093" cy="4920564"/>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426C7938-9033-EC44-9D34-5D0E68C6884D}"/>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67A87B71-7EB3-6E4B-870E-E039BBC9024F}"/>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FA777FF1-DD69-46BB-A854-B76D44BD9F22}" type="datetime1">
              <a:rPr lang="de-DE" smtClean="0"/>
              <a:t>29.08.2022</a:t>
            </a:fld>
            <a:endParaRPr lang="de-DE" dirty="0"/>
          </a:p>
        </p:txBody>
      </p:sp>
      <p:sp>
        <p:nvSpPr>
          <p:cNvPr id="18" name="Textplatzhalter 7">
            <a:extLst>
              <a:ext uri="{FF2B5EF4-FFF2-40B4-BE49-F238E27FC236}">
                <a16:creationId xmlns:a16="http://schemas.microsoft.com/office/drawing/2014/main" id="{47070288-55C1-4727-B867-57470AFB9734}"/>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9630A4FD-2395-4419-B407-2FDBDB20BEF3}"/>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624697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3"/>
              </a:gs>
              <a:gs pos="100000">
                <a:schemeClr val="bg1">
                  <a:alpha val="0"/>
                </a:schemeClr>
              </a:gs>
            </a:gsLst>
            <a:lin ang="0" scaled="0"/>
          </a:gradFill>
        </p:spPr>
        <p:txBody>
          <a:bodyPr/>
          <a:lstStyle>
            <a:lvl1pPr marL="0" indent="0">
              <a:buNone/>
              <a:defRPr>
                <a:solidFill>
                  <a:schemeClr val="accent4">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1153" y="320210"/>
            <a:ext cx="5655688" cy="4932420"/>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1595C63-B409-6245-9D8C-1CB80982EB1E}"/>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B805C535-D49E-E14E-B996-36FE1CD28BFC}"/>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127D5F9B-4B03-4944-B2FD-CB1669C2DEC5}" type="datetime1">
              <a:rPr lang="de-DE" smtClean="0"/>
              <a:t>29.08.2022</a:t>
            </a:fld>
            <a:endParaRPr lang="de-DE" dirty="0"/>
          </a:p>
        </p:txBody>
      </p:sp>
      <p:sp>
        <p:nvSpPr>
          <p:cNvPr id="18" name="Textplatzhalter 7">
            <a:extLst>
              <a:ext uri="{FF2B5EF4-FFF2-40B4-BE49-F238E27FC236}">
                <a16:creationId xmlns:a16="http://schemas.microsoft.com/office/drawing/2014/main" id="{E0B07FEF-1468-4C6E-BC8B-0F7BFE15F4A5}"/>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87277047-CC91-4046-B678-C9A7F5EFF4EC}"/>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109912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EL m. Bild  | 1 Z. kurz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4FA16399-DDD0-204E-9315-7387DD1CEF9A}"/>
              </a:ext>
            </a:extLst>
          </p:cNvPr>
          <p:cNvSpPr>
            <a:spLocks noGrp="1"/>
          </p:cNvSpPr>
          <p:nvPr>
            <p:ph type="pic" sz="quarter" idx="16" hasCustomPrompt="1"/>
          </p:nvPr>
        </p:nvSpPr>
        <p:spPr>
          <a:xfrm>
            <a:off x="9525" y="0"/>
            <a:ext cx="12172950" cy="5476875"/>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4" name="Textplatzhalter 9">
            <a:extLst>
              <a:ext uri="{FF2B5EF4-FFF2-40B4-BE49-F238E27FC236}">
                <a16:creationId xmlns:a16="http://schemas.microsoft.com/office/drawing/2014/main" id="{73ED2C95-E28C-D84C-9596-F2F94584E9D2}"/>
              </a:ext>
            </a:extLst>
          </p:cNvPr>
          <p:cNvSpPr>
            <a:spLocks noGrp="1"/>
          </p:cNvSpPr>
          <p:nvPr>
            <p:ph type="body" sz="quarter" idx="19"/>
          </p:nvPr>
        </p:nvSpPr>
        <p:spPr>
          <a:xfrm>
            <a:off x="0" y="1"/>
            <a:ext cx="4926592" cy="5467248"/>
          </a:xfrm>
          <a:gradFill>
            <a:gsLst>
              <a:gs pos="3000">
                <a:schemeClr val="accent4"/>
              </a:gs>
              <a:gs pos="100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12" name="Textplatzhalter 6">
            <a:extLst>
              <a:ext uri="{FF2B5EF4-FFF2-40B4-BE49-F238E27FC236}">
                <a16:creationId xmlns:a16="http://schemas.microsoft.com/office/drawing/2014/main" id="{892E89F1-D3ED-0D42-B43F-1CAC7028A8F0}"/>
              </a:ext>
            </a:extLst>
          </p:cNvPr>
          <p:cNvSpPr>
            <a:spLocks noGrp="1"/>
          </p:cNvSpPr>
          <p:nvPr>
            <p:ph type="body" sz="quarter" idx="18"/>
          </p:nvPr>
        </p:nvSpPr>
        <p:spPr>
          <a:xfrm rot="951772">
            <a:off x="415880" y="316104"/>
            <a:ext cx="5621492" cy="49025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9267281" y="5657850"/>
            <a:ext cx="2914650" cy="1200150"/>
          </a:xfrm>
          <a:prstGeom prst="rect">
            <a:avLst/>
          </a:prstGeom>
        </p:spPr>
      </p:pic>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56021" y="2377667"/>
            <a:ext cx="4159687" cy="739085"/>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56020" y="2115189"/>
            <a:ext cx="4095211" cy="256348"/>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Tx/>
              <a:buNone/>
              <a:tabLst/>
              <a:defRPr/>
            </a:pPr>
            <a:r>
              <a:rPr lang="de-DE" dirty="0"/>
              <a:t>Dachzeile (innerhalb 6Eck)</a:t>
            </a:r>
          </a:p>
        </p:txBody>
      </p:sp>
      <p:sp>
        <p:nvSpPr>
          <p:cNvPr id="15" name="Textplatzhalter 6">
            <a:extLst>
              <a:ext uri="{FF2B5EF4-FFF2-40B4-BE49-F238E27FC236}">
                <a16:creationId xmlns:a16="http://schemas.microsoft.com/office/drawing/2014/main" id="{37CEAFD9-CCB4-1146-ADD1-1609E8B3FC60}"/>
              </a:ext>
            </a:extLst>
          </p:cNvPr>
          <p:cNvSpPr>
            <a:spLocks noGrp="1"/>
          </p:cNvSpPr>
          <p:nvPr>
            <p:ph type="body" sz="quarter" idx="21"/>
          </p:nvPr>
        </p:nvSpPr>
        <p:spPr>
          <a:xfrm>
            <a:off x="924923" y="2060848"/>
            <a:ext cx="224367" cy="923547"/>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24AAD9C2-8EFE-EF46-85CC-6C1525C3CD68}"/>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Datumsplatzhalter 3">
            <a:extLst>
              <a:ext uri="{FF2B5EF4-FFF2-40B4-BE49-F238E27FC236}">
                <a16:creationId xmlns:a16="http://schemas.microsoft.com/office/drawing/2014/main" id="{956632C6-6D47-E943-A0F1-C604230856E2}"/>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tx1"/>
                </a:solidFill>
                <a:latin typeface="Source Sans Pro" panose="020B0503030403020204" pitchFamily="34" charset="0"/>
              </a:defRPr>
            </a:lvl1pPr>
          </a:lstStyle>
          <a:p>
            <a:fld id="{AB6DA7E5-78B0-4FC7-A70E-968C901D6809}" type="datetime1">
              <a:rPr lang="de-DE" smtClean="0"/>
              <a:t>29.08.2022</a:t>
            </a:fld>
            <a:endParaRPr lang="de-DE" dirty="0"/>
          </a:p>
        </p:txBody>
      </p:sp>
      <p:sp>
        <p:nvSpPr>
          <p:cNvPr id="18" name="Textplatzhalter 7">
            <a:extLst>
              <a:ext uri="{FF2B5EF4-FFF2-40B4-BE49-F238E27FC236}">
                <a16:creationId xmlns:a16="http://schemas.microsoft.com/office/drawing/2014/main" id="{7C36027C-5FDD-4FEE-B7C7-D4E48A4AFC8F}"/>
              </a:ext>
            </a:extLst>
          </p:cNvPr>
          <p:cNvSpPr>
            <a:spLocks noGrp="1"/>
          </p:cNvSpPr>
          <p:nvPr>
            <p:ph type="body" sz="quarter" idx="24" hasCustomPrompt="1"/>
          </p:nvPr>
        </p:nvSpPr>
        <p:spPr>
          <a:xfrm>
            <a:off x="318786" y="5933393"/>
            <a:ext cx="8663290" cy="349250"/>
          </a:xfrm>
        </p:spPr>
        <p:txBody>
          <a:bodyPr lIns="0" tIns="0" rIns="0" bIns="0" anchor="t" anchorCtr="0">
            <a:noAutofit/>
          </a:bodyPr>
          <a:lstStyle>
            <a:lvl1pPr marL="0" indent="0">
              <a:buNone/>
              <a:defRPr lang="de-DE" b="1" dirty="0">
                <a:solidFill>
                  <a:schemeClr val="tx1"/>
                </a:solidFill>
                <a:ea typeface="Source Sans Pro" panose="020B0503030403020204" pitchFamily="34" charset="0"/>
              </a:defRPr>
            </a:lvl1pPr>
          </a:lstStyle>
          <a:p>
            <a:pPr marL="0" lvl="0"/>
            <a:r>
              <a:rPr lang="de-DE" dirty="0"/>
              <a:t>ggf. Zusatz-Text</a:t>
            </a:r>
          </a:p>
        </p:txBody>
      </p:sp>
      <p:sp>
        <p:nvSpPr>
          <p:cNvPr id="19" name="Textplatzhalter 4">
            <a:extLst>
              <a:ext uri="{FF2B5EF4-FFF2-40B4-BE49-F238E27FC236}">
                <a16:creationId xmlns:a16="http://schemas.microsoft.com/office/drawing/2014/main" id="{F14573CE-116E-4A4C-8A61-94B939AC8795}"/>
              </a:ext>
            </a:extLst>
          </p:cNvPr>
          <p:cNvSpPr>
            <a:spLocks noGrp="1"/>
          </p:cNvSpPr>
          <p:nvPr>
            <p:ph type="body" sz="quarter" idx="27" hasCustomPrompt="1"/>
          </p:nvPr>
        </p:nvSpPr>
        <p:spPr>
          <a:xfrm>
            <a:off x="7559890" y="529870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685134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ZWISCHEN-Titel | Blau">
    <p:bg>
      <p:bgPr>
        <a:gradFill>
          <a:gsLst>
            <a:gs pos="0">
              <a:schemeClr val="bg1"/>
            </a:gs>
            <a:gs pos="0">
              <a:srgbClr val="F0F5F3"/>
            </a:gs>
            <a:gs pos="11000">
              <a:srgbClr val="DDE8E5"/>
            </a:gs>
            <a:gs pos="96000">
              <a:schemeClr val="accent1"/>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51887" y="654636"/>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0ED1E8D8-83CE-984E-B652-2E0A8D008FFF}"/>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759142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ZWISCHEN-Titel | Dunkelblau">
    <p:bg>
      <p:bgPr>
        <a:gradFill>
          <a:gsLst>
            <a:gs pos="0">
              <a:schemeClr val="bg1"/>
            </a:gs>
            <a:gs pos="0">
              <a:srgbClr val="F0F5F3"/>
            </a:gs>
            <a:gs pos="11000">
              <a:srgbClr val="DDE8E5"/>
            </a:gs>
            <a:gs pos="96000">
              <a:schemeClr val="tx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72396538-D324-C749-AD36-D8F4F89B8FA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2686032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ZWISCHEN-Titel | Sand">
    <p:bg>
      <p:bgPr>
        <a:gradFill>
          <a:gsLst>
            <a:gs pos="0">
              <a:schemeClr val="bg1"/>
            </a:gs>
            <a:gs pos="0">
              <a:srgbClr val="F7F2ED"/>
            </a:gs>
            <a:gs pos="15000">
              <a:srgbClr val="EBDED2"/>
            </a:gs>
            <a:gs pos="96000">
              <a:schemeClr val="accent3"/>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956EC3C7-0615-2A4A-A167-DE4A1F331D9D}"/>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E9528"/>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5">
                  <a:alpha val="0"/>
                </a:schemeClr>
              </a:gs>
              <a:gs pos="92000">
                <a:schemeClr val="bg1"/>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9C8383AC-9333-C74D-B579-614A513084A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190936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WISCHEN-Titel | Petrol">
    <p:bg>
      <p:bgPr>
        <a:gradFill>
          <a:gsLst>
            <a:gs pos="0">
              <a:schemeClr val="bg1"/>
            </a:gs>
            <a:gs pos="0">
              <a:srgbClr val="F0F5F3"/>
            </a:gs>
            <a:gs pos="11000">
              <a:srgbClr val="DDE8E5"/>
            </a:gs>
            <a:gs pos="96000">
              <a:schemeClr val="accent4"/>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67161E27-0D7F-8943-A581-0CA2773F24EF}"/>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5DB83741-CB07-2441-94BA-0805FE254CD6}"/>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64313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WISCHEN-Titel | Purple">
    <p:bg>
      <p:bgPr>
        <a:gradFill>
          <a:gsLst>
            <a:gs pos="0">
              <a:schemeClr val="bg1"/>
            </a:gs>
            <a:gs pos="0">
              <a:srgbClr val="F0EDF1"/>
            </a:gs>
            <a:gs pos="12000">
              <a:srgbClr val="DCD5DE"/>
            </a:gs>
            <a:gs pos="96000">
              <a:srgbClr val="623C72"/>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AD6A49ED-7EBF-F34C-84E6-94C257B9C27B}"/>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chemeClr val="accent6">
                  <a:alpha val="0"/>
                </a:schemeClr>
              </a:gs>
              <a:gs pos="92000">
                <a:schemeClr val="bg1"/>
              </a:gs>
              <a:gs pos="0">
                <a:schemeClr val="accent6">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079C500-E7A7-F947-AE56-F508C5387F74}"/>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3887067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ZWISCHEN-Titel | Berry">
    <p:bg>
      <p:bgPr>
        <a:gradFill>
          <a:gsLst>
            <a:gs pos="0">
              <a:schemeClr val="bg1"/>
            </a:gs>
            <a:gs pos="0">
              <a:srgbClr val="F7EFF3"/>
            </a:gs>
            <a:gs pos="13000">
              <a:srgbClr val="EAD5DF"/>
            </a:gs>
            <a:gs pos="96000">
              <a:srgbClr val="B22063"/>
            </a:gs>
          </a:gsLst>
          <a:lin ang="0" scaled="0"/>
        </a:gradFill>
        <a:effectLst/>
      </p:bgPr>
    </p:bg>
    <p:spTree>
      <p:nvGrpSpPr>
        <p:cNvPr id="1" name=""/>
        <p:cNvGrpSpPr/>
        <p:nvPr/>
      </p:nvGrpSpPr>
      <p:grpSpPr>
        <a:xfrm>
          <a:off x="0" y="0"/>
          <a:ext cx="0" cy="0"/>
          <a:chOff x="0" y="0"/>
          <a:chExt cx="0" cy="0"/>
        </a:xfrm>
      </p:grpSpPr>
      <p:sp>
        <p:nvSpPr>
          <p:cNvPr id="8" name="Textplatzhalter 6">
            <a:extLst>
              <a:ext uri="{FF2B5EF4-FFF2-40B4-BE49-F238E27FC236}">
                <a16:creationId xmlns:a16="http://schemas.microsoft.com/office/drawing/2014/main" id="{7A2C45B9-66EE-354E-9F9A-B8EE12F2452C}"/>
              </a:ext>
            </a:extLst>
          </p:cNvPr>
          <p:cNvSpPr>
            <a:spLocks noGrp="1"/>
          </p:cNvSpPr>
          <p:nvPr>
            <p:ph type="body" sz="quarter" idx="17"/>
          </p:nvPr>
        </p:nvSpPr>
        <p:spPr>
          <a:xfrm rot="18932162">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C00000">
                  <a:alpha val="0"/>
                </a:srgbClr>
              </a:gs>
              <a:gs pos="92000">
                <a:schemeClr val="bg1"/>
              </a:gs>
              <a:gs pos="0">
                <a:srgbClr val="C00000">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6577BA5C-BBE7-3648-ABC9-D1252F56BA40}"/>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924691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ZWISCHEN-Titel | Hellblau">
    <p:bg>
      <p:bgPr>
        <a:gradFill>
          <a:gsLst>
            <a:gs pos="3000">
              <a:srgbClr val="EEF3F3"/>
            </a:gs>
            <a:gs pos="12000">
              <a:srgbClr val="D6E2E3"/>
            </a:gs>
            <a:gs pos="0">
              <a:schemeClr val="bg1"/>
            </a:gs>
            <a:gs pos="96000">
              <a:srgbClr val="3080B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960AAA98-C06B-A74E-8E59-B514923D3AFE}"/>
              </a:ext>
            </a:extLst>
          </p:cNvPr>
          <p:cNvSpPr>
            <a:spLocks noGrp="1"/>
          </p:cNvSpPr>
          <p:nvPr>
            <p:ph type="body" sz="quarter" idx="17"/>
          </p:nvPr>
        </p:nvSpPr>
        <p:spPr>
          <a:xfrm rot="18932162">
            <a:off x="951887" y="653888"/>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3080B2"/>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3080B2">
                  <a:alpha val="0"/>
                </a:srgbClr>
              </a:gs>
              <a:gs pos="92000">
                <a:schemeClr val="bg1"/>
              </a:gs>
              <a:gs pos="0">
                <a:srgbClr val="3080B2">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9" name="Grafik 8">
            <a:extLst>
              <a:ext uri="{FF2B5EF4-FFF2-40B4-BE49-F238E27FC236}">
                <a16:creationId xmlns:a16="http://schemas.microsoft.com/office/drawing/2014/main" id="{454A4555-D840-D544-BC43-0697F6E83CB8}"/>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1584524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V1  | 3 Z. kurz  / Petrol">
    <p:bg>
      <p:bgPr>
        <a:gradFill>
          <a:gsLst>
            <a:gs pos="0">
              <a:srgbClr val="89B5BB"/>
            </a:gs>
            <a:gs pos="81000">
              <a:srgbClr val="166E79"/>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718261DE-473D-AC42-8CD4-CA57D809BC10}"/>
              </a:ext>
            </a:extLst>
          </p:cNvPr>
          <p:cNvSpPr>
            <a:spLocks noGrp="1"/>
          </p:cNvSpPr>
          <p:nvPr>
            <p:ph type="body" sz="quarter" idx="17"/>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3B3441F-2140-E541-B406-C942B87AD720}"/>
              </a:ext>
            </a:extLst>
          </p:cNvPr>
          <p:cNvSpPr>
            <a:spLocks noGrp="1"/>
          </p:cNvSpPr>
          <p:nvPr>
            <p:ph type="body" sz="quarter" idx="21"/>
          </p:nvPr>
        </p:nvSpPr>
        <p:spPr>
          <a:xfrm>
            <a:off x="1818062" y="697963"/>
            <a:ext cx="224367" cy="2611293"/>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2F059D0-AC27-734C-82EC-2CC139FBA7FB}"/>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A0A1C207-B591-468B-B6FE-6867817A9B42}" type="datetime1">
              <a:rPr lang="de-DE" smtClean="0"/>
              <a:t>29.08.2022</a:t>
            </a:fld>
            <a:endParaRPr lang="de-DE" dirty="0"/>
          </a:p>
        </p:txBody>
      </p:sp>
      <p:pic>
        <p:nvPicPr>
          <p:cNvPr id="14" name="Grafik 13">
            <a:extLst>
              <a:ext uri="{FF2B5EF4-FFF2-40B4-BE49-F238E27FC236}">
                <a16:creationId xmlns:a16="http://schemas.microsoft.com/office/drawing/2014/main" id="{04E37A93-E77E-9C4C-BDCA-0D9B4F761CF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DF7D1249-3CB4-4ACB-A49E-957C797453D1}"/>
              </a:ext>
            </a:extLst>
          </p:cNvPr>
          <p:cNvSpPr>
            <a:spLocks noGrp="1"/>
          </p:cNvSpPr>
          <p:nvPr>
            <p:ph type="body" sz="quarter" idx="24" hasCustomPrompt="1"/>
          </p:nvPr>
        </p:nvSpPr>
        <p:spPr>
          <a:xfrm>
            <a:off x="318785" y="5933393"/>
            <a:ext cx="84632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64590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ZWISCHEN-Titel | Grün">
    <p:bg>
      <p:bgPr>
        <a:gradFill>
          <a:gsLst>
            <a:gs pos="0">
              <a:srgbClr val="EFF0EA"/>
            </a:gs>
            <a:gs pos="0">
              <a:schemeClr val="bg1"/>
            </a:gs>
            <a:gs pos="13000">
              <a:srgbClr val="DDDFD2"/>
            </a:gs>
            <a:gs pos="96000">
              <a:srgbClr val="5A7916"/>
            </a:gs>
          </a:gsLst>
          <a:lin ang="0" scaled="0"/>
        </a:gradFill>
        <a:effectLst/>
      </p:bgPr>
    </p:bg>
    <p:spTree>
      <p:nvGrpSpPr>
        <p:cNvPr id="1" name=""/>
        <p:cNvGrpSpPr/>
        <p:nvPr/>
      </p:nvGrpSpPr>
      <p:grpSpPr>
        <a:xfrm>
          <a:off x="0" y="0"/>
          <a:ext cx="0" cy="0"/>
          <a:chOff x="0" y="0"/>
          <a:chExt cx="0" cy="0"/>
        </a:xfrm>
      </p:grpSpPr>
      <p:sp>
        <p:nvSpPr>
          <p:cNvPr id="9" name="Textplatzhalter 6">
            <a:extLst>
              <a:ext uri="{FF2B5EF4-FFF2-40B4-BE49-F238E27FC236}">
                <a16:creationId xmlns:a16="http://schemas.microsoft.com/office/drawing/2014/main" id="{D67C1F74-DF21-094D-9AA3-46DF57586F64}"/>
              </a:ext>
            </a:extLst>
          </p:cNvPr>
          <p:cNvSpPr>
            <a:spLocks noGrp="1"/>
          </p:cNvSpPr>
          <p:nvPr>
            <p:ph type="body" sz="quarter" idx="17"/>
          </p:nvPr>
        </p:nvSpPr>
        <p:spPr>
          <a:xfrm rot="18932162">
            <a:off x="945739" y="648084"/>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65619" y="3328768"/>
            <a:ext cx="4847364"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65618" y="2985429"/>
            <a:ext cx="4847364"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0" name="Textplatzhalter 6">
            <a:extLst>
              <a:ext uri="{FF2B5EF4-FFF2-40B4-BE49-F238E27FC236}">
                <a16:creationId xmlns:a16="http://schemas.microsoft.com/office/drawing/2014/main" id="{607278C6-A559-DE40-B6F8-EA4C1A78378D}"/>
              </a:ext>
            </a:extLst>
          </p:cNvPr>
          <p:cNvSpPr>
            <a:spLocks noGrp="1"/>
          </p:cNvSpPr>
          <p:nvPr>
            <p:ph type="body" sz="quarter" idx="21"/>
          </p:nvPr>
        </p:nvSpPr>
        <p:spPr>
          <a:xfrm>
            <a:off x="1522592" y="2880949"/>
            <a:ext cx="224367" cy="1116001"/>
          </a:xfrm>
          <a:gradFill>
            <a:gsLst>
              <a:gs pos="89000">
                <a:srgbClr val="5A7916">
                  <a:alpha val="0"/>
                </a:srgbClr>
              </a:gs>
              <a:gs pos="92000">
                <a:schemeClr val="bg1"/>
              </a:gs>
              <a:gs pos="0">
                <a:srgbClr val="5A7916">
                  <a:alpha val="0"/>
                </a:srgb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pic>
        <p:nvPicPr>
          <p:cNvPr id="11" name="Grafik 10">
            <a:extLst>
              <a:ext uri="{FF2B5EF4-FFF2-40B4-BE49-F238E27FC236}">
                <a16:creationId xmlns:a16="http://schemas.microsoft.com/office/drawing/2014/main" id="{8A3F2F93-94E6-AE4A-8F36-4E558289510D}"/>
              </a:ext>
            </a:extLst>
          </p:cNvPr>
          <p:cNvPicPr>
            <a:picLocks noChangeAspect="1"/>
          </p:cNvPicPr>
          <p:nvPr userDrawn="1"/>
        </p:nvPicPr>
        <p:blipFill>
          <a:blip r:embed="rId2"/>
          <a:srcRect/>
          <a:stretch/>
        </p:blipFill>
        <p:spPr>
          <a:xfrm>
            <a:off x="10900456" y="5833241"/>
            <a:ext cx="1279356" cy="1024757"/>
          </a:xfrm>
          <a:prstGeom prst="rect">
            <a:avLst/>
          </a:prstGeom>
        </p:spPr>
      </p:pic>
    </p:spTree>
    <p:extLst>
      <p:ext uri="{BB962C8B-B14F-4D97-AF65-F5344CB8AC3E}">
        <p14:creationId xmlns:p14="http://schemas.microsoft.com/office/powerpoint/2010/main" val="684838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lau">
    <p:spTree>
      <p:nvGrpSpPr>
        <p:cNvPr id="1" name=""/>
        <p:cNvGrpSpPr/>
        <p:nvPr/>
      </p:nvGrpSpPr>
      <p:grpSpPr>
        <a:xfrm>
          <a:off x="0" y="0"/>
          <a:ext cx="0" cy="0"/>
          <a:chOff x="0" y="0"/>
          <a:chExt cx="0" cy="0"/>
        </a:xfrm>
      </p:grpSpPr>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1"/>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lgn="just">
              <a:buNone/>
              <a:defRPr>
                <a:solidFill>
                  <a:srgbClr val="FF0000"/>
                </a:solidFill>
              </a:defRPr>
            </a:lvl1pPr>
          </a:lstStyle>
          <a:p>
            <a:r>
              <a:rPr lang="de-DE" dirty="0"/>
              <a:t>Hintergrund-Bild einfügen!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1"/>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8C74762B-9436-E543-876F-A7F1DAF7C87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0F357FF3-A371-43EF-9AF0-027B31F6B352}"/>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1993634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Dunke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tx2"/>
              </a:gs>
              <a:gs pos="96000">
                <a:schemeClr val="bg1">
                  <a:alpha val="0"/>
                </a:schemeClr>
              </a:gs>
            </a:gsLst>
            <a:lin ang="0" scaled="0"/>
          </a:gradFill>
        </p:spPr>
        <p:txBody>
          <a:bodyPr/>
          <a:lstStyle>
            <a:lvl1pPr marL="0" indent="0">
              <a:buNone/>
              <a:defRPr>
                <a:solidFill>
                  <a:schemeClr val="accent5">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tx2"/>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tx2">
                  <a:alpha val="0"/>
                </a:schemeClr>
              </a:gs>
              <a:gs pos="92000">
                <a:schemeClr val="bg1">
                  <a:alpha val="0"/>
                </a:schemeClr>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5A104F38-0A35-4440-8551-122B43E124CD}"/>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74789B3F-8358-8E49-943B-CAE0133BBA1D}"/>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AE31C4E0-FC58-43FF-A376-EF7BE293AFE0}"/>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1406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Sand">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BE9528"/>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45F26993-FC8A-C94A-AA82-391063418A6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86C8B9E5-0264-4682-93DC-B08D12D0CA7B}"/>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1044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etrol">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0" y="0"/>
            <a:ext cx="7227277" cy="6846669"/>
          </a:xfrm>
          <a:gradFill>
            <a:gsLst>
              <a:gs pos="0">
                <a:schemeClr val="accent4"/>
              </a:gs>
              <a:gs pos="96000">
                <a:schemeClr val="bg1">
                  <a:alpha val="0"/>
                </a:schemeClr>
              </a:gs>
            </a:gsLst>
            <a:lin ang="0" scaled="0"/>
          </a:gradFill>
        </p:spPr>
        <p:txBody>
          <a:bodyPr/>
          <a:lstStyle>
            <a:lvl1pPr marL="0" indent="0">
              <a:buNone/>
              <a:defRPr>
                <a:solidFill>
                  <a:srgbClr val="FF0000">
                    <a:alpha val="0"/>
                  </a:srgb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4"/>
          </a:solidFill>
        </p:spPr>
        <p:txBody>
          <a:bodyPr anchor="ctr" anchorCtr="1"/>
          <a:lstStyle>
            <a:lvl1pPr marL="0" indent="0">
              <a:buNone/>
              <a:defRPr>
                <a:solidFill>
                  <a:schemeClr val="accent5">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4">
                  <a:alpha val="0"/>
                </a:schemeClr>
              </a:gs>
              <a:gs pos="92000">
                <a:schemeClr val="bg1">
                  <a:alpha val="0"/>
                </a:schemeClr>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0CF2DB33-1CDA-CC41-ADB8-F33B1A3698C0}"/>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02A0A212-5534-8145-BD9B-E14B4BE5D503}"/>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B952035-E23D-4025-8CD1-6620AA0C91C6}"/>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54398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Purple">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623C72"/>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623C72"/>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rm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rm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ED4E78CA-3F6D-364B-9ACC-55673068DB8E}"/>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C5A83003-4771-4299-A71B-11DA02BFF3E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491374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Berry">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5"/>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B2206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59BA0BFF-DFAD-CC48-BA23-8B2436B3652B}"/>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BEFA90F1-1538-41D7-9BC9-6BF2003C45D8}"/>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030918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Hellblau">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chemeClr val="accent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chemeClr val="accent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36A39C98-CAD9-4848-A073-02230A738545}"/>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DA260851-F16D-48DA-A152-A6CF5B32FF4C}"/>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01588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ZWISCHEN-Titel m. Bild | Grün">
    <p:spTree>
      <p:nvGrpSpPr>
        <p:cNvPr id="1" name=""/>
        <p:cNvGrpSpPr/>
        <p:nvPr/>
      </p:nvGrpSpPr>
      <p:grpSpPr>
        <a:xfrm>
          <a:off x="0" y="0"/>
          <a:ext cx="0" cy="0"/>
          <a:chOff x="0" y="0"/>
          <a:chExt cx="0" cy="0"/>
        </a:xfrm>
      </p:grpSpPr>
      <p:sp>
        <p:nvSpPr>
          <p:cNvPr id="9" name="Bildplatzhalter 8">
            <a:extLst>
              <a:ext uri="{FF2B5EF4-FFF2-40B4-BE49-F238E27FC236}">
                <a16:creationId xmlns:a16="http://schemas.microsoft.com/office/drawing/2014/main" id="{91914EAC-DEA5-3042-8E87-4940CA5E3F45}"/>
              </a:ext>
            </a:extLst>
          </p:cNvPr>
          <p:cNvSpPr>
            <a:spLocks noGrp="1"/>
          </p:cNvSpPr>
          <p:nvPr>
            <p:ph type="pic" sz="quarter" idx="16" hasCustomPrompt="1"/>
          </p:nvPr>
        </p:nvSpPr>
        <p:spPr>
          <a:xfrm>
            <a:off x="9525" y="0"/>
            <a:ext cx="12172950" cy="6857999"/>
          </a:xfrm>
        </p:spPr>
        <p:txBody>
          <a:bodyPr lIns="720000" tIns="540000" rIns="0" anchor="t" anchorCtr="1"/>
          <a:lstStyle>
            <a:lvl1pPr marL="0" indent="0">
              <a:buNone/>
              <a:defRPr>
                <a:solidFill>
                  <a:srgbClr val="FF0000"/>
                </a:solidFill>
              </a:defRPr>
            </a:lvl1pPr>
          </a:lstStyle>
          <a:p>
            <a:r>
              <a:rPr lang="de-DE" dirty="0"/>
              <a:t>Hintergrund-Bild einfügen!</a:t>
            </a:r>
          </a:p>
        </p:txBody>
      </p:sp>
      <p:sp>
        <p:nvSpPr>
          <p:cNvPr id="10" name="Textplatzhalter 9">
            <a:extLst>
              <a:ext uri="{FF2B5EF4-FFF2-40B4-BE49-F238E27FC236}">
                <a16:creationId xmlns:a16="http://schemas.microsoft.com/office/drawing/2014/main" id="{AEF4D3A7-1D51-FA4D-A777-D4EC0C9B6BC9}"/>
              </a:ext>
            </a:extLst>
          </p:cNvPr>
          <p:cNvSpPr>
            <a:spLocks noGrp="1"/>
          </p:cNvSpPr>
          <p:nvPr>
            <p:ph type="body" sz="quarter" idx="18"/>
          </p:nvPr>
        </p:nvSpPr>
        <p:spPr>
          <a:xfrm>
            <a:off x="-1" y="0"/>
            <a:ext cx="7268309" cy="6846669"/>
          </a:xfrm>
          <a:gradFill>
            <a:gsLst>
              <a:gs pos="0">
                <a:srgbClr val="5A7916"/>
              </a:gs>
              <a:gs pos="96000">
                <a:schemeClr val="bg1">
                  <a:alpha val="0"/>
                </a:schemeClr>
              </a:gs>
            </a:gsLst>
            <a:lin ang="0" scaled="0"/>
          </a:gradFill>
        </p:spPr>
        <p:txBody>
          <a:bodyPr/>
          <a:lstStyle>
            <a:lvl1pPr marL="0" indent="0">
              <a:buNone/>
              <a:defRPr>
                <a:solidFill>
                  <a:schemeClr val="accent3">
                    <a:alpha val="0"/>
                  </a:schemeClr>
                </a:solidFill>
              </a:defRPr>
            </a:lvl1pPr>
          </a:lstStyle>
          <a:p>
            <a:pPr lvl="0"/>
            <a:r>
              <a:rPr lang="de-DE"/>
              <a:t>Mastertextformat bearbeiten</a:t>
            </a:r>
          </a:p>
        </p:txBody>
      </p:sp>
      <p:sp>
        <p:nvSpPr>
          <p:cNvPr id="8" name="Textplatzhalter 6">
            <a:extLst>
              <a:ext uri="{FF2B5EF4-FFF2-40B4-BE49-F238E27FC236}">
                <a16:creationId xmlns:a16="http://schemas.microsoft.com/office/drawing/2014/main" id="{04AC04E7-01D4-1049-A201-0FE9FA172C86}"/>
              </a:ext>
            </a:extLst>
          </p:cNvPr>
          <p:cNvSpPr>
            <a:spLocks noGrp="1"/>
          </p:cNvSpPr>
          <p:nvPr>
            <p:ph type="body" sz="quarter" idx="17"/>
          </p:nvPr>
        </p:nvSpPr>
        <p:spPr>
          <a:xfrm rot="920719">
            <a:off x="945739" y="654635"/>
            <a:ext cx="6377395" cy="5561832"/>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6281226"/>
              <a:gd name="connsiteY0" fmla="*/ 1984998 h 4710097"/>
              <a:gd name="connsiteX1" fmla="*/ 1720927 w 6281226"/>
              <a:gd name="connsiteY1" fmla="*/ 0 h 4710097"/>
              <a:gd name="connsiteX2" fmla="*/ 5616279 w 6281226"/>
              <a:gd name="connsiteY2" fmla="*/ 1029115 h 4710097"/>
              <a:gd name="connsiteX3" fmla="*/ 6281226 w 6281226"/>
              <a:gd name="connsiteY3" fmla="*/ 2176310 h 4710097"/>
              <a:gd name="connsiteX4" fmla="*/ 4817054 w 6281226"/>
              <a:gd name="connsiteY4" fmla="*/ 4698301 h 4710097"/>
              <a:gd name="connsiteX5" fmla="*/ 1942393 w 6281226"/>
              <a:gd name="connsiteY5" fmla="*/ 4710097 h 4710097"/>
              <a:gd name="connsiteX6" fmla="*/ 0 w 6281226"/>
              <a:gd name="connsiteY6" fmla="*/ 1984998 h 4710097"/>
              <a:gd name="connsiteX0" fmla="*/ 0 w 6281226"/>
              <a:gd name="connsiteY0" fmla="*/ 1984998 h 4743469"/>
              <a:gd name="connsiteX1" fmla="*/ 1720927 w 6281226"/>
              <a:gd name="connsiteY1" fmla="*/ 0 h 4743469"/>
              <a:gd name="connsiteX2" fmla="*/ 5616279 w 6281226"/>
              <a:gd name="connsiteY2" fmla="*/ 1029115 h 4743469"/>
              <a:gd name="connsiteX3" fmla="*/ 6281226 w 6281226"/>
              <a:gd name="connsiteY3" fmla="*/ 2176310 h 4743469"/>
              <a:gd name="connsiteX4" fmla="*/ 4817054 w 6281226"/>
              <a:gd name="connsiteY4" fmla="*/ 4698301 h 4743469"/>
              <a:gd name="connsiteX5" fmla="*/ 1622284 w 6281226"/>
              <a:gd name="connsiteY5" fmla="*/ 4743469 h 4743469"/>
              <a:gd name="connsiteX6" fmla="*/ 0 w 6281226"/>
              <a:gd name="connsiteY6" fmla="*/ 1984998 h 4743469"/>
              <a:gd name="connsiteX0" fmla="*/ 0 w 6377395"/>
              <a:gd name="connsiteY0" fmla="*/ 1984998 h 4743469"/>
              <a:gd name="connsiteX1" fmla="*/ 1720927 w 6377395"/>
              <a:gd name="connsiteY1" fmla="*/ 0 h 4743469"/>
              <a:gd name="connsiteX2" fmla="*/ 5616279 w 6377395"/>
              <a:gd name="connsiteY2" fmla="*/ 1029115 h 4743469"/>
              <a:gd name="connsiteX3" fmla="*/ 6377395 w 6377395"/>
              <a:gd name="connsiteY3" fmla="*/ 1919505 h 4743469"/>
              <a:gd name="connsiteX4" fmla="*/ 4817054 w 6377395"/>
              <a:gd name="connsiteY4" fmla="*/ 4698301 h 4743469"/>
              <a:gd name="connsiteX5" fmla="*/ 1622284 w 6377395"/>
              <a:gd name="connsiteY5" fmla="*/ 4743469 h 4743469"/>
              <a:gd name="connsiteX6" fmla="*/ 0 w 6377395"/>
              <a:gd name="connsiteY6" fmla="*/ 1984998 h 4743469"/>
              <a:gd name="connsiteX0" fmla="*/ 0 w 6377395"/>
              <a:gd name="connsiteY0" fmla="*/ 2803361 h 5561832"/>
              <a:gd name="connsiteX1" fmla="*/ 1720927 w 6377395"/>
              <a:gd name="connsiteY1" fmla="*/ 818363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 name="connsiteX0" fmla="*/ 0 w 6377395"/>
              <a:gd name="connsiteY0" fmla="*/ 2803361 h 5561832"/>
              <a:gd name="connsiteX1" fmla="*/ 1562999 w 6377395"/>
              <a:gd name="connsiteY1" fmla="*/ 29550 h 5561832"/>
              <a:gd name="connsiteX2" fmla="*/ 4752757 w 6377395"/>
              <a:gd name="connsiteY2" fmla="*/ 0 h 5561832"/>
              <a:gd name="connsiteX3" fmla="*/ 6377395 w 6377395"/>
              <a:gd name="connsiteY3" fmla="*/ 2737868 h 5561832"/>
              <a:gd name="connsiteX4" fmla="*/ 4817054 w 6377395"/>
              <a:gd name="connsiteY4" fmla="*/ 5516664 h 5561832"/>
              <a:gd name="connsiteX5" fmla="*/ 1622284 w 6377395"/>
              <a:gd name="connsiteY5" fmla="*/ 5561832 h 5561832"/>
              <a:gd name="connsiteX6" fmla="*/ 0 w 6377395"/>
              <a:gd name="connsiteY6" fmla="*/ 2803361 h 5561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77395" h="5561832">
                <a:moveTo>
                  <a:pt x="0" y="2803361"/>
                </a:moveTo>
                <a:lnTo>
                  <a:pt x="1562999" y="29550"/>
                </a:lnTo>
                <a:lnTo>
                  <a:pt x="4752757" y="0"/>
                </a:lnTo>
                <a:lnTo>
                  <a:pt x="6377395" y="2737868"/>
                </a:lnTo>
                <a:lnTo>
                  <a:pt x="4817054" y="5516664"/>
                </a:lnTo>
                <a:lnTo>
                  <a:pt x="1622284" y="5561832"/>
                </a:lnTo>
                <a:lnTo>
                  <a:pt x="0" y="2803361"/>
                </a:lnTo>
                <a:close/>
              </a:path>
            </a:pathLst>
          </a:custGeom>
          <a:solidFill>
            <a:srgbClr val="5A7916"/>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946958" y="2980141"/>
            <a:ext cx="4752420" cy="1392806"/>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Zwischentitel | 2-zeilig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946957" y="2636802"/>
            <a:ext cx="4628011" cy="337210"/>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pic>
        <p:nvPicPr>
          <p:cNvPr id="13" name="Grafik 12">
            <a:extLst>
              <a:ext uri="{FF2B5EF4-FFF2-40B4-BE49-F238E27FC236}">
                <a16:creationId xmlns:a16="http://schemas.microsoft.com/office/drawing/2014/main" id="{9337AECF-A4A2-AF49-8922-1F58D939328D}"/>
              </a:ext>
            </a:extLst>
          </p:cNvPr>
          <p:cNvPicPr>
            <a:picLocks noChangeAspect="1"/>
          </p:cNvPicPr>
          <p:nvPr/>
        </p:nvPicPr>
        <p:blipFill>
          <a:blip r:embed="rId2"/>
          <a:srcRect/>
          <a:stretch/>
        </p:blipFill>
        <p:spPr>
          <a:xfrm>
            <a:off x="10892348" y="5834742"/>
            <a:ext cx="1277482" cy="1023257"/>
          </a:xfrm>
          <a:prstGeom prst="rect">
            <a:avLst/>
          </a:prstGeom>
        </p:spPr>
      </p:pic>
      <p:sp>
        <p:nvSpPr>
          <p:cNvPr id="11" name="Textplatzhalter 6">
            <a:extLst>
              <a:ext uri="{FF2B5EF4-FFF2-40B4-BE49-F238E27FC236}">
                <a16:creationId xmlns:a16="http://schemas.microsoft.com/office/drawing/2014/main" id="{5931F4A9-63D8-6843-AAFC-4D30B9AD5BDD}"/>
              </a:ext>
            </a:extLst>
          </p:cNvPr>
          <p:cNvSpPr>
            <a:spLocks noGrp="1"/>
          </p:cNvSpPr>
          <p:nvPr>
            <p:ph type="body" sz="quarter" idx="22"/>
          </p:nvPr>
        </p:nvSpPr>
        <p:spPr>
          <a:xfrm>
            <a:off x="1528303" y="2494288"/>
            <a:ext cx="224367" cy="1884323"/>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Bildplatzhalter 5">
            <a:extLst>
              <a:ext uri="{FF2B5EF4-FFF2-40B4-BE49-F238E27FC236}">
                <a16:creationId xmlns:a16="http://schemas.microsoft.com/office/drawing/2014/main" id="{13CB2962-BB11-1E48-9910-A1006367BABA}"/>
              </a:ext>
            </a:extLst>
          </p:cNvPr>
          <p:cNvSpPr>
            <a:spLocks noGrp="1"/>
          </p:cNvSpPr>
          <p:nvPr>
            <p:ph type="pic" sz="quarter" idx="23" hasCustomPrompt="1"/>
          </p:nvPr>
        </p:nvSpPr>
        <p:spPr>
          <a:xfrm>
            <a:off x="10892348" y="5834741"/>
            <a:ext cx="1290127" cy="1023258"/>
          </a:xfrm>
          <a:blipFill dpi="0" rotWithShape="0">
            <a:blip r:embed="rId2"/>
            <a:srcRect/>
            <a:stretch>
              <a:fillRect/>
            </a:stretch>
          </a:blipFill>
        </p:spPr>
        <p:txBody>
          <a:bodyPr anchor="ctr" anchorCtr="1"/>
          <a:lstStyle>
            <a:lvl1pPr marL="0" indent="0" algn="ctr">
              <a:buNone/>
              <a:defRPr>
                <a:solidFill>
                  <a:schemeClr val="bg1">
                    <a:alpha val="0"/>
                  </a:schemeClr>
                </a:solidFill>
              </a:defRPr>
            </a:lvl1pPr>
          </a:lstStyle>
          <a:p>
            <a:r>
              <a:rPr lang="de-DE" dirty="0"/>
              <a:t>VCI-Logo</a:t>
            </a:r>
          </a:p>
        </p:txBody>
      </p:sp>
      <p:pic>
        <p:nvPicPr>
          <p:cNvPr id="14" name="Grafik 13">
            <a:extLst>
              <a:ext uri="{FF2B5EF4-FFF2-40B4-BE49-F238E27FC236}">
                <a16:creationId xmlns:a16="http://schemas.microsoft.com/office/drawing/2014/main" id="{9E667E2E-7487-7447-96EA-EA37AA58F912}"/>
              </a:ext>
            </a:extLst>
          </p:cNvPr>
          <p:cNvPicPr>
            <a:picLocks noChangeAspect="1"/>
          </p:cNvPicPr>
          <p:nvPr userDrawn="1"/>
        </p:nvPicPr>
        <p:blipFill>
          <a:blip r:embed="rId2"/>
          <a:srcRect/>
          <a:stretch/>
        </p:blipFill>
        <p:spPr>
          <a:xfrm>
            <a:off x="10892348" y="5834742"/>
            <a:ext cx="1277482" cy="1023257"/>
          </a:xfrm>
          <a:prstGeom prst="rect">
            <a:avLst/>
          </a:prstGeom>
        </p:spPr>
      </p:pic>
      <p:sp>
        <p:nvSpPr>
          <p:cNvPr id="16" name="Textplatzhalter 4">
            <a:extLst>
              <a:ext uri="{FF2B5EF4-FFF2-40B4-BE49-F238E27FC236}">
                <a16:creationId xmlns:a16="http://schemas.microsoft.com/office/drawing/2014/main" id="{E0B725BE-211D-4D1E-B594-04F09F5B0C35}"/>
              </a:ext>
            </a:extLst>
          </p:cNvPr>
          <p:cNvSpPr>
            <a:spLocks noGrp="1"/>
          </p:cNvSpPr>
          <p:nvPr>
            <p:ph type="body" sz="quarter" idx="27" hasCustomPrompt="1"/>
          </p:nvPr>
        </p:nvSpPr>
        <p:spPr>
          <a:xfrm>
            <a:off x="323491" y="6572107"/>
            <a:ext cx="5094000" cy="153626"/>
          </a:xfrm>
        </p:spPr>
        <p:txBody>
          <a:bodyPr anchor="b" anchorCtr="0"/>
          <a:lstStyle>
            <a:lvl1pPr marL="0" indent="0" algn="l">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946520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Agenda-mit BI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83F0C64D-3AF5-45F8-9207-CC5CEC237C3C}"/>
              </a:ext>
            </a:extLst>
          </p:cNvPr>
          <p:cNvPicPr>
            <a:picLocks noChangeAspect="1"/>
          </p:cNvPicPr>
          <p:nvPr userDrawn="1"/>
        </p:nvPicPr>
        <p:blipFill rotWithShape="1">
          <a:blip r:embed="rId2"/>
          <a:srcRect l="31986" t="29129" r="32271" b="1990"/>
          <a:stretch/>
        </p:blipFill>
        <p:spPr>
          <a:xfrm>
            <a:off x="7578580" y="849485"/>
            <a:ext cx="4638100" cy="5027787"/>
          </a:xfrm>
          <a:prstGeom prst="rect">
            <a:avLst/>
          </a:prstGeom>
        </p:spPr>
      </p:pic>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36271" y="1053113"/>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fld id="{C7CE6DE3-5DD7-4C02-9CC8-E295AFD4952D}" type="datetime1">
              <a:rPr lang="de-DE" smtClean="0"/>
              <a:t>29.08.2022</a:t>
            </a:fld>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461506" y="5734104"/>
            <a:ext cx="4609767" cy="153626"/>
          </a:xfrm>
        </p:spPr>
        <p:txBody>
          <a:bodyPr anchor="b" anchorCtr="0"/>
          <a:lstStyle>
            <a:lvl1pPr marL="0" indent="0" algn="r">
              <a:buFontTx/>
              <a:buNone/>
              <a:defRPr sz="1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Gajus/stock.adobe.com</a:t>
            </a:r>
          </a:p>
        </p:txBody>
      </p:sp>
    </p:spTree>
    <p:extLst>
      <p:ext uri="{BB962C8B-B14F-4D97-AF65-F5344CB8AC3E}">
        <p14:creationId xmlns:p14="http://schemas.microsoft.com/office/powerpoint/2010/main" val="1495255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Blau">
    <p:bg>
      <p:bgPr>
        <a:gradFill>
          <a:gsLst>
            <a:gs pos="0">
              <a:schemeClr val="accent1"/>
            </a:gs>
            <a:gs pos="19000">
              <a:schemeClr val="accent1"/>
            </a:gs>
            <a:gs pos="100000">
              <a:schemeClr val="tx2"/>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1" name="Datumsplatzhalter 3">
            <a:extLst>
              <a:ext uri="{FF2B5EF4-FFF2-40B4-BE49-F238E27FC236}">
                <a16:creationId xmlns:a16="http://schemas.microsoft.com/office/drawing/2014/main" id="{BB69083A-27CC-6A4C-A588-EBB71770AEA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414C58D8-7CD1-445C-B163-F7B41B16D00C}" type="datetime1">
              <a:rPr lang="de-DE" smtClean="0"/>
              <a:t>29.08.2022</a:t>
            </a:fld>
            <a:endParaRPr lang="de-DE" dirty="0"/>
          </a:p>
        </p:txBody>
      </p:sp>
      <p:pic>
        <p:nvPicPr>
          <p:cNvPr id="12" name="Grafik 11">
            <a:extLst>
              <a:ext uri="{FF2B5EF4-FFF2-40B4-BE49-F238E27FC236}">
                <a16:creationId xmlns:a16="http://schemas.microsoft.com/office/drawing/2014/main" id="{CBE2A8BA-4304-4D40-83E6-164D8CC89BD3}"/>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6" name="Textplatzhalter 7">
            <a:extLst>
              <a:ext uri="{FF2B5EF4-FFF2-40B4-BE49-F238E27FC236}">
                <a16:creationId xmlns:a16="http://schemas.microsoft.com/office/drawing/2014/main" id="{934F8701-C9F4-46BC-8B28-EA6D6273C001}"/>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5114760"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5" name="Textplatzhalter 6">
            <a:extLst>
              <a:ext uri="{FF2B5EF4-FFF2-40B4-BE49-F238E27FC236}">
                <a16:creationId xmlns:a16="http://schemas.microsoft.com/office/drawing/2014/main" id="{9934683B-5C59-439C-8B50-12840420B23A}"/>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Tree>
    <p:extLst>
      <p:ext uri="{BB962C8B-B14F-4D97-AF65-F5344CB8AC3E}">
        <p14:creationId xmlns:p14="http://schemas.microsoft.com/office/powerpoint/2010/main" val="3634716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ur Folien-Titel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fld id="{021BCF97-67CE-4F8D-A247-FDD38E9AE669}" type="datetime1">
              <a:rPr lang="de-DE" smtClean="0"/>
              <a:t>29.08.2022</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5848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ur Folien-Titel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p>
            <a:r>
              <a:rPr lang="de-DE" dirty="0"/>
              <a:t>Folien-Titel</a:t>
            </a:r>
          </a:p>
        </p:txBody>
      </p:sp>
      <p:sp>
        <p:nvSpPr>
          <p:cNvPr id="3" name="Datumsplatzhalter 2">
            <a:extLst>
              <a:ext uri="{FF2B5EF4-FFF2-40B4-BE49-F238E27FC236}">
                <a16:creationId xmlns:a16="http://schemas.microsoft.com/office/drawing/2014/main" id="{93E9B81D-82AC-410D-BFF0-0AF4997BD423}"/>
              </a:ext>
            </a:extLst>
          </p:cNvPr>
          <p:cNvSpPr>
            <a:spLocks noGrp="1"/>
          </p:cNvSpPr>
          <p:nvPr>
            <p:ph type="dt" sz="half" idx="10"/>
          </p:nvPr>
        </p:nvSpPr>
        <p:spPr/>
        <p:txBody>
          <a:bodyPr/>
          <a:lstStyle/>
          <a:p>
            <a:fld id="{1D44F295-B58C-468B-A9BC-FA94B985322D}" type="datetime1">
              <a:rPr lang="de-DE" smtClean="0"/>
              <a:t>29.08.2022</a:t>
            </a:fld>
            <a:endParaRPr lang="de-DE" dirty="0"/>
          </a:p>
        </p:txBody>
      </p:sp>
      <p:sp>
        <p:nvSpPr>
          <p:cNvPr id="5" name="Foliennummernplatzhalter 4">
            <a:extLst>
              <a:ext uri="{FF2B5EF4-FFF2-40B4-BE49-F238E27FC236}">
                <a16:creationId xmlns:a16="http://schemas.microsoft.com/office/drawing/2014/main" id="{C1F358DA-A256-4CE3-902E-BFCDF6124EA4}"/>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0720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NHALT | 1er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6EA57986-D2E9-47C4-8EB3-F23560C92904}" type="datetime1">
              <a:rPr lang="de-DE" smtClean="0"/>
              <a:t>29.08.2022</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15937" y="1058649"/>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50030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NHALT | 1er / Blau">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CCDBEA"/>
          </a:solidFill>
        </p:spPr>
        <p:txBody>
          <a:bodyPr/>
          <a:lstStyle>
            <a:lvl1pPr>
              <a:defRPr/>
            </a:lvl1pPr>
          </a:lstStyle>
          <a:p>
            <a:r>
              <a:rPr lang="de-DE" dirty="0"/>
              <a:t>Folien-Titel</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9F879EFD-0521-4402-83AD-1BED66C503DE}" type="datetime1">
              <a:rPr lang="de-DE" smtClean="0"/>
              <a:t>29.08.2022</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6" name="Content 1">
            <a:extLst>
              <a:ext uri="{FF2B5EF4-FFF2-40B4-BE49-F238E27FC236}">
                <a16:creationId xmlns:a16="http://schemas.microsoft.com/office/drawing/2014/main" id="{F37D6CF9-5CCA-46E8-B490-2F46DAFCAEF6}"/>
              </a:ext>
            </a:extLst>
          </p:cNvPr>
          <p:cNvSpPr>
            <a:spLocks noGrp="1"/>
          </p:cNvSpPr>
          <p:nvPr>
            <p:ph sz="half" idx="1" hasCustomPrompt="1"/>
          </p:nvPr>
        </p:nvSpPr>
        <p:spPr>
          <a:xfrm>
            <a:off x="522074" y="1059575"/>
            <a:ext cx="11160126"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09070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INHALT | 1er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lvl1pPr>
              <a:defRPr/>
            </a:lvl1p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820" y="1058649"/>
            <a:ext cx="11150106" cy="4860925"/>
          </a:xfrm>
        </p:spPr>
        <p:txBody>
          <a:bodyPr/>
          <a:lstStyle>
            <a:lvl1pPr>
              <a:buClr>
                <a:srgbClr val="BE9528"/>
              </a:buClr>
              <a:defRPr/>
            </a:lvl1pPr>
            <a:lvl2pPr>
              <a:buClr>
                <a:srgbClr val="F2EAD4"/>
              </a:buClr>
              <a:defRPr/>
            </a:lvl2pPr>
            <a:lvl3pPr>
              <a:buClr>
                <a:srgbClr val="F2EAD4"/>
              </a:buClr>
              <a:defRPr/>
            </a:lvl3pPr>
            <a:lvl4pPr>
              <a:buClr>
                <a:srgbClr val="F2EAD4"/>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652882-A86A-4CBD-89C0-44DE92F1021D}"/>
              </a:ext>
            </a:extLst>
          </p:cNvPr>
          <p:cNvSpPr>
            <a:spLocks noGrp="1"/>
          </p:cNvSpPr>
          <p:nvPr>
            <p:ph type="dt" sz="half" idx="10"/>
          </p:nvPr>
        </p:nvSpPr>
        <p:spPr/>
        <p:txBody>
          <a:bodyPr/>
          <a:lstStyle/>
          <a:p>
            <a:fld id="{46514173-5709-424D-B00F-DE69A8A3851B}" type="datetime1">
              <a:rPr lang="de-DE" smtClean="0"/>
              <a:t>29.08.2022</a:t>
            </a:fld>
            <a:endParaRPr lang="de-DE" dirty="0"/>
          </a:p>
        </p:txBody>
      </p:sp>
      <p:sp>
        <p:nvSpPr>
          <p:cNvPr id="11" name="Foliennummernplatzhalter 10">
            <a:extLst>
              <a:ext uri="{FF2B5EF4-FFF2-40B4-BE49-F238E27FC236}">
                <a16:creationId xmlns:a16="http://schemas.microsoft.com/office/drawing/2014/main" id="{E840FFA9-9F48-4B1C-8D7A-8B1A677E10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3986039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INHALT | 2 Sp. 1:1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7"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2"/>
          <p:cNvSpPr>
            <a:spLocks noGrp="1"/>
          </p:cNvSpPr>
          <p:nvPr>
            <p:ph sz="half" idx="2" hasCustomPrompt="1"/>
          </p:nvPr>
        </p:nvSpPr>
        <p:spPr>
          <a:xfrm>
            <a:off x="6271371" y="1058649"/>
            <a:ext cx="5400675"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p:txBody>
          <a:bodyPr/>
          <a:lstStyle/>
          <a:p>
            <a:r>
              <a:rPr lang="de-DE" dirty="0"/>
              <a:t>Folien-Titel</a:t>
            </a:r>
          </a:p>
        </p:txBody>
      </p:sp>
      <p:sp>
        <p:nvSpPr>
          <p:cNvPr id="2" name="Datumsplatzhalter 1">
            <a:extLst>
              <a:ext uri="{FF2B5EF4-FFF2-40B4-BE49-F238E27FC236}">
                <a16:creationId xmlns:a16="http://schemas.microsoft.com/office/drawing/2014/main" id="{0DB9F8F2-DDFE-43DE-8C6B-E2792D47320D}"/>
              </a:ext>
            </a:extLst>
          </p:cNvPr>
          <p:cNvSpPr>
            <a:spLocks noGrp="1"/>
          </p:cNvSpPr>
          <p:nvPr>
            <p:ph type="dt" sz="half" idx="10"/>
          </p:nvPr>
        </p:nvSpPr>
        <p:spPr/>
        <p:txBody>
          <a:bodyPr/>
          <a:lstStyle/>
          <a:p>
            <a:fld id="{DDBF05AB-38ED-4A35-80B5-8E9F849A7E0D}" type="datetime1">
              <a:rPr lang="de-DE" smtClean="0"/>
              <a:t>29.08.2022</a:t>
            </a:fld>
            <a:endParaRPr lang="de-DE" dirty="0"/>
          </a:p>
        </p:txBody>
      </p:sp>
      <p:sp>
        <p:nvSpPr>
          <p:cNvPr id="5" name="Foliennummernplatzhalter 4">
            <a:extLst>
              <a:ext uri="{FF2B5EF4-FFF2-40B4-BE49-F238E27FC236}">
                <a16:creationId xmlns:a16="http://schemas.microsoft.com/office/drawing/2014/main" id="{C34F8C73-5456-440A-9CBF-0C87200F8917}"/>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8753782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INHALT | 2 Sp. 1:1 / Petrol">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1" name="Titel 10"/>
          <p:cNvSpPr>
            <a:spLocks noGrp="1"/>
          </p:cNvSpPr>
          <p:nvPr>
            <p:ph type="title" hasCustomPrompt="1"/>
          </p:nvPr>
        </p:nvSpPr>
        <p:spPr>
          <a:solidFill>
            <a:srgbClr val="D0E2E4"/>
          </a:solidFill>
        </p:spPr>
        <p:txBody>
          <a:bodyPr/>
          <a:lstStyle/>
          <a:p>
            <a:r>
              <a:rPr lang="de-DE" dirty="0"/>
              <a:t>Folien-Titel</a:t>
            </a:r>
          </a:p>
        </p:txBody>
      </p:sp>
      <p:sp>
        <p:nvSpPr>
          <p:cNvPr id="2" name="Datumsplatzhalter 1">
            <a:extLst>
              <a:ext uri="{FF2B5EF4-FFF2-40B4-BE49-F238E27FC236}">
                <a16:creationId xmlns:a16="http://schemas.microsoft.com/office/drawing/2014/main" id="{EA482381-5DC3-42AC-93C8-5943D0066EEB}"/>
              </a:ext>
            </a:extLst>
          </p:cNvPr>
          <p:cNvSpPr>
            <a:spLocks noGrp="1"/>
          </p:cNvSpPr>
          <p:nvPr>
            <p:ph type="dt" sz="half" idx="10"/>
          </p:nvPr>
        </p:nvSpPr>
        <p:spPr/>
        <p:txBody>
          <a:bodyPr/>
          <a:lstStyle/>
          <a:p>
            <a:fld id="{45E1272B-CA43-4E8A-8F84-4CE20A6DBC18}" type="datetime1">
              <a:rPr lang="de-DE" smtClean="0"/>
              <a:t>29.08.2022</a:t>
            </a:fld>
            <a:endParaRPr lang="de-DE" dirty="0"/>
          </a:p>
        </p:txBody>
      </p:sp>
      <p:sp>
        <p:nvSpPr>
          <p:cNvPr id="5" name="Foliennummernplatzhalter 4">
            <a:extLst>
              <a:ext uri="{FF2B5EF4-FFF2-40B4-BE49-F238E27FC236}">
                <a16:creationId xmlns:a16="http://schemas.microsoft.com/office/drawing/2014/main" id="{D6795493-45F1-4786-BE02-0D3B31C8FB06}"/>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E382417A-A03B-4D17-8378-681BC71909DD}"/>
              </a:ext>
            </a:extLst>
          </p:cNvPr>
          <p:cNvSpPr>
            <a:spLocks noGrp="1"/>
          </p:cNvSpPr>
          <p:nvPr>
            <p:ph sz="half" idx="12" hasCustomPrompt="1"/>
          </p:nvPr>
        </p:nvSpPr>
        <p:spPr>
          <a:xfrm>
            <a:off x="6276064" y="1058649"/>
            <a:ext cx="5400000" cy="4860000"/>
          </a:xfrm>
          <a:prstGeom prst="rect">
            <a:avLst/>
          </a:prstGeom>
        </p:spPr>
        <p:txBody>
          <a:bodyPr vert="horz" lIns="0" tIns="0" rIns="0" bIns="0" rtlCol="0">
            <a:noAutofit/>
          </a:bodyPr>
          <a:lstStyle>
            <a:lvl1pPr>
              <a:buClr>
                <a:srgbClr val="166E79"/>
              </a:buClr>
              <a:defRPr lang="de-DE" dirty="0" smtClean="0"/>
            </a:lvl1pPr>
            <a:lvl2pPr>
              <a:buClr>
                <a:srgbClr val="D0E2E4"/>
              </a:buClr>
              <a:defRPr lang="de-DE" dirty="0" smtClean="0"/>
            </a:lvl2pPr>
            <a:lvl3pPr>
              <a:buClr>
                <a:srgbClr val="D0E2E4"/>
              </a:buClr>
              <a:defRPr lang="de-DE" dirty="0" smtClean="0"/>
            </a:lvl3pPr>
            <a:lvl4pPr>
              <a:buClr>
                <a:srgbClr val="D0E2E4"/>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3802888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HALT | 2 Sp. 2:1 / Weiß">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86F98519-6BCC-4431-B593-17E1BCFE540F}"/>
              </a:ext>
            </a:extLst>
          </p:cNvPr>
          <p:cNvSpPr>
            <a:spLocks noGrp="1"/>
          </p:cNvSpPr>
          <p:nvPr>
            <p:ph type="dt" sz="half" idx="14"/>
          </p:nvPr>
        </p:nvSpPr>
        <p:spPr/>
        <p:txBody>
          <a:bodyPr/>
          <a:lstStyle/>
          <a:p>
            <a:fld id="{FFE36693-B9D7-40AD-A210-AAE5E6EBF7C9}" type="datetime1">
              <a:rPr lang="de-DE" smtClean="0"/>
              <a:t>29.08.2022</a:t>
            </a:fld>
            <a:endParaRPr lang="de-DE" dirty="0"/>
          </a:p>
        </p:txBody>
      </p:sp>
      <p:sp>
        <p:nvSpPr>
          <p:cNvPr id="9" name="Foliennummernplatzhalter 8">
            <a:extLst>
              <a:ext uri="{FF2B5EF4-FFF2-40B4-BE49-F238E27FC236}">
                <a16:creationId xmlns:a16="http://schemas.microsoft.com/office/drawing/2014/main" id="{695DA770-1A9E-4489-BA05-39F06F1D6FC6}"/>
              </a:ext>
            </a:extLst>
          </p:cNvPr>
          <p:cNvSpPr>
            <a:spLocks noGrp="1"/>
          </p:cNvSpPr>
          <p:nvPr>
            <p:ph type="sldNum" sz="quarter" idx="15"/>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23AEB7DC-0EF6-4459-A485-A67DF22D5BE8}"/>
              </a:ext>
            </a:extLst>
          </p:cNvPr>
          <p:cNvSpPr>
            <a:spLocks noGrp="1"/>
          </p:cNvSpPr>
          <p:nvPr>
            <p:ph type="title" hasCustomPrompt="1"/>
          </p:nvPr>
        </p:nvSpPr>
        <p:spPr>
          <a:xfrm>
            <a:off x="0" y="1"/>
            <a:ext cx="12192000" cy="864000"/>
          </a:xfrm>
        </p:spPr>
        <p:txBody>
          <a:bodyPr/>
          <a:lstStyle/>
          <a:p>
            <a:r>
              <a:rPr lang="de-DE" dirty="0"/>
              <a:t>Folien-Titel</a:t>
            </a:r>
          </a:p>
        </p:txBody>
      </p:sp>
      <p:sp>
        <p:nvSpPr>
          <p:cNvPr id="7" name="Content 1">
            <a:extLst>
              <a:ext uri="{FF2B5EF4-FFF2-40B4-BE49-F238E27FC236}">
                <a16:creationId xmlns:a16="http://schemas.microsoft.com/office/drawing/2014/main" id="{84159DD7-152A-42C5-A241-023800A366B9}"/>
              </a:ext>
            </a:extLst>
          </p:cNvPr>
          <p:cNvSpPr>
            <a:spLocks noGrp="1"/>
          </p:cNvSpPr>
          <p:nvPr>
            <p:ph sz="half" idx="16" hasCustomPrompt="1"/>
          </p:nvPr>
        </p:nvSpPr>
        <p:spPr>
          <a:xfrm>
            <a:off x="515936" y="1058649"/>
            <a:ext cx="7560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8" name="Content 1">
            <a:extLst>
              <a:ext uri="{FF2B5EF4-FFF2-40B4-BE49-F238E27FC236}">
                <a16:creationId xmlns:a16="http://schemas.microsoft.com/office/drawing/2014/main" id="{E68421FF-265B-43D4-9681-9BD666CA4643}"/>
              </a:ext>
            </a:extLst>
          </p:cNvPr>
          <p:cNvSpPr>
            <a:spLocks noGrp="1"/>
          </p:cNvSpPr>
          <p:nvPr>
            <p:ph sz="half" idx="17" hasCustomPrompt="1"/>
          </p:nvPr>
        </p:nvSpPr>
        <p:spPr>
          <a:xfrm>
            <a:off x="8340000" y="1058649"/>
            <a:ext cx="3852000" cy="48600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13429888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NHALT | 2 Sp. 2:1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79812" cy="873124"/>
          </a:xfrm>
          <a:solidFill>
            <a:srgbClr val="E0D8E3"/>
          </a:solidFill>
        </p:spPr>
        <p:txBody>
          <a:bodyPr/>
          <a:lstStyle/>
          <a:p>
            <a:r>
              <a:rPr lang="de-DE" dirty="0"/>
              <a:t>Folien-Titel</a:t>
            </a:r>
          </a:p>
        </p:txBody>
      </p:sp>
      <p:sp>
        <p:nvSpPr>
          <p:cNvPr id="9" name="Inhaltsplatzhalter 2">
            <a:extLst>
              <a:ext uri="{FF2B5EF4-FFF2-40B4-BE49-F238E27FC236}">
                <a16:creationId xmlns:a16="http://schemas.microsoft.com/office/drawing/2014/main" id="{717FD56D-FA66-8F48-82E2-D4ED35CBA0A3}"/>
              </a:ext>
            </a:extLst>
          </p:cNvPr>
          <p:cNvSpPr>
            <a:spLocks noGrp="1"/>
          </p:cNvSpPr>
          <p:nvPr>
            <p:ph idx="13" hasCustomPrompt="1"/>
          </p:nvPr>
        </p:nvSpPr>
        <p:spPr>
          <a:xfrm>
            <a:off x="8327812" y="1058649"/>
            <a:ext cx="3852000" cy="4860924"/>
          </a:xfrm>
          <a:solidFill>
            <a:srgbClr val="623C72"/>
          </a:solidFill>
        </p:spPr>
        <p:txBody>
          <a:bodyPr/>
          <a:lstStyle>
            <a:lvl1pPr marL="396000" indent="-3240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marL="720000">
              <a:buClr>
                <a:schemeClr val="bg1"/>
              </a:buClr>
              <a:defRPr>
                <a:solidFill>
                  <a:schemeClr val="bg1"/>
                </a:solidFill>
              </a:defRPr>
            </a:lvl3pPr>
            <a:lvl4pPr marL="1080000">
              <a:buClr>
                <a:schemeClr val="bg1"/>
              </a:buClr>
              <a:defRPr>
                <a:solidFill>
                  <a:schemeClr val="bg1"/>
                </a:solidFill>
              </a:defRPr>
            </a:lvl4pPr>
            <a:lvl5pPr marL="0" indent="0">
              <a:buNone/>
              <a:defRPr/>
            </a:lvl5pPr>
          </a:lstStyle>
          <a:p>
            <a:pPr lvl="0"/>
            <a:r>
              <a:rPr lang="de-DE" dirty="0"/>
              <a:t>Text - erste Ebene </a:t>
            </a:r>
          </a:p>
          <a:p>
            <a:pPr lvl="2"/>
            <a:r>
              <a:rPr lang="de-DE" dirty="0"/>
              <a:t>Zweite Ebene</a:t>
            </a:r>
          </a:p>
          <a:p>
            <a:pPr lvl="3"/>
            <a:r>
              <a:rPr lang="de-DE" dirty="0"/>
              <a:t>Dritte Ebene</a:t>
            </a:r>
          </a:p>
          <a:p>
            <a:pPr lvl="0"/>
            <a:endParaRPr lang="de-DE" noProof="0" dirty="0"/>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a:p>
            <a:pPr marL="324000" marR="0" lvl="4" indent="-324000" algn="l" defTabSz="914400" rtl="0" eaLnBrk="1" fontAlgn="auto" latinLnBrk="0" hangingPunct="1">
              <a:lnSpc>
                <a:spcPts val="2400"/>
              </a:lnSpc>
              <a:spcBef>
                <a:spcPts val="500"/>
              </a:spcBef>
              <a:spcAft>
                <a:spcPts val="0"/>
              </a:spcAft>
              <a:buClrTx/>
              <a:buSzTx/>
              <a:buFont typeface="+mj-lt"/>
              <a:buAutoNum type="arabicPeriod"/>
              <a:tabLst/>
              <a:defRPr/>
            </a:pP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12" name="Inhaltsplatzhalter 11">
            <a:extLst>
              <a:ext uri="{FF2B5EF4-FFF2-40B4-BE49-F238E27FC236}">
                <a16:creationId xmlns:a16="http://schemas.microsoft.com/office/drawing/2014/main" id="{84DC2B78-47DB-4380-A0B8-7735A80F95B0}"/>
              </a:ext>
            </a:extLst>
          </p:cNvPr>
          <p:cNvSpPr>
            <a:spLocks noGrp="1"/>
          </p:cNvSpPr>
          <p:nvPr>
            <p:ph sz="quarter" idx="14" hasCustomPrompt="1"/>
          </p:nvPr>
        </p:nvSpPr>
        <p:spPr>
          <a:xfrm>
            <a:off x="515938" y="1058649"/>
            <a:ext cx="7560000" cy="4860925"/>
          </a:xfrm>
        </p:spPr>
        <p:txBody>
          <a:bodyPr/>
          <a:lstStyle>
            <a:lvl1pPr>
              <a:buClr>
                <a:srgbClr val="623C72"/>
              </a:buClr>
              <a:defRPr/>
            </a:lvl1pPr>
            <a:lvl2pPr>
              <a:buClr>
                <a:srgbClr val="E0D8E3"/>
              </a:buClr>
              <a:defRPr/>
            </a:lvl2pPr>
            <a:lvl3pPr>
              <a:buClr>
                <a:srgbClr val="E0D8E3"/>
              </a:buClr>
              <a:defRPr/>
            </a:lvl3pPr>
            <a:lvl4pPr>
              <a:buClr>
                <a:srgbClr val="E0D8E3"/>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3" name="Datumsplatzhalter 12">
            <a:extLst>
              <a:ext uri="{FF2B5EF4-FFF2-40B4-BE49-F238E27FC236}">
                <a16:creationId xmlns:a16="http://schemas.microsoft.com/office/drawing/2014/main" id="{8E7927D1-F97C-4BA9-A93C-3BE329F4F984}"/>
              </a:ext>
            </a:extLst>
          </p:cNvPr>
          <p:cNvSpPr>
            <a:spLocks noGrp="1"/>
          </p:cNvSpPr>
          <p:nvPr>
            <p:ph type="dt" sz="half" idx="15"/>
          </p:nvPr>
        </p:nvSpPr>
        <p:spPr/>
        <p:txBody>
          <a:bodyPr/>
          <a:lstStyle/>
          <a:p>
            <a:fld id="{83F5C828-0C29-45BA-857D-3E2E6247EAB7}" type="datetime1">
              <a:rPr lang="de-DE" smtClean="0"/>
              <a:t>29.08.2022</a:t>
            </a:fld>
            <a:endParaRPr lang="de-DE" dirty="0"/>
          </a:p>
        </p:txBody>
      </p:sp>
      <p:sp>
        <p:nvSpPr>
          <p:cNvPr id="14" name="Foliennummernplatzhalter 13">
            <a:extLst>
              <a:ext uri="{FF2B5EF4-FFF2-40B4-BE49-F238E27FC236}">
                <a16:creationId xmlns:a16="http://schemas.microsoft.com/office/drawing/2014/main" id="{494128C7-143A-4B85-9EB0-F04228B6C979}"/>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5313059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NHALT | 2 Sp. + 1 Text / Hellblau">
    <p:spTree>
      <p:nvGrpSpPr>
        <p:cNvPr id="1" name=""/>
        <p:cNvGrpSpPr/>
        <p:nvPr/>
      </p:nvGrpSpPr>
      <p:grpSpPr>
        <a:xfrm>
          <a:off x="0" y="0"/>
          <a:ext cx="0" cy="0"/>
          <a:chOff x="0" y="0"/>
          <a:chExt cx="0" cy="0"/>
        </a:xfrm>
      </p:grpSpPr>
      <p:sp>
        <p:nvSpPr>
          <p:cNvPr id="12" name="Content 1"/>
          <p:cNvSpPr>
            <a:spLocks noGrp="1"/>
          </p:cNvSpPr>
          <p:nvPr>
            <p:ph sz="half" idx="1" hasCustomPrompt="1"/>
          </p:nvPr>
        </p:nvSpPr>
        <p:spPr>
          <a:xfrm>
            <a:off x="522075" y="1063106"/>
            <a:ext cx="5400674" cy="3301898"/>
          </a:xfrm>
          <a:prstGeom prst="rect">
            <a:avLst/>
          </a:prstGeom>
        </p:spPr>
        <p:txBody>
          <a:bodyPr vert="horz" lIns="0" tIns="0" rIns="0" bIns="0" rtlCol="0">
            <a:noAutofit/>
          </a:bodyPr>
          <a:lstStyle>
            <a:lvl1pPr>
              <a:buClr>
                <a:srgbClr val="3080B2"/>
              </a:buClr>
              <a:defRPr lang="de-DE" dirty="0" smtClean="0"/>
            </a:lvl1pPr>
            <a:lvl2pPr>
              <a:buClr>
                <a:srgbClr val="D6E6F0"/>
              </a:buClr>
              <a:defRPr lang="de-DE" dirty="0" smtClean="0"/>
            </a:lvl2pPr>
            <a:lvl3pPr>
              <a:buClr>
                <a:srgbClr val="D6E6F0"/>
              </a:buClr>
              <a:defRPr lang="de-DE" dirty="0" smtClean="0"/>
            </a:lvl3pPr>
            <a:lvl4pPr>
              <a:buClr>
                <a:srgbClr val="D6E6F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Content 2"/>
          <p:cNvSpPr>
            <a:spLocks noGrp="1"/>
          </p:cNvSpPr>
          <p:nvPr>
            <p:ph sz="half" idx="2" hasCustomPrompt="1"/>
          </p:nvPr>
        </p:nvSpPr>
        <p:spPr>
          <a:xfrm>
            <a:off x="6275388" y="1063106"/>
            <a:ext cx="5400674" cy="3311735"/>
          </a:xfrm>
          <a:prstGeom prst="rect">
            <a:avLst/>
          </a:prstGeom>
        </p:spPr>
        <p:txBody>
          <a:bodyPr vert="horz" lIns="0" tIns="0" rIns="0" bIns="0" rtlCol="0">
            <a:noAutofit/>
          </a:bodyPr>
          <a:lstStyle>
            <a:lvl1pPr>
              <a:defRPr lang="de-DE" dirty="0" smtClean="0"/>
            </a:lvl1pPr>
            <a:lvl2pPr>
              <a:defRPr lang="de-DE" dirty="0"/>
            </a:lvl2pPr>
            <a:lvl3pPr>
              <a:defRPr lang="de-DE" dirty="0"/>
            </a:lvl3pPr>
            <a:lvl4pPr>
              <a:defRPr lang="de-DE" dirty="0"/>
            </a:lvl4pPr>
          </a:lstStyle>
          <a:p>
            <a:pPr lvl="0">
              <a:buClr>
                <a:srgbClr val="3080B2"/>
              </a:buClr>
            </a:pPr>
            <a:r>
              <a:rPr lang="de-DE" dirty="0"/>
              <a:t>Text – erste Ebene</a:t>
            </a:r>
          </a:p>
          <a:p>
            <a:pPr lvl="1">
              <a:buClr>
                <a:srgbClr val="D6E6F0"/>
              </a:buClr>
            </a:pPr>
            <a:r>
              <a:rPr lang="de-DE" dirty="0"/>
              <a:t>Zweite Ebene</a:t>
            </a:r>
          </a:p>
          <a:p>
            <a:pPr lvl="2">
              <a:buClr>
                <a:srgbClr val="D6E6F0"/>
              </a:buClr>
            </a:pPr>
            <a:r>
              <a:rPr lang="de-DE" dirty="0"/>
              <a:t>Dritte Ebene</a:t>
            </a:r>
          </a:p>
          <a:p>
            <a:pPr lvl="3">
              <a:buClr>
                <a:srgbClr val="D6E6F0"/>
              </a:buClr>
            </a:pPr>
            <a:r>
              <a:rPr lang="de-DE" dirty="0"/>
              <a:t>Vierte Ebene</a:t>
            </a:r>
          </a:p>
        </p:txBody>
      </p:sp>
      <p:sp>
        <p:nvSpPr>
          <p:cNvPr id="7" name="Titel 6"/>
          <p:cNvSpPr>
            <a:spLocks noGrp="1"/>
          </p:cNvSpPr>
          <p:nvPr>
            <p:ph type="title" hasCustomPrompt="1"/>
          </p:nvPr>
        </p:nvSpPr>
        <p:spPr>
          <a:solidFill>
            <a:srgbClr val="D6E6F0"/>
          </a:solidFill>
        </p:spPr>
        <p:txBody>
          <a:bodyPr/>
          <a:lstStyle>
            <a:lvl1pPr>
              <a:defRPr/>
            </a:lvl1pPr>
          </a:lstStyle>
          <a:p>
            <a:r>
              <a:rPr lang="de-DE" dirty="0"/>
              <a:t>Folien-Titel</a:t>
            </a:r>
          </a:p>
        </p:txBody>
      </p:sp>
      <p:sp>
        <p:nvSpPr>
          <p:cNvPr id="8" name="Datumsplatzhalter 7"/>
          <p:cNvSpPr>
            <a:spLocks noGrp="1"/>
          </p:cNvSpPr>
          <p:nvPr>
            <p:ph type="dt" sz="half" idx="21"/>
          </p:nvPr>
        </p:nvSpPr>
        <p:spPr/>
        <p:txBody>
          <a:bodyPr/>
          <a:lstStyle/>
          <a:p>
            <a:fld id="{9A22AD30-FEA9-48FE-8BAC-C3A924F83A5D}" type="datetime1">
              <a:rPr lang="de-DE" smtClean="0"/>
              <a:t>29.08.2022</a:t>
            </a:fld>
            <a:endParaRPr lang="de-DE" dirty="0"/>
          </a:p>
        </p:txBody>
      </p:sp>
      <p:sp>
        <p:nvSpPr>
          <p:cNvPr id="10" name="Foliennummernplatzhalter 9"/>
          <p:cNvSpPr>
            <a:spLocks noGrp="1"/>
          </p:cNvSpPr>
          <p:nvPr>
            <p:ph type="sldNum" sz="quarter" idx="23"/>
          </p:nvPr>
        </p:nvSpPr>
        <p:spPr/>
        <p:txBody>
          <a:bodyPr/>
          <a:lstStyle/>
          <a:p>
            <a:fld id="{02CEFE82-39F2-4F47-8A0C-D5AB3496FA5C}" type="slidenum">
              <a:rPr lang="de-DE" smtClean="0"/>
              <a:pPr/>
              <a:t>‹Nr.›</a:t>
            </a:fld>
            <a:endParaRPr lang="de-DE" dirty="0"/>
          </a:p>
        </p:txBody>
      </p:sp>
      <p:sp>
        <p:nvSpPr>
          <p:cNvPr id="4" name="Textplatzhalter 3">
            <a:extLst>
              <a:ext uri="{FF2B5EF4-FFF2-40B4-BE49-F238E27FC236}">
                <a16:creationId xmlns:a16="http://schemas.microsoft.com/office/drawing/2014/main" id="{04860FFA-8A5D-4F55-83AF-B7463E762E2F}"/>
              </a:ext>
            </a:extLst>
          </p:cNvPr>
          <p:cNvSpPr>
            <a:spLocks noGrp="1"/>
          </p:cNvSpPr>
          <p:nvPr>
            <p:ph type="body" sz="quarter" idx="24" hasCustomPrompt="1"/>
          </p:nvPr>
        </p:nvSpPr>
        <p:spPr>
          <a:xfrm>
            <a:off x="0" y="4587640"/>
            <a:ext cx="12179300" cy="1330325"/>
          </a:xfrm>
          <a:solidFill>
            <a:srgbClr val="3080B2"/>
          </a:solidFill>
        </p:spPr>
        <p:txBody>
          <a:bodyPr lIns="540000" tIns="72000" rIns="540000" bIns="72000">
            <a:noAutofit/>
          </a:bodyPr>
          <a:lstStyle>
            <a:lvl1pPr marL="0" indent="0" algn="l">
              <a:buFontTx/>
              <a:buNone/>
              <a:defRPr sz="2000">
                <a:solidFill>
                  <a:schemeClr val="bg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TEXT= Zusatz-Erläuterung</a:t>
            </a:r>
          </a:p>
        </p:txBody>
      </p:sp>
    </p:spTree>
    <p:extLst>
      <p:ext uri="{BB962C8B-B14F-4D97-AF65-F5344CB8AC3E}">
        <p14:creationId xmlns:p14="http://schemas.microsoft.com/office/powerpoint/2010/main" val="31042936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Sand">
    <p:bg>
      <p:bgPr>
        <a:gradFill>
          <a:gsLst>
            <a:gs pos="100000">
              <a:srgbClr val="D1B366"/>
            </a:gs>
            <a:gs pos="100000">
              <a:srgbClr val="E0CC98"/>
            </a:gs>
            <a:gs pos="0">
              <a:schemeClr val="accent3"/>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5">
                  <a:alpha val="0"/>
                </a:schemeClr>
              </a:gs>
              <a:gs pos="92000">
                <a:schemeClr val="bg1">
                  <a:alpha val="0"/>
                </a:schemeClr>
              </a:gs>
              <a:gs pos="0">
                <a:schemeClr val="accent5">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399DE4AD-C4ED-3E4B-9A90-F8DFAD2A43E3}"/>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F814A05-77B8-4D5A-BC82-22375EEDDDA7}" type="datetime1">
              <a:rPr lang="de-DE" smtClean="0"/>
              <a:t>29.08.2022</a:t>
            </a:fld>
            <a:endParaRPr lang="de-DE" dirty="0"/>
          </a:p>
        </p:txBody>
      </p:sp>
      <p:pic>
        <p:nvPicPr>
          <p:cNvPr id="13" name="Grafik 12">
            <a:extLst>
              <a:ext uri="{FF2B5EF4-FFF2-40B4-BE49-F238E27FC236}">
                <a16:creationId xmlns:a16="http://schemas.microsoft.com/office/drawing/2014/main" id="{5C20A183-F09C-754F-A693-E94001A5BF80}"/>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42115B06-050A-4568-AF9B-0673FD5CC970}"/>
              </a:ext>
            </a:extLst>
          </p:cNvPr>
          <p:cNvSpPr>
            <a:spLocks noGrp="1"/>
          </p:cNvSpPr>
          <p:nvPr>
            <p:ph type="body" sz="quarter" idx="24" hasCustomPrompt="1"/>
          </p:nvPr>
        </p:nvSpPr>
        <p:spPr>
          <a:xfrm>
            <a:off x="318785" y="5933393"/>
            <a:ext cx="865376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2498334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NHALT | 3 Sp. / Weiß">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5938"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37" name="Content 2"/>
          <p:cNvSpPr>
            <a:spLocks noGrp="1"/>
          </p:cNvSpPr>
          <p:nvPr>
            <p:ph sz="half" idx="14" hasCustomPrompt="1"/>
          </p:nvPr>
        </p:nvSpPr>
        <p:spPr>
          <a:xfrm>
            <a:off x="438557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4" name="Content 3"/>
          <p:cNvSpPr>
            <a:spLocks noGrp="1"/>
          </p:cNvSpPr>
          <p:nvPr>
            <p:ph sz="half" idx="2" hasCustomPrompt="1"/>
          </p:nvPr>
        </p:nvSpPr>
        <p:spPr>
          <a:xfrm>
            <a:off x="8255219" y="1052513"/>
            <a:ext cx="3420445" cy="4852365"/>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p:txBody>
          <a:bodyPr/>
          <a:lstStyle>
            <a:lvl1pPr>
              <a:defRPr>
                <a:solidFill>
                  <a:schemeClr val="tx1"/>
                </a:solidFill>
              </a:defRPr>
            </a:lvl1pPr>
          </a:lstStyle>
          <a:p>
            <a:r>
              <a:rPr lang="de-DE" dirty="0"/>
              <a:t>Folien-Titel</a:t>
            </a:r>
          </a:p>
        </p:txBody>
      </p:sp>
      <p:sp>
        <p:nvSpPr>
          <p:cNvPr id="2" name="Datumsplatzhalter 1">
            <a:extLst>
              <a:ext uri="{FF2B5EF4-FFF2-40B4-BE49-F238E27FC236}">
                <a16:creationId xmlns:a16="http://schemas.microsoft.com/office/drawing/2014/main" id="{AB1ECE51-ADF6-40AE-B7A4-9ED2D7A1DA0C}"/>
              </a:ext>
            </a:extLst>
          </p:cNvPr>
          <p:cNvSpPr>
            <a:spLocks noGrp="1"/>
          </p:cNvSpPr>
          <p:nvPr>
            <p:ph type="dt" sz="half" idx="15"/>
          </p:nvPr>
        </p:nvSpPr>
        <p:spPr/>
        <p:txBody>
          <a:bodyPr/>
          <a:lstStyle/>
          <a:p>
            <a:fld id="{3114BC5F-0C72-4103-A780-EC3E91421771}" type="datetime1">
              <a:rPr lang="de-DE" smtClean="0"/>
              <a:t>29.08.2022</a:t>
            </a:fld>
            <a:endParaRPr lang="de-DE" dirty="0"/>
          </a:p>
        </p:txBody>
      </p:sp>
      <p:sp>
        <p:nvSpPr>
          <p:cNvPr id="5" name="Foliennummernplatzhalter 4">
            <a:extLst>
              <a:ext uri="{FF2B5EF4-FFF2-40B4-BE49-F238E27FC236}">
                <a16:creationId xmlns:a16="http://schemas.microsoft.com/office/drawing/2014/main" id="{4E7D4F7F-D99D-42A7-98ED-9DDC8268FB77}"/>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285375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HALT | 3 Sp. / Berry">
    <p:spTree>
      <p:nvGrpSpPr>
        <p:cNvPr id="1" name=""/>
        <p:cNvGrpSpPr/>
        <p:nvPr/>
      </p:nvGrpSpPr>
      <p:grpSpPr>
        <a:xfrm>
          <a:off x="0" y="0"/>
          <a:ext cx="0" cy="0"/>
          <a:chOff x="0" y="0"/>
          <a:chExt cx="0" cy="0"/>
        </a:xfrm>
      </p:grpSpPr>
      <p:sp>
        <p:nvSpPr>
          <p:cNvPr id="3" name="Content 1"/>
          <p:cNvSpPr>
            <a:spLocks noGrp="1"/>
          </p:cNvSpPr>
          <p:nvPr>
            <p:ph sz="half" idx="1" hasCustomPrompt="1"/>
          </p:nvPr>
        </p:nvSpPr>
        <p:spPr>
          <a:xfrm>
            <a:off x="519112"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9" name="Titel 8"/>
          <p:cNvSpPr>
            <a:spLocks noGrp="1"/>
          </p:cNvSpPr>
          <p:nvPr>
            <p:ph type="title" hasCustomPrompt="1"/>
          </p:nvPr>
        </p:nvSpPr>
        <p:spPr>
          <a:solidFill>
            <a:srgbClr val="F0D2E0"/>
          </a:solidFill>
        </p:spPr>
        <p:txBody>
          <a:bodyPr/>
          <a:lstStyle/>
          <a:p>
            <a:r>
              <a:rPr lang="de-DE" dirty="0"/>
              <a:t>Folien-Titel</a:t>
            </a:r>
          </a:p>
        </p:txBody>
      </p:sp>
      <p:sp>
        <p:nvSpPr>
          <p:cNvPr id="2" name="Datumsplatzhalter 1">
            <a:extLst>
              <a:ext uri="{FF2B5EF4-FFF2-40B4-BE49-F238E27FC236}">
                <a16:creationId xmlns:a16="http://schemas.microsoft.com/office/drawing/2014/main" id="{B49F7F72-988D-4C82-8734-28B32A206250}"/>
              </a:ext>
            </a:extLst>
          </p:cNvPr>
          <p:cNvSpPr>
            <a:spLocks noGrp="1"/>
          </p:cNvSpPr>
          <p:nvPr>
            <p:ph type="dt" sz="half" idx="15"/>
          </p:nvPr>
        </p:nvSpPr>
        <p:spPr/>
        <p:txBody>
          <a:bodyPr/>
          <a:lstStyle/>
          <a:p>
            <a:fld id="{F04330C6-9D46-49A6-88C7-22A8C2845F63}" type="datetime1">
              <a:rPr lang="de-DE" smtClean="0"/>
              <a:t>29.08.2022</a:t>
            </a:fld>
            <a:endParaRPr lang="de-DE" dirty="0"/>
          </a:p>
        </p:txBody>
      </p:sp>
      <p:sp>
        <p:nvSpPr>
          <p:cNvPr id="5" name="Foliennummernplatzhalter 4">
            <a:extLst>
              <a:ext uri="{FF2B5EF4-FFF2-40B4-BE49-F238E27FC236}">
                <a16:creationId xmlns:a16="http://schemas.microsoft.com/office/drawing/2014/main" id="{CDE67EBC-6E15-49ED-9724-6046A4C875F4}"/>
              </a:ext>
            </a:extLst>
          </p:cNvPr>
          <p:cNvSpPr>
            <a:spLocks noGrp="1"/>
          </p:cNvSpPr>
          <p:nvPr>
            <p:ph type="sldNum" sz="quarter" idx="16"/>
          </p:nvPr>
        </p:nvSpPr>
        <p:spPr/>
        <p:txBody>
          <a:bodyPr/>
          <a:lstStyle/>
          <a:p>
            <a:fld id="{B42D4303-B7FF-7540-9F33-74BBD7018147}" type="slidenum">
              <a:rPr lang="de-DE" smtClean="0"/>
              <a:pPr/>
              <a:t>‹Nr.›</a:t>
            </a:fld>
            <a:endParaRPr lang="de-DE" dirty="0"/>
          </a:p>
        </p:txBody>
      </p:sp>
      <p:sp>
        <p:nvSpPr>
          <p:cNvPr id="8" name="Content 1">
            <a:extLst>
              <a:ext uri="{FF2B5EF4-FFF2-40B4-BE49-F238E27FC236}">
                <a16:creationId xmlns:a16="http://schemas.microsoft.com/office/drawing/2014/main" id="{07F23E1A-D94E-4C33-99B9-BC6E9A2ADE78}"/>
              </a:ext>
            </a:extLst>
          </p:cNvPr>
          <p:cNvSpPr>
            <a:spLocks noGrp="1"/>
          </p:cNvSpPr>
          <p:nvPr>
            <p:ph sz="half" idx="17" hasCustomPrompt="1"/>
          </p:nvPr>
        </p:nvSpPr>
        <p:spPr>
          <a:xfrm>
            <a:off x="4389264"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0" name="Content 1">
            <a:extLst>
              <a:ext uri="{FF2B5EF4-FFF2-40B4-BE49-F238E27FC236}">
                <a16:creationId xmlns:a16="http://schemas.microsoft.com/office/drawing/2014/main" id="{7487FBB2-469D-4717-A3FF-E5AFD2C8325B}"/>
              </a:ext>
            </a:extLst>
          </p:cNvPr>
          <p:cNvSpPr>
            <a:spLocks noGrp="1"/>
          </p:cNvSpPr>
          <p:nvPr>
            <p:ph sz="half" idx="18" hasCustomPrompt="1"/>
          </p:nvPr>
        </p:nvSpPr>
        <p:spPr>
          <a:xfrm>
            <a:off x="8259416" y="1052513"/>
            <a:ext cx="3420445" cy="4852800"/>
          </a:xfrm>
          <a:prstGeom prst="rect">
            <a:avLst/>
          </a:prstGeom>
        </p:spPr>
        <p:txBody>
          <a:bodyPr vert="horz" lIns="0" tIns="0" rIns="0" bIns="0" rtlCol="0">
            <a:noAutofit/>
          </a:bodyPr>
          <a:lstStyle>
            <a:lvl1pPr>
              <a:buClr>
                <a:srgbClr val="B22063"/>
              </a:buClr>
              <a:defRPr lang="de-DE" dirty="0" smtClean="0"/>
            </a:lvl1pPr>
            <a:lvl2pPr>
              <a:buClr>
                <a:srgbClr val="F0D2E0"/>
              </a:buClr>
              <a:defRPr lang="de-DE" dirty="0" smtClean="0"/>
            </a:lvl2pPr>
            <a:lvl3pPr>
              <a:buClr>
                <a:srgbClr val="F0D2E0"/>
              </a:buClr>
              <a:defRPr lang="de-DE" dirty="0" smtClean="0"/>
            </a:lvl3pPr>
            <a:lvl4pPr>
              <a:buClr>
                <a:srgbClr val="F0D2E0"/>
              </a:buCl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Tree>
    <p:extLst>
      <p:ext uri="{BB962C8B-B14F-4D97-AF65-F5344CB8AC3E}">
        <p14:creationId xmlns:p14="http://schemas.microsoft.com/office/powerpoint/2010/main" val="2925088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ILD | 1er o. Titel, m.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5913438"/>
          </a:xfrm>
        </p:spPr>
        <p:txBody>
          <a:bodyPr anchor="ctr" anchorCtr="0"/>
          <a:lstStyle>
            <a:lvl1pPr marL="0" indent="0" algn="ctr">
              <a:buNone/>
              <a:defRPr>
                <a:solidFill>
                  <a:srgbClr val="FF0000"/>
                </a:solidFill>
              </a:defRPr>
            </a:lvl1pPr>
          </a:lstStyle>
          <a:p>
            <a:r>
              <a:rPr lang="de-DE" dirty="0"/>
              <a:t>Bild einfügen!</a:t>
            </a:r>
          </a:p>
        </p:txBody>
      </p:sp>
      <p:sp>
        <p:nvSpPr>
          <p:cNvPr id="2" name="Datumsplatzhalter 1">
            <a:extLst>
              <a:ext uri="{FF2B5EF4-FFF2-40B4-BE49-F238E27FC236}">
                <a16:creationId xmlns:a16="http://schemas.microsoft.com/office/drawing/2014/main" id="{7E7D4EBF-47B7-4528-B198-87E5B7F33C8E}"/>
              </a:ext>
            </a:extLst>
          </p:cNvPr>
          <p:cNvSpPr>
            <a:spLocks noGrp="1"/>
          </p:cNvSpPr>
          <p:nvPr>
            <p:ph type="dt" sz="half" idx="16"/>
          </p:nvPr>
        </p:nvSpPr>
        <p:spPr/>
        <p:txBody>
          <a:bodyPr/>
          <a:lstStyle/>
          <a:p>
            <a:fld id="{53FDAD7B-9529-4294-94E4-D32B344EB118}" type="datetime1">
              <a:rPr lang="de-DE" smtClean="0"/>
              <a:t>29.08.2022</a:t>
            </a:fld>
            <a:endParaRPr lang="de-DE" dirty="0"/>
          </a:p>
        </p:txBody>
      </p:sp>
      <p:sp>
        <p:nvSpPr>
          <p:cNvPr id="3" name="Foliennummernplatzhalter 2">
            <a:extLst>
              <a:ext uri="{FF2B5EF4-FFF2-40B4-BE49-F238E27FC236}">
                <a16:creationId xmlns:a16="http://schemas.microsoft.com/office/drawing/2014/main" id="{A585B99D-AF9B-4868-A4FA-DEBB3AD31BF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7" name="Textplatzhalter 4">
            <a:extLst>
              <a:ext uri="{FF2B5EF4-FFF2-40B4-BE49-F238E27FC236}">
                <a16:creationId xmlns:a16="http://schemas.microsoft.com/office/drawing/2014/main" id="{F78B8809-8C01-4297-81F4-67009F982DC6}"/>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26537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BILD | 1er o. Titel, o. Fußzeil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12188" y="0"/>
            <a:ext cx="12192000" cy="6858000"/>
          </a:xfrm>
        </p:spPr>
        <p:txBody>
          <a:bodyPr anchor="ctr" anchorCtr="0"/>
          <a:lstStyle>
            <a:lvl1pPr marL="0" indent="0" algn="ctr">
              <a:buNone/>
              <a:defRPr>
                <a:solidFill>
                  <a:srgbClr val="FF0000"/>
                </a:solidFill>
              </a:defRPr>
            </a:lvl1pPr>
          </a:lstStyle>
          <a:p>
            <a:r>
              <a:rPr lang="de-DE" dirty="0"/>
              <a:t>Bild einfügen!</a:t>
            </a:r>
          </a:p>
        </p:txBody>
      </p:sp>
      <p:sp>
        <p:nvSpPr>
          <p:cNvPr id="4" name="Textplatzhalter 4">
            <a:extLst>
              <a:ext uri="{FF2B5EF4-FFF2-40B4-BE49-F238E27FC236}">
                <a16:creationId xmlns:a16="http://schemas.microsoft.com/office/drawing/2014/main" id="{6ECEC1AB-EC01-4F5E-A5CF-ADAE3B58C431}"/>
              </a:ext>
            </a:extLst>
          </p:cNvPr>
          <p:cNvSpPr>
            <a:spLocks noGrp="1"/>
          </p:cNvSpPr>
          <p:nvPr>
            <p:ph type="body" sz="quarter" idx="27" hasCustomPrompt="1"/>
          </p:nvPr>
        </p:nvSpPr>
        <p:spPr>
          <a:xfrm>
            <a:off x="335360" y="6574042"/>
            <a:ext cx="5094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79319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ILD | 2 Sp. m. Inhalt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1" y="1052512"/>
            <a:ext cx="6096000" cy="48609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5938" y="1052513"/>
            <a:ext cx="5400675" cy="4860925"/>
          </a:xfrm>
        </p:spPr>
        <p:txBody>
          <a:bodyPr/>
          <a:lstStyle>
            <a:lvl1pPr>
              <a:buClr>
                <a:schemeClr val="accent1"/>
              </a:buClr>
              <a:defRPr/>
            </a:lvl1pPr>
            <a:lvl2pPr>
              <a:buClr>
                <a:srgbClr val="CCDBEA"/>
              </a:buClr>
              <a:defRPr/>
            </a:lvl2pPr>
            <a:lvl3pPr>
              <a:buClr>
                <a:srgbClr val="CCDBEA"/>
              </a:buClr>
              <a:defRPr/>
            </a:lvl3pPr>
            <a:lvl4pPr>
              <a:buClr>
                <a:srgbClr val="CCDBEA"/>
              </a:buClr>
              <a:defRPr/>
            </a:lvl4pPr>
          </a:lstStyle>
          <a:p>
            <a:pPr lvl="0"/>
            <a:r>
              <a:rPr lang="de-DE"/>
              <a:t>Text - erste Ebene </a:t>
            </a:r>
          </a:p>
          <a:p>
            <a:pPr lvl="1"/>
            <a:r>
              <a:rPr lang="de-DE"/>
              <a:t>Zweite Ebene</a:t>
            </a:r>
          </a:p>
          <a:p>
            <a:pPr lvl="2"/>
            <a:r>
              <a:rPr lang="de-DE"/>
              <a:t>Dritte Ebene</a:t>
            </a:r>
          </a:p>
          <a:p>
            <a:pPr lvl="3"/>
            <a:r>
              <a:rPr lang="de-DE"/>
              <a:t>Vierte Ebene</a:t>
            </a:r>
            <a:endParaRPr lang="de-DE" dirty="0"/>
          </a:p>
        </p:txBody>
      </p:sp>
      <p:sp>
        <p:nvSpPr>
          <p:cNvPr id="5" name="Datumsplatzhalter 4">
            <a:extLst>
              <a:ext uri="{FF2B5EF4-FFF2-40B4-BE49-F238E27FC236}">
                <a16:creationId xmlns:a16="http://schemas.microsoft.com/office/drawing/2014/main" id="{AFC2DC5B-64F6-4CF6-920A-047F989E35F2}"/>
              </a:ext>
            </a:extLst>
          </p:cNvPr>
          <p:cNvSpPr>
            <a:spLocks noGrp="1"/>
          </p:cNvSpPr>
          <p:nvPr>
            <p:ph type="dt" sz="half" idx="16"/>
          </p:nvPr>
        </p:nvSpPr>
        <p:spPr/>
        <p:txBody>
          <a:bodyPr/>
          <a:lstStyle/>
          <a:p>
            <a:fld id="{38AC285C-41DD-4C2B-8D44-B8A56BD28D17}" type="datetime1">
              <a:rPr lang="de-DE" smtClean="0"/>
              <a:t>29.08.2022</a:t>
            </a:fld>
            <a:endParaRPr lang="de-DE" dirty="0"/>
          </a:p>
        </p:txBody>
      </p:sp>
      <p:sp>
        <p:nvSpPr>
          <p:cNvPr id="11" name="Foliennummernplatzhalter 10">
            <a:extLst>
              <a:ext uri="{FF2B5EF4-FFF2-40B4-BE49-F238E27FC236}">
                <a16:creationId xmlns:a16="http://schemas.microsoft.com/office/drawing/2014/main" id="{B1D6EAA0-178E-4314-8106-B53F930652B3}"/>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7F6FB1FF-7859-4555-AAEA-01C481A42774}"/>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47886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BILD | 2 Sp. m. Inhalt / Hellblau">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83774" y="1059249"/>
            <a:ext cx="6108226" cy="4860325"/>
          </a:xfrm>
        </p:spPr>
        <p:txBody>
          <a:bodyPr anchor="ctr" anchorCtr="0"/>
          <a:lstStyle>
            <a:lvl1pPr marL="0" indent="0" algn="ctr">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12192000" cy="873124"/>
          </a:xfrm>
          <a:solidFill>
            <a:srgbClr val="D6E6F0"/>
          </a:solid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3997" y="1059250"/>
            <a:ext cx="5400000" cy="4860325"/>
          </a:xfrm>
        </p:spPr>
        <p:txBody>
          <a:bodyPr/>
          <a:lstStyle>
            <a:lvl1pPr>
              <a:buClr>
                <a:srgbClr val="3080B2"/>
              </a:buClr>
              <a:defRPr/>
            </a:lvl1pPr>
            <a:lvl2pPr>
              <a:buClr>
                <a:srgbClr val="D6E6F0"/>
              </a:buClr>
              <a:defRPr/>
            </a:lvl2pPr>
            <a:lvl3pPr>
              <a:buClr>
                <a:srgbClr val="D6E6F0"/>
              </a:buClr>
              <a:defRPr/>
            </a:lvl3pPr>
            <a:lvl4pPr>
              <a:buClr>
                <a:srgbClr val="D6E6F0"/>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a:extLst>
              <a:ext uri="{FF2B5EF4-FFF2-40B4-BE49-F238E27FC236}">
                <a16:creationId xmlns:a16="http://schemas.microsoft.com/office/drawing/2014/main" id="{A62F6482-F8D1-4A81-96F3-0DD4A41F3838}"/>
              </a:ext>
            </a:extLst>
          </p:cNvPr>
          <p:cNvSpPr>
            <a:spLocks noGrp="1"/>
          </p:cNvSpPr>
          <p:nvPr>
            <p:ph type="dt" sz="half" idx="16"/>
          </p:nvPr>
        </p:nvSpPr>
        <p:spPr/>
        <p:txBody>
          <a:bodyPr/>
          <a:lstStyle/>
          <a:p>
            <a:fld id="{87D9E064-81A5-4E51-B934-ECFFD3740009}" type="datetime1">
              <a:rPr lang="de-DE" smtClean="0"/>
              <a:t>29.08.2022</a:t>
            </a:fld>
            <a:endParaRPr lang="de-DE" dirty="0"/>
          </a:p>
        </p:txBody>
      </p:sp>
      <p:sp>
        <p:nvSpPr>
          <p:cNvPr id="11" name="Foliennummernplatzhalter 10">
            <a:extLst>
              <a:ext uri="{FF2B5EF4-FFF2-40B4-BE49-F238E27FC236}">
                <a16:creationId xmlns:a16="http://schemas.microsoft.com/office/drawing/2014/main" id="{C0BDD2E7-7D19-4C6F-9457-22B94E5079A6}"/>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95FF3B2C-E188-4B4A-A4F4-B5E25EEC68F2}"/>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975701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BILD | 2 Sp. m. Inhalt, Titel kurz /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108187" y="1"/>
            <a:ext cx="6083813" cy="5913437"/>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xfrm>
            <a:off x="0" y="1"/>
            <a:ext cx="6108187" cy="873124"/>
          </a:xfrm>
          <a:noFill/>
        </p:spPr>
        <p:txBody>
          <a:bodyPr/>
          <a:lstStyle/>
          <a:p>
            <a:r>
              <a:rPr lang="de-DE" dirty="0"/>
              <a:t>Folien-Titel</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20268" y="1058649"/>
            <a:ext cx="5436000" cy="4860000"/>
          </a:xfrm>
        </p:spPr>
        <p:txBody>
          <a:body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4B0967B-3175-43BD-8535-62FB4D0D67EC}"/>
              </a:ext>
            </a:extLst>
          </p:cNvPr>
          <p:cNvSpPr>
            <a:spLocks noGrp="1"/>
          </p:cNvSpPr>
          <p:nvPr>
            <p:ph type="dt" sz="half" idx="16"/>
          </p:nvPr>
        </p:nvSpPr>
        <p:spPr/>
        <p:txBody>
          <a:bodyPr/>
          <a:lstStyle/>
          <a:p>
            <a:fld id="{A2B3FE79-CA45-4AF2-ADA9-25AE8B7F95C5}" type="datetime1">
              <a:rPr lang="de-DE" smtClean="0"/>
              <a:t>29.08.2022</a:t>
            </a:fld>
            <a:endParaRPr lang="de-DE" dirty="0"/>
          </a:p>
        </p:txBody>
      </p:sp>
      <p:sp>
        <p:nvSpPr>
          <p:cNvPr id="11" name="Foliennummernplatzhalter 10">
            <a:extLst>
              <a:ext uri="{FF2B5EF4-FFF2-40B4-BE49-F238E27FC236}">
                <a16:creationId xmlns:a16="http://schemas.microsoft.com/office/drawing/2014/main" id="{F42EB961-2E00-4F1E-80DA-E288825FDA0D}"/>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8" name="Textplatzhalter 4">
            <a:extLst>
              <a:ext uri="{FF2B5EF4-FFF2-40B4-BE49-F238E27FC236}">
                <a16:creationId xmlns:a16="http://schemas.microsoft.com/office/drawing/2014/main" id="{A1175B0E-2CA2-45DE-B7A4-572A679A4A34}"/>
              </a:ext>
            </a:extLst>
          </p:cNvPr>
          <p:cNvSpPr>
            <a:spLocks noGrp="1"/>
          </p:cNvSpPr>
          <p:nvPr>
            <p:ph type="body" sz="quarter" idx="27" hasCustomPrompt="1"/>
          </p:nvPr>
        </p:nvSpPr>
        <p:spPr>
          <a:xfrm>
            <a:off x="7548746" y="5740241"/>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073339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BILD | 2 Sp. m. Inhalt, Titel kurz / Orange">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38E0543A-AF4D-F247-9026-B182A82D5223}"/>
              </a:ext>
            </a:extLst>
          </p:cNvPr>
          <p:cNvSpPr>
            <a:spLocks noGrp="1"/>
          </p:cNvSpPr>
          <p:nvPr>
            <p:ph type="pic" sz="quarter" idx="15" hasCustomPrompt="1"/>
          </p:nvPr>
        </p:nvSpPr>
        <p:spPr>
          <a:xfrm>
            <a:off x="6096000" y="0"/>
            <a:ext cx="6083811" cy="5913438"/>
          </a:xfrm>
        </p:spPr>
        <p:txBody>
          <a:bodyPr anchor="ctr" anchorCtr="1"/>
          <a:lstStyle>
            <a:lvl1pPr marL="0" indent="0">
              <a:buNone/>
              <a:defRPr>
                <a:solidFill>
                  <a:srgbClr val="FF0000"/>
                </a:solidFill>
              </a:defRPr>
            </a:lvl1pPr>
          </a:lstStyle>
          <a:p>
            <a:r>
              <a:rPr lang="de-DE" dirty="0"/>
              <a:t>Bild einfügen!</a:t>
            </a:r>
          </a:p>
        </p:txBody>
      </p:sp>
      <p:sp>
        <p:nvSpPr>
          <p:cNvPr id="3" name="Inhaltsplatzhalter 2">
            <a:extLst>
              <a:ext uri="{FF2B5EF4-FFF2-40B4-BE49-F238E27FC236}">
                <a16:creationId xmlns:a16="http://schemas.microsoft.com/office/drawing/2014/main" id="{687E247B-4531-BB44-BFC4-2A02400B7199}"/>
              </a:ext>
            </a:extLst>
          </p:cNvPr>
          <p:cNvSpPr>
            <a:spLocks noGrp="1"/>
          </p:cNvSpPr>
          <p:nvPr>
            <p:ph idx="1" hasCustomPrompt="1"/>
          </p:nvPr>
        </p:nvSpPr>
        <p:spPr>
          <a:xfrm>
            <a:off x="519111" y="1059916"/>
            <a:ext cx="5400000" cy="4860000"/>
          </a:xfrm>
        </p:spPr>
        <p:txBody>
          <a:bodyPr/>
          <a:lstStyle>
            <a:lvl1pPr>
              <a:buClr>
                <a:srgbClr val="FF5C33"/>
              </a:buClr>
              <a:defRPr/>
            </a:lvl1pPr>
            <a:lvl2pPr>
              <a:buClr>
                <a:srgbClr val="FFDED6"/>
              </a:buClr>
              <a:defRPr/>
            </a:lvl2pPr>
            <a:lvl3pPr>
              <a:buClr>
                <a:srgbClr val="FFDED6"/>
              </a:buClr>
              <a:defRPr/>
            </a:lvl3pPr>
            <a:lvl4pPr>
              <a:buClr>
                <a:srgbClr val="FFDED6"/>
              </a:buClr>
              <a:defRPr/>
            </a:lvl4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5" name="Datumsplatzhalter 4">
            <a:extLst>
              <a:ext uri="{FF2B5EF4-FFF2-40B4-BE49-F238E27FC236}">
                <a16:creationId xmlns:a16="http://schemas.microsoft.com/office/drawing/2014/main" id="{E31D5D46-1985-4F32-8A39-BD5A690D01E8}"/>
              </a:ext>
            </a:extLst>
          </p:cNvPr>
          <p:cNvSpPr>
            <a:spLocks noGrp="1"/>
          </p:cNvSpPr>
          <p:nvPr>
            <p:ph type="dt" sz="half" idx="16"/>
          </p:nvPr>
        </p:nvSpPr>
        <p:spPr/>
        <p:txBody>
          <a:bodyPr/>
          <a:lstStyle/>
          <a:p>
            <a:fld id="{AF156EFD-D511-46D2-B2EB-6EE6C1CDAD33}" type="datetime1">
              <a:rPr lang="de-DE" smtClean="0"/>
              <a:t>29.08.2022</a:t>
            </a:fld>
            <a:endParaRPr lang="de-DE" dirty="0"/>
          </a:p>
        </p:txBody>
      </p:sp>
      <p:sp>
        <p:nvSpPr>
          <p:cNvPr id="11" name="Foliennummernplatzhalter 10">
            <a:extLst>
              <a:ext uri="{FF2B5EF4-FFF2-40B4-BE49-F238E27FC236}">
                <a16:creationId xmlns:a16="http://schemas.microsoft.com/office/drawing/2014/main" id="{346A8626-0F76-464B-9125-5DCA981F2A7F}"/>
              </a:ext>
            </a:extLst>
          </p:cNvPr>
          <p:cNvSpPr>
            <a:spLocks noGrp="1"/>
          </p:cNvSpPr>
          <p:nvPr>
            <p:ph type="sldNum" sz="quarter" idx="17"/>
          </p:nvPr>
        </p:nvSpPr>
        <p:spPr/>
        <p:txBody>
          <a:bodyPr/>
          <a:lstStyle/>
          <a:p>
            <a:fld id="{B42D4303-B7FF-7540-9F33-74BBD7018147}" type="slidenum">
              <a:rPr lang="de-DE" smtClean="0"/>
              <a:pPr/>
              <a:t>‹Nr.›</a:t>
            </a:fld>
            <a:endParaRPr lang="de-DE" dirty="0"/>
          </a:p>
        </p:txBody>
      </p:sp>
      <p:sp>
        <p:nvSpPr>
          <p:cNvPr id="4" name="Titel 3">
            <a:extLst>
              <a:ext uri="{FF2B5EF4-FFF2-40B4-BE49-F238E27FC236}">
                <a16:creationId xmlns:a16="http://schemas.microsoft.com/office/drawing/2014/main" id="{885CF75B-C454-4696-9A73-4A5834A79FB8}"/>
              </a:ext>
            </a:extLst>
          </p:cNvPr>
          <p:cNvSpPr>
            <a:spLocks noGrp="1"/>
          </p:cNvSpPr>
          <p:nvPr>
            <p:ph type="title" hasCustomPrompt="1"/>
          </p:nvPr>
        </p:nvSpPr>
        <p:spPr>
          <a:xfrm>
            <a:off x="0" y="1"/>
            <a:ext cx="6096000" cy="873124"/>
          </a:xfrm>
          <a:solidFill>
            <a:srgbClr val="FFDED6"/>
          </a:solidFill>
        </p:spPr>
        <p:txBody>
          <a:bodyPr/>
          <a:lstStyle>
            <a:lvl1pPr>
              <a:defRPr/>
            </a:lvl1pPr>
          </a:lstStyle>
          <a:p>
            <a:r>
              <a:rPr lang="de-DE" dirty="0"/>
              <a:t>Folien-Titel</a:t>
            </a:r>
          </a:p>
        </p:txBody>
      </p:sp>
      <p:sp>
        <p:nvSpPr>
          <p:cNvPr id="8" name="Textplatzhalter 4">
            <a:extLst>
              <a:ext uri="{FF2B5EF4-FFF2-40B4-BE49-F238E27FC236}">
                <a16:creationId xmlns:a16="http://schemas.microsoft.com/office/drawing/2014/main" id="{9BE5CE3A-9D90-4A6E-8562-DCB24ADEBD79}"/>
              </a:ext>
            </a:extLst>
          </p:cNvPr>
          <p:cNvSpPr>
            <a:spLocks noGrp="1"/>
          </p:cNvSpPr>
          <p:nvPr>
            <p:ph type="body" sz="quarter" idx="27" hasCustomPrompt="1"/>
          </p:nvPr>
        </p:nvSpPr>
        <p:spPr>
          <a:xfrm>
            <a:off x="7548746" y="5734104"/>
            <a:ext cx="4609767"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5231825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ILD | 3 Z. + Text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E05206F-DB1F-4E90-A564-91F4BEF905C5}"/>
              </a:ext>
            </a:extLst>
          </p:cNvPr>
          <p:cNvSpPr>
            <a:spLocks noGrp="1"/>
          </p:cNvSpPr>
          <p:nvPr>
            <p:ph type="dt" sz="half" idx="24"/>
          </p:nvPr>
        </p:nvSpPr>
        <p:spPr/>
        <p:txBody>
          <a:bodyPr/>
          <a:lstStyle/>
          <a:p>
            <a:fld id="{04A78F54-8D81-4339-8F86-425E8FF5E5C5}" type="datetime1">
              <a:rPr lang="de-DE" smtClean="0"/>
              <a:t>29.08.2022</a:t>
            </a:fld>
            <a:endParaRPr lang="de-DE" dirty="0"/>
          </a:p>
        </p:txBody>
      </p:sp>
      <p:sp>
        <p:nvSpPr>
          <p:cNvPr id="9" name="Foliennummernplatzhalter 8">
            <a:extLst>
              <a:ext uri="{FF2B5EF4-FFF2-40B4-BE49-F238E27FC236}">
                <a16:creationId xmlns:a16="http://schemas.microsoft.com/office/drawing/2014/main" id="{E9B82486-2055-4E0C-A9EE-0E5E2F63A6DA}"/>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5FA67764-5419-45E0-A223-2D5C828A5549}"/>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5F49B894-C10F-4FEC-B980-D585C0084963}"/>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6925BA59-4470-43AA-ACA6-6A44FE657CBB}"/>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5">
            <a:extLst>
              <a:ext uri="{FF2B5EF4-FFF2-40B4-BE49-F238E27FC236}">
                <a16:creationId xmlns:a16="http://schemas.microsoft.com/office/drawing/2014/main" id="{73B97E5E-818C-4F1B-8D41-C8A850883880}"/>
              </a:ext>
            </a:extLst>
          </p:cNvPr>
          <p:cNvSpPr>
            <a:spLocks noGrp="1"/>
          </p:cNvSpPr>
          <p:nvPr>
            <p:ph type="body" sz="quarter" idx="26" hasCustomPrompt="1"/>
          </p:nvPr>
        </p:nvSpPr>
        <p:spPr>
          <a:xfrm>
            <a:off x="4656137" y="1055974"/>
            <a:ext cx="7019925" cy="1439862"/>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C3607CB7-85F0-4C94-9048-21AD256AF76A}"/>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E431231A-B68A-4EA4-B2DB-B7B830858440}"/>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BB4A3769-2646-4225-AC9B-A78DDD71EB45}"/>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3" name="Textplatzhalter 4">
            <a:extLst>
              <a:ext uri="{FF2B5EF4-FFF2-40B4-BE49-F238E27FC236}">
                <a16:creationId xmlns:a16="http://schemas.microsoft.com/office/drawing/2014/main" id="{037B57A4-58B6-40D7-B280-A6788A53BAB8}"/>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4" name="Textplatzhalter 4">
            <a:extLst>
              <a:ext uri="{FF2B5EF4-FFF2-40B4-BE49-F238E27FC236}">
                <a16:creationId xmlns:a16="http://schemas.microsoft.com/office/drawing/2014/main" id="{76A0B58D-1C1D-4253-8C7E-905D16070777}"/>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03746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BILD | 3 Z. + Text / Petrol">
    <p:spTree>
      <p:nvGrpSpPr>
        <p:cNvPr id="1" name=""/>
        <p:cNvGrpSpPr/>
        <p:nvPr/>
      </p:nvGrpSpPr>
      <p:grpSpPr>
        <a:xfrm>
          <a:off x="0" y="0"/>
          <a:ext cx="0" cy="0"/>
          <a:chOff x="0" y="0"/>
          <a:chExt cx="0" cy="0"/>
        </a:xfrm>
      </p:grpSpPr>
      <p:sp>
        <p:nvSpPr>
          <p:cNvPr id="3" name="Datumsplatzhalter">
            <a:extLst>
              <a:ext uri="{FF2B5EF4-FFF2-40B4-BE49-F238E27FC236}">
                <a16:creationId xmlns:a16="http://schemas.microsoft.com/office/drawing/2014/main" id="{5E343FE5-AE45-4E56-8917-DDC4A6798D98}"/>
              </a:ext>
            </a:extLst>
          </p:cNvPr>
          <p:cNvSpPr>
            <a:spLocks noGrp="1"/>
          </p:cNvSpPr>
          <p:nvPr>
            <p:ph type="dt" sz="half" idx="24"/>
          </p:nvPr>
        </p:nvSpPr>
        <p:spPr/>
        <p:txBody>
          <a:bodyPr/>
          <a:lstStyle/>
          <a:p>
            <a:fld id="{3236672A-F55A-4FCA-A51C-A62A9193A7A8}" type="datetime1">
              <a:rPr lang="de-DE" smtClean="0"/>
              <a:t>29.08.2022</a:t>
            </a:fld>
            <a:endParaRPr lang="de-DE" dirty="0"/>
          </a:p>
        </p:txBody>
      </p:sp>
      <p:sp>
        <p:nvSpPr>
          <p:cNvPr id="9" name="Foliennummernplatzhalter">
            <a:extLst>
              <a:ext uri="{FF2B5EF4-FFF2-40B4-BE49-F238E27FC236}">
                <a16:creationId xmlns:a16="http://schemas.microsoft.com/office/drawing/2014/main" id="{BAE6745C-22B4-431A-93F6-35F2CFDAEC37}"/>
              </a:ext>
            </a:extLst>
          </p:cNvPr>
          <p:cNvSpPr>
            <a:spLocks noGrp="1"/>
          </p:cNvSpPr>
          <p:nvPr>
            <p:ph type="sldNum" sz="quarter" idx="25"/>
          </p:nvPr>
        </p:nvSpPr>
        <p:spPr/>
        <p:txBody>
          <a:bodyPr/>
          <a:lstStyle/>
          <a:p>
            <a:fld id="{B42D4303-B7FF-7540-9F33-74BBD7018147}" type="slidenum">
              <a:rPr lang="de-DE" smtClean="0"/>
              <a:pPr/>
              <a:t>‹Nr.›</a:t>
            </a:fld>
            <a:endParaRPr lang="de-DE" dirty="0"/>
          </a:p>
        </p:txBody>
      </p:sp>
      <p:sp>
        <p:nvSpPr>
          <p:cNvPr id="17" name="Bildplatzhalter 3">
            <a:extLst>
              <a:ext uri="{FF2B5EF4-FFF2-40B4-BE49-F238E27FC236}">
                <a16:creationId xmlns:a16="http://schemas.microsoft.com/office/drawing/2014/main" id="{3C82D3FA-0129-4839-878E-83E32FBB75E6}"/>
              </a:ext>
            </a:extLst>
          </p:cNvPr>
          <p:cNvSpPr>
            <a:spLocks noGrp="1"/>
          </p:cNvSpPr>
          <p:nvPr>
            <p:ph type="pic" sz="quarter" idx="15" hasCustomPrompt="1"/>
          </p:nvPr>
        </p:nvSpPr>
        <p:spPr>
          <a:xfrm>
            <a:off x="515938" y="4458550"/>
            <a:ext cx="36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2">
            <a:extLst>
              <a:ext uri="{FF2B5EF4-FFF2-40B4-BE49-F238E27FC236}">
                <a16:creationId xmlns:a16="http://schemas.microsoft.com/office/drawing/2014/main" id="{F63D9F7C-0505-4696-ABEE-4C4E3E433811}"/>
              </a:ext>
            </a:extLst>
          </p:cNvPr>
          <p:cNvSpPr>
            <a:spLocks noGrp="1"/>
          </p:cNvSpPr>
          <p:nvPr>
            <p:ph type="pic" sz="quarter" idx="14" hasCustomPrompt="1"/>
          </p:nvPr>
        </p:nvSpPr>
        <p:spPr>
          <a:xfrm>
            <a:off x="515938" y="2757262"/>
            <a:ext cx="3600000" cy="1440000"/>
          </a:xfrm>
        </p:spPr>
        <p:txBody>
          <a:bodyPr anchor="ctr" anchorCtr="1"/>
          <a:lstStyle>
            <a:lvl1pPr marL="0" indent="0">
              <a:buNone/>
              <a:defRPr>
                <a:solidFill>
                  <a:srgbClr val="FF0000"/>
                </a:solidFill>
              </a:defRPr>
            </a:lvl1pPr>
          </a:lstStyle>
          <a:p>
            <a:r>
              <a:rPr lang="de-DE" dirty="0"/>
              <a:t>Bild einfügen!</a:t>
            </a:r>
          </a:p>
        </p:txBody>
      </p:sp>
      <p:sp>
        <p:nvSpPr>
          <p:cNvPr id="22" name="Textplatzhalter 1">
            <a:extLst>
              <a:ext uri="{FF2B5EF4-FFF2-40B4-BE49-F238E27FC236}">
                <a16:creationId xmlns:a16="http://schemas.microsoft.com/office/drawing/2014/main" id="{C2A648CA-FB75-4FAC-8448-35A8C28D816D}"/>
              </a:ext>
            </a:extLst>
          </p:cNvPr>
          <p:cNvSpPr>
            <a:spLocks noGrp="1"/>
          </p:cNvSpPr>
          <p:nvPr>
            <p:ph type="body" sz="quarter" idx="26" hasCustomPrompt="1"/>
          </p:nvPr>
        </p:nvSpPr>
        <p:spPr>
          <a:xfrm>
            <a:off x="4656137" y="1055974"/>
            <a:ext cx="7019925" cy="1439862"/>
          </a:xfrm>
        </p:spPr>
        <p:txBody>
          <a:bodyPr/>
          <a:lstStyle>
            <a:lvl1pPr>
              <a:buClr>
                <a:srgbClr val="166E79"/>
              </a:buClr>
              <a:defRPr b="1"/>
            </a:lvl1pPr>
            <a:lvl2pPr>
              <a:buClr>
                <a:srgbClr val="D0E2E4"/>
              </a:buClr>
              <a:defRPr/>
            </a:lvl2pPr>
            <a:lvl3pPr marL="648000" indent="0">
              <a:buClr>
                <a:srgbClr val="DEE4D0"/>
              </a:buClr>
              <a:buNone/>
              <a:defRPr/>
            </a:lvl3pPr>
          </a:lstStyle>
          <a:p>
            <a:pPr lvl="0"/>
            <a:r>
              <a:rPr lang="de-DE" dirty="0"/>
              <a:t>Bild-Text | zweite Ebene ggf. mit TAB!</a:t>
            </a:r>
          </a:p>
          <a:p>
            <a:pPr lvl="1"/>
            <a:r>
              <a:rPr lang="de-DE" dirty="0"/>
              <a:t>Zweite Ebene</a:t>
            </a:r>
          </a:p>
        </p:txBody>
      </p:sp>
      <p:sp>
        <p:nvSpPr>
          <p:cNvPr id="13" name="Bildplatzhalter 1">
            <a:extLst>
              <a:ext uri="{FF2B5EF4-FFF2-40B4-BE49-F238E27FC236}">
                <a16:creationId xmlns:a16="http://schemas.microsoft.com/office/drawing/2014/main" id="{988E139E-C9D2-4B33-8771-1DABC21C6A85}"/>
              </a:ext>
            </a:extLst>
          </p:cNvPr>
          <p:cNvSpPr>
            <a:spLocks noGrp="1"/>
          </p:cNvSpPr>
          <p:nvPr>
            <p:ph type="pic" sz="quarter" idx="13" hasCustomPrompt="1"/>
          </p:nvPr>
        </p:nvSpPr>
        <p:spPr>
          <a:xfrm>
            <a:off x="515938" y="1055974"/>
            <a:ext cx="360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D0E2E4"/>
          </a:solidFill>
        </p:spPr>
        <p:txBody>
          <a:bodyPr/>
          <a:lstStyle/>
          <a:p>
            <a:r>
              <a:rPr lang="de-DE" dirty="0"/>
              <a:t>Folien-Titel</a:t>
            </a:r>
          </a:p>
        </p:txBody>
      </p:sp>
      <p:sp>
        <p:nvSpPr>
          <p:cNvPr id="14" name="Textplatzhalter 2">
            <a:extLst>
              <a:ext uri="{FF2B5EF4-FFF2-40B4-BE49-F238E27FC236}">
                <a16:creationId xmlns:a16="http://schemas.microsoft.com/office/drawing/2014/main" id="{BE833B20-E6B6-4E11-87D5-74C641407792}"/>
              </a:ext>
            </a:extLst>
          </p:cNvPr>
          <p:cNvSpPr>
            <a:spLocks noGrp="1"/>
          </p:cNvSpPr>
          <p:nvPr>
            <p:ph type="body" sz="quarter" idx="29" hasCustomPrompt="1"/>
          </p:nvPr>
        </p:nvSpPr>
        <p:spPr>
          <a:xfrm>
            <a:off x="4656137" y="2757262"/>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2">
            <a:extLst>
              <a:ext uri="{FF2B5EF4-FFF2-40B4-BE49-F238E27FC236}">
                <a16:creationId xmlns:a16="http://schemas.microsoft.com/office/drawing/2014/main" id="{FD09CB76-07A8-4C3E-A8E7-AECB02FCE268}"/>
              </a:ext>
            </a:extLst>
          </p:cNvPr>
          <p:cNvSpPr>
            <a:spLocks noGrp="1"/>
          </p:cNvSpPr>
          <p:nvPr>
            <p:ph type="body" sz="quarter" idx="30" hasCustomPrompt="1"/>
          </p:nvPr>
        </p:nvSpPr>
        <p:spPr>
          <a:xfrm>
            <a:off x="4656137" y="4458550"/>
            <a:ext cx="7020000" cy="1440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501FEB36-C513-4B3C-BB53-2909E58146E4}"/>
              </a:ext>
            </a:extLst>
          </p:cNvPr>
          <p:cNvSpPr>
            <a:spLocks noGrp="1"/>
          </p:cNvSpPr>
          <p:nvPr>
            <p:ph type="body" sz="quarter" idx="27" hasCustomPrompt="1"/>
          </p:nvPr>
        </p:nvSpPr>
        <p:spPr>
          <a:xfrm>
            <a:off x="515938" y="252981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86C01CEA-C0AF-4B6B-9AE8-A5C6C9626BFB}"/>
              </a:ext>
            </a:extLst>
          </p:cNvPr>
          <p:cNvSpPr>
            <a:spLocks noGrp="1"/>
          </p:cNvSpPr>
          <p:nvPr>
            <p:ph type="body" sz="quarter" idx="31" hasCustomPrompt="1"/>
          </p:nvPr>
        </p:nvSpPr>
        <p:spPr>
          <a:xfrm>
            <a:off x="515938" y="423547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C73AA2F6-C41D-4D21-B3D9-E522B48F7BD1}"/>
              </a:ext>
            </a:extLst>
          </p:cNvPr>
          <p:cNvSpPr>
            <a:spLocks noGrp="1"/>
          </p:cNvSpPr>
          <p:nvPr>
            <p:ph type="body" sz="quarter" idx="32" hasCustomPrompt="1"/>
          </p:nvPr>
        </p:nvSpPr>
        <p:spPr>
          <a:xfrm>
            <a:off x="515938" y="5941131"/>
            <a:ext cx="360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49823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V1 | 1 Z.  lang / Petrol">
    <p:bg>
      <p:bgPr>
        <a:gradFill>
          <a:gsLst>
            <a:gs pos="100000">
              <a:srgbClr val="4D9098"/>
            </a:gs>
            <a:gs pos="0">
              <a:srgbClr val="166E79"/>
            </a:gs>
          </a:gsLst>
          <a:lin ang="0" scaled="0"/>
        </a:gradFill>
        <a:effectLst/>
      </p:bgPr>
    </p:bg>
    <p:spTree>
      <p:nvGrpSpPr>
        <p:cNvPr id="1" name=""/>
        <p:cNvGrpSpPr/>
        <p:nvPr/>
      </p:nvGrpSpPr>
      <p:grpSpPr>
        <a:xfrm>
          <a:off x="0" y="0"/>
          <a:ext cx="0" cy="0"/>
          <a:chOff x="0" y="0"/>
          <a:chExt cx="0" cy="0"/>
        </a:xfrm>
      </p:grpSpPr>
      <p:sp>
        <p:nvSpPr>
          <p:cNvPr id="14" name="Textplatzhalter 6">
            <a:extLst>
              <a:ext uri="{FF2B5EF4-FFF2-40B4-BE49-F238E27FC236}">
                <a16:creationId xmlns:a16="http://schemas.microsoft.com/office/drawing/2014/main" id="{51BCF14D-FDF5-1743-B25C-62C7C670CAEF}"/>
              </a:ext>
            </a:extLst>
          </p:cNvPr>
          <p:cNvSpPr>
            <a:spLocks noGrp="1"/>
          </p:cNvSpPr>
          <p:nvPr>
            <p:ph type="body" sz="quarter" idx="17"/>
          </p:nvPr>
        </p:nvSpPr>
        <p:spPr>
          <a:xfrm rot="20710426">
            <a:off x="6524997" y="-496886"/>
            <a:ext cx="5806374" cy="4710097"/>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806374"/>
              <a:gd name="connsiteY0" fmla="*/ 2194364 h 4710097"/>
              <a:gd name="connsiteX1" fmla="*/ 1246075 w 5806374"/>
              <a:gd name="connsiteY1" fmla="*/ 0 h 4710097"/>
              <a:gd name="connsiteX2" fmla="*/ 5206905 w 5806374"/>
              <a:gd name="connsiteY2" fmla="*/ 1046446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 name="connsiteX0" fmla="*/ 0 w 5806374"/>
              <a:gd name="connsiteY0" fmla="*/ 2194364 h 4710097"/>
              <a:gd name="connsiteX1" fmla="*/ 1246075 w 5806374"/>
              <a:gd name="connsiteY1" fmla="*/ 0 h 4710097"/>
              <a:gd name="connsiteX2" fmla="*/ 5141427 w 5806374"/>
              <a:gd name="connsiteY2" fmla="*/ 1029115 h 4710097"/>
              <a:gd name="connsiteX3" fmla="*/ 5806374 w 5806374"/>
              <a:gd name="connsiteY3" fmla="*/ 2176310 h 4710097"/>
              <a:gd name="connsiteX4" fmla="*/ 4342202 w 5806374"/>
              <a:gd name="connsiteY4" fmla="*/ 4698301 h 4710097"/>
              <a:gd name="connsiteX5" fmla="*/ 1467541 w 5806374"/>
              <a:gd name="connsiteY5" fmla="*/ 4710097 h 4710097"/>
              <a:gd name="connsiteX6" fmla="*/ 0 w 5806374"/>
              <a:gd name="connsiteY6" fmla="*/ 2194364 h 4710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06374" h="4710097">
                <a:moveTo>
                  <a:pt x="0" y="2194364"/>
                </a:moveTo>
                <a:lnTo>
                  <a:pt x="1246075" y="0"/>
                </a:lnTo>
                <a:lnTo>
                  <a:pt x="5141427" y="1029115"/>
                </a:lnTo>
                <a:lnTo>
                  <a:pt x="5806374" y="2176310"/>
                </a:lnTo>
                <a:lnTo>
                  <a:pt x="4342202" y="4698301"/>
                </a:lnTo>
                <a:lnTo>
                  <a:pt x="1467541" y="4710097"/>
                </a:lnTo>
                <a:lnTo>
                  <a:pt x="0" y="2194364"/>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1362240" y="2321360"/>
            <a:ext cx="10058429" cy="826167"/>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1-zeilig, lang</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1362240" y="2021561"/>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8" name="Textplatzhalter 6">
            <a:extLst>
              <a:ext uri="{FF2B5EF4-FFF2-40B4-BE49-F238E27FC236}">
                <a16:creationId xmlns:a16="http://schemas.microsoft.com/office/drawing/2014/main" id="{B72E2904-0AD2-2145-930A-B5020F450589}"/>
              </a:ext>
            </a:extLst>
          </p:cNvPr>
          <p:cNvSpPr>
            <a:spLocks noGrp="1"/>
          </p:cNvSpPr>
          <p:nvPr>
            <p:ph type="body" sz="quarter" idx="22"/>
          </p:nvPr>
        </p:nvSpPr>
        <p:spPr>
          <a:xfrm>
            <a:off x="931333" y="1900528"/>
            <a:ext cx="224367" cy="1116001"/>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2" name="Datumsplatzhalter 3">
            <a:extLst>
              <a:ext uri="{FF2B5EF4-FFF2-40B4-BE49-F238E27FC236}">
                <a16:creationId xmlns:a16="http://schemas.microsoft.com/office/drawing/2014/main" id="{C8EA3227-62FB-3846-87E2-1FA4EB703B31}"/>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DC6BCC2-3229-4DD5-8A33-BB42E810030E}" type="datetime1">
              <a:rPr lang="de-DE" smtClean="0"/>
              <a:t>29.08.2022</a:t>
            </a:fld>
            <a:endParaRPr lang="de-DE" dirty="0"/>
          </a:p>
        </p:txBody>
      </p:sp>
      <p:pic>
        <p:nvPicPr>
          <p:cNvPr id="13" name="Grafik 12">
            <a:extLst>
              <a:ext uri="{FF2B5EF4-FFF2-40B4-BE49-F238E27FC236}">
                <a16:creationId xmlns:a16="http://schemas.microsoft.com/office/drawing/2014/main" id="{9A8BB68A-8B5D-8B43-9FE8-F4F479D28A1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9" name="Textplatzhalter 7">
            <a:extLst>
              <a:ext uri="{FF2B5EF4-FFF2-40B4-BE49-F238E27FC236}">
                <a16:creationId xmlns:a16="http://schemas.microsoft.com/office/drawing/2014/main" id="{3E7BCD08-1846-4A15-9B3D-94EB57C7E020}"/>
              </a:ext>
            </a:extLst>
          </p:cNvPr>
          <p:cNvSpPr>
            <a:spLocks noGrp="1"/>
          </p:cNvSpPr>
          <p:nvPr>
            <p:ph type="body" sz="quarter" idx="24" hasCustomPrompt="1"/>
          </p:nvPr>
        </p:nvSpPr>
        <p:spPr>
          <a:xfrm>
            <a:off x="318785" y="5933393"/>
            <a:ext cx="8672815"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060443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BILD | 3 Sp. + Text lang / Weiß">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2B49C335-39A5-4F1B-AE02-241B45111DBE}"/>
              </a:ext>
            </a:extLst>
          </p:cNvPr>
          <p:cNvSpPr>
            <a:spLocks noGrp="1"/>
          </p:cNvSpPr>
          <p:nvPr>
            <p:ph type="dt" sz="half" idx="23"/>
          </p:nvPr>
        </p:nvSpPr>
        <p:spPr/>
        <p:txBody>
          <a:bodyPr/>
          <a:lstStyle/>
          <a:p>
            <a:fld id="{C6128EEF-629D-4C89-B8E6-E0231F7574EC}" type="datetime1">
              <a:rPr lang="de-DE" smtClean="0"/>
              <a:t>29.08.2022</a:t>
            </a:fld>
            <a:endParaRPr lang="de-DE" dirty="0"/>
          </a:p>
        </p:txBody>
      </p:sp>
      <p:sp>
        <p:nvSpPr>
          <p:cNvPr id="9" name="Foliennummernplatzhalter 8">
            <a:extLst>
              <a:ext uri="{FF2B5EF4-FFF2-40B4-BE49-F238E27FC236}">
                <a16:creationId xmlns:a16="http://schemas.microsoft.com/office/drawing/2014/main" id="{75D45EA0-C61F-4695-ADCE-0AB8A08C4E49}"/>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5" name="Textplatzhalter 4">
            <a:extLst>
              <a:ext uri="{FF2B5EF4-FFF2-40B4-BE49-F238E27FC236}">
                <a16:creationId xmlns:a16="http://schemas.microsoft.com/office/drawing/2014/main" id="{936A7BB8-C80F-8848-AE36-0165D922B6FB}"/>
              </a:ext>
            </a:extLst>
          </p:cNvPr>
          <p:cNvSpPr>
            <a:spLocks noGrp="1"/>
          </p:cNvSpPr>
          <p:nvPr>
            <p:ph type="body" sz="quarter" idx="22" hasCustomPrompt="1"/>
          </p:nvPr>
        </p:nvSpPr>
        <p:spPr>
          <a:xfrm>
            <a:off x="8251615" y="2780928"/>
            <a:ext cx="342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Bildplatzhalter 10">
            <a:extLst>
              <a:ext uri="{FF2B5EF4-FFF2-40B4-BE49-F238E27FC236}">
                <a16:creationId xmlns:a16="http://schemas.microsoft.com/office/drawing/2014/main" id="{FD572EFA-B992-0847-A4A1-71C4136C50DC}"/>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2">
            <a:extLst>
              <a:ext uri="{FF2B5EF4-FFF2-40B4-BE49-F238E27FC236}">
                <a16:creationId xmlns:a16="http://schemas.microsoft.com/office/drawing/2014/main" id="{5DBDB6ED-C184-9A41-A0EF-B502BBD3B617}"/>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Bildplatzhalter 1">
            <a:extLst>
              <a:ext uri="{FF2B5EF4-FFF2-40B4-BE49-F238E27FC236}">
                <a16:creationId xmlns:a16="http://schemas.microsoft.com/office/drawing/2014/main" id="{8457DDE8-8022-3947-A460-BE9D9CCEC0DE}"/>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7" name="Textplatzhalter 2">
            <a:extLst>
              <a:ext uri="{FF2B5EF4-FFF2-40B4-BE49-F238E27FC236}">
                <a16:creationId xmlns:a16="http://schemas.microsoft.com/office/drawing/2014/main" id="{87043782-1BB9-4917-B8DE-BABE328C250B}"/>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E0717FD4-94CE-465A-A5F4-02270F77D454}"/>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D3CD7B69-0D79-4C33-9112-26A72657BA89}"/>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0" name="Textplatzhalter 4">
            <a:extLst>
              <a:ext uri="{FF2B5EF4-FFF2-40B4-BE49-F238E27FC236}">
                <a16:creationId xmlns:a16="http://schemas.microsoft.com/office/drawing/2014/main" id="{DB90C09D-09DF-4CF9-B8B1-789AEF2247F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1FDAA150-24E3-4414-83D3-2A7FA5B8A51D}"/>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8780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BILD | 3 Sp. + Text lang / Orang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FDED6"/>
          </a:solidFill>
        </p:spPr>
        <p:txBody>
          <a:bodyPr/>
          <a:lstStyle/>
          <a:p>
            <a:r>
              <a:rPr lang="de-DE" dirty="0"/>
              <a:t>Folien-Titel</a:t>
            </a:r>
          </a:p>
        </p:txBody>
      </p:sp>
      <p:sp>
        <p:nvSpPr>
          <p:cNvPr id="3" name="Datumsplatzhalter 2">
            <a:extLst>
              <a:ext uri="{FF2B5EF4-FFF2-40B4-BE49-F238E27FC236}">
                <a16:creationId xmlns:a16="http://schemas.microsoft.com/office/drawing/2014/main" id="{0FCEA54C-9C34-48D2-90FF-38EBC8F314B3}"/>
              </a:ext>
            </a:extLst>
          </p:cNvPr>
          <p:cNvSpPr>
            <a:spLocks noGrp="1"/>
          </p:cNvSpPr>
          <p:nvPr>
            <p:ph type="dt" sz="half" idx="23"/>
          </p:nvPr>
        </p:nvSpPr>
        <p:spPr/>
        <p:txBody>
          <a:bodyPr/>
          <a:lstStyle/>
          <a:p>
            <a:fld id="{92626259-6EED-4F9A-8FA1-0DD108EEC03C}" type="datetime1">
              <a:rPr lang="de-DE" smtClean="0"/>
              <a:t>29.08.2022</a:t>
            </a:fld>
            <a:endParaRPr lang="de-DE" dirty="0"/>
          </a:p>
        </p:txBody>
      </p:sp>
      <p:sp>
        <p:nvSpPr>
          <p:cNvPr id="9" name="Foliennummernplatzhalter 8">
            <a:extLst>
              <a:ext uri="{FF2B5EF4-FFF2-40B4-BE49-F238E27FC236}">
                <a16:creationId xmlns:a16="http://schemas.microsoft.com/office/drawing/2014/main" id="{E58F1F55-9DE5-4404-875B-9358E6DAC67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0933D769-B7B7-4F22-B6DE-9A3D7416F264}"/>
              </a:ext>
            </a:extLst>
          </p:cNvPr>
          <p:cNvSpPr>
            <a:spLocks noGrp="1"/>
          </p:cNvSpPr>
          <p:nvPr>
            <p:ph type="pic" sz="quarter" idx="13" hasCustomPrompt="1"/>
          </p:nvPr>
        </p:nvSpPr>
        <p:spPr>
          <a:xfrm>
            <a:off x="515938"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98A07EB3-401E-43D8-8EB8-69C030A82A9B}"/>
              </a:ext>
            </a:extLst>
          </p:cNvPr>
          <p:cNvSpPr>
            <a:spLocks noGrp="1"/>
          </p:cNvSpPr>
          <p:nvPr>
            <p:ph type="pic" sz="quarter" idx="14" hasCustomPrompt="1"/>
          </p:nvPr>
        </p:nvSpPr>
        <p:spPr>
          <a:xfrm>
            <a:off x="4383776"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3EF9DE3E-6651-4D66-A7CD-A312A2B2D154}"/>
              </a:ext>
            </a:extLst>
          </p:cNvPr>
          <p:cNvSpPr>
            <a:spLocks noGrp="1"/>
          </p:cNvSpPr>
          <p:nvPr>
            <p:ph type="pic" sz="quarter" idx="15" hasCustomPrompt="1"/>
          </p:nvPr>
        </p:nvSpPr>
        <p:spPr>
          <a:xfrm>
            <a:off x="8251615" y="1052512"/>
            <a:ext cx="3420000" cy="144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F573BA4E-30B3-42A1-B6AF-6E0A9C9FCE2F}"/>
              </a:ext>
            </a:extLst>
          </p:cNvPr>
          <p:cNvSpPr>
            <a:spLocks noGrp="1"/>
          </p:cNvSpPr>
          <p:nvPr>
            <p:ph type="body" sz="quarter" idx="28" hasCustomPrompt="1"/>
          </p:nvPr>
        </p:nvSpPr>
        <p:spPr>
          <a:xfrm>
            <a:off x="4383776"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5" name="Textplatzhalter 4">
            <a:extLst>
              <a:ext uri="{FF2B5EF4-FFF2-40B4-BE49-F238E27FC236}">
                <a16:creationId xmlns:a16="http://schemas.microsoft.com/office/drawing/2014/main" id="{BD410453-D877-4FBE-9FC0-42CC86072189}"/>
              </a:ext>
            </a:extLst>
          </p:cNvPr>
          <p:cNvSpPr>
            <a:spLocks noGrp="1"/>
          </p:cNvSpPr>
          <p:nvPr>
            <p:ph type="body" sz="quarter" idx="22" hasCustomPrompt="1"/>
          </p:nvPr>
        </p:nvSpPr>
        <p:spPr>
          <a:xfrm>
            <a:off x="8251615" y="2780928"/>
            <a:ext cx="3420000" cy="3132000"/>
          </a:xfrm>
        </p:spPr>
        <p:txBody>
          <a:bodyPr/>
          <a:lstStyle>
            <a:lvl1pPr>
              <a:buClr>
                <a:srgbClr val="FF5C33"/>
              </a:buClr>
              <a:defRPr b="1"/>
            </a:lvl1pPr>
            <a:lvl2pPr>
              <a:buClr>
                <a:srgbClr val="FFDED6"/>
              </a:buClr>
              <a:defRPr/>
            </a:lvl2pPr>
            <a:lvl3pPr>
              <a:buClr>
                <a:srgbClr val="FFDED6"/>
              </a:buClr>
              <a:defRPr/>
            </a:lvl3pPr>
          </a:lstStyle>
          <a:p>
            <a:pPr lvl="0"/>
            <a:r>
              <a:rPr lang="de-DE" dirty="0"/>
              <a:t>Bild-Text | zweite Ebene ggf. mit TAB!</a:t>
            </a:r>
          </a:p>
          <a:p>
            <a:pPr lvl="1"/>
            <a:r>
              <a:rPr lang="de-DE" dirty="0"/>
              <a:t>Zweite Ebene</a:t>
            </a:r>
          </a:p>
        </p:txBody>
      </p:sp>
      <p:sp>
        <p:nvSpPr>
          <p:cNvPr id="18" name="Textplatzhalter 2">
            <a:extLst>
              <a:ext uri="{FF2B5EF4-FFF2-40B4-BE49-F238E27FC236}">
                <a16:creationId xmlns:a16="http://schemas.microsoft.com/office/drawing/2014/main" id="{D6264964-475B-493D-88C0-C4BA541B3252}"/>
              </a:ext>
            </a:extLst>
          </p:cNvPr>
          <p:cNvSpPr>
            <a:spLocks noGrp="1"/>
          </p:cNvSpPr>
          <p:nvPr>
            <p:ph type="body" sz="quarter" idx="29" hasCustomPrompt="1"/>
          </p:nvPr>
        </p:nvSpPr>
        <p:spPr>
          <a:xfrm>
            <a:off x="515938" y="2780928"/>
            <a:ext cx="342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BBB6FC36-0F47-4B34-8D4F-43A5B8F72265}"/>
              </a:ext>
            </a:extLst>
          </p:cNvPr>
          <p:cNvSpPr>
            <a:spLocks noGrp="1"/>
          </p:cNvSpPr>
          <p:nvPr>
            <p:ph type="body" sz="quarter" idx="27" hasCustomPrompt="1"/>
          </p:nvPr>
        </p:nvSpPr>
        <p:spPr>
          <a:xfrm>
            <a:off x="515938"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E82CC418-D3E7-4B88-8B08-58C8C0AB6337}"/>
              </a:ext>
            </a:extLst>
          </p:cNvPr>
          <p:cNvSpPr>
            <a:spLocks noGrp="1"/>
          </p:cNvSpPr>
          <p:nvPr>
            <p:ph type="body" sz="quarter" idx="30" hasCustomPrompt="1"/>
          </p:nvPr>
        </p:nvSpPr>
        <p:spPr>
          <a:xfrm>
            <a:off x="4379906"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05EBF035-4F2B-4E06-A61E-3123ED2BE2FA}"/>
              </a:ext>
            </a:extLst>
          </p:cNvPr>
          <p:cNvSpPr>
            <a:spLocks noGrp="1"/>
          </p:cNvSpPr>
          <p:nvPr>
            <p:ph type="body" sz="quarter" idx="31" hasCustomPrompt="1"/>
          </p:nvPr>
        </p:nvSpPr>
        <p:spPr>
          <a:xfrm>
            <a:off x="8243874" y="2529811"/>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131702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BILD | 3 Sp. + Text kurz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fld id="{3E92514A-E2A8-4D1B-B238-A86150DDE626}" type="datetime1">
              <a:rPr lang="de-DE" smtClean="0"/>
              <a:t>29.08.2022</a:t>
            </a:fld>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1" name="Textplatzhalter 2">
            <a:extLst>
              <a:ext uri="{FF2B5EF4-FFF2-40B4-BE49-F238E27FC236}">
                <a16:creationId xmlns:a16="http://schemas.microsoft.com/office/drawing/2014/main" id="{017DA396-20DD-4090-8977-BCB38E5C3E4C}"/>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9" name="Textplatzhalter 4">
            <a:extLst>
              <a:ext uri="{FF2B5EF4-FFF2-40B4-BE49-F238E27FC236}">
                <a16:creationId xmlns:a16="http://schemas.microsoft.com/office/drawing/2014/main" id="{EAF94F63-5958-46D4-9537-70AA07A6EB73}"/>
              </a:ext>
            </a:extLst>
          </p:cNvPr>
          <p:cNvSpPr>
            <a:spLocks noGrp="1"/>
          </p:cNvSpPr>
          <p:nvPr>
            <p:ph type="body" sz="quarter" idx="29" hasCustomPrompt="1"/>
          </p:nvPr>
        </p:nvSpPr>
        <p:spPr>
          <a:xfrm>
            <a:off x="8257752" y="5005576"/>
            <a:ext cx="3420000" cy="900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82C87447-71F5-4090-B2D3-DB14F0D5386A}"/>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CAD92D29-8ACF-47D3-830D-2B332349F04E}"/>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550E47B5-3F90-41DB-BA2F-E7EB79AE55DB}"/>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34B707C0-477F-41D6-80C9-DAD75C0DE20C}"/>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124173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LD | 3 Sp. + Text kurz / San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F2EAD4"/>
          </a:solidFill>
        </p:spPr>
        <p:txBody>
          <a:bodyPr/>
          <a:lstStyle/>
          <a:p>
            <a:r>
              <a:rPr lang="de-DE" dirty="0"/>
              <a:t>Folien-Titel</a:t>
            </a:r>
          </a:p>
        </p:txBody>
      </p:sp>
      <p:sp>
        <p:nvSpPr>
          <p:cNvPr id="3" name="Datumsplatzhalter 2">
            <a:extLst>
              <a:ext uri="{FF2B5EF4-FFF2-40B4-BE49-F238E27FC236}">
                <a16:creationId xmlns:a16="http://schemas.microsoft.com/office/drawing/2014/main" id="{3A2F30B8-87AE-4293-80FC-B59FC7BE01C6}"/>
              </a:ext>
            </a:extLst>
          </p:cNvPr>
          <p:cNvSpPr>
            <a:spLocks noGrp="1"/>
          </p:cNvSpPr>
          <p:nvPr>
            <p:ph type="dt" sz="half" idx="23"/>
          </p:nvPr>
        </p:nvSpPr>
        <p:spPr/>
        <p:txBody>
          <a:bodyPr/>
          <a:lstStyle/>
          <a:p>
            <a:fld id="{5FFCE50A-1C0C-47E3-BD4D-7F802D671095}" type="datetime1">
              <a:rPr lang="de-DE" smtClean="0"/>
              <a:t>29.08.2022</a:t>
            </a:fld>
            <a:endParaRPr lang="de-DE" dirty="0"/>
          </a:p>
        </p:txBody>
      </p:sp>
      <p:sp>
        <p:nvSpPr>
          <p:cNvPr id="9" name="Foliennummernplatzhalter 8">
            <a:extLst>
              <a:ext uri="{FF2B5EF4-FFF2-40B4-BE49-F238E27FC236}">
                <a16:creationId xmlns:a16="http://schemas.microsoft.com/office/drawing/2014/main" id="{EB6040C1-72E9-470E-8114-5420F54E1DDB}"/>
              </a:ext>
            </a:extLst>
          </p:cNvPr>
          <p:cNvSpPr>
            <a:spLocks noGrp="1"/>
          </p:cNvSpPr>
          <p:nvPr>
            <p:ph type="sldNum" sz="quarter" idx="24"/>
          </p:nvPr>
        </p:nvSpPr>
        <p:spPr/>
        <p:txBody>
          <a:bodyPr/>
          <a:lstStyle/>
          <a:p>
            <a:fld id="{B42D4303-B7FF-7540-9F33-74BBD7018147}" type="slidenum">
              <a:rPr lang="de-DE" smtClean="0"/>
              <a:pPr/>
              <a:t>‹Nr.›</a:t>
            </a:fld>
            <a:endParaRPr lang="de-DE" dirty="0"/>
          </a:p>
        </p:txBody>
      </p:sp>
      <p:sp>
        <p:nvSpPr>
          <p:cNvPr id="12" name="Bildplatzhalter 10">
            <a:extLst>
              <a:ext uri="{FF2B5EF4-FFF2-40B4-BE49-F238E27FC236}">
                <a16:creationId xmlns:a16="http://schemas.microsoft.com/office/drawing/2014/main" id="{C9AD8E97-6F89-41BF-AC4F-1BD3E764815B}"/>
              </a:ext>
            </a:extLst>
          </p:cNvPr>
          <p:cNvSpPr>
            <a:spLocks noGrp="1"/>
          </p:cNvSpPr>
          <p:nvPr>
            <p:ph type="pic" sz="quarter" idx="13" hasCustomPrompt="1"/>
          </p:nvPr>
        </p:nvSpPr>
        <p:spPr>
          <a:xfrm>
            <a:off x="522075"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3" name="Bildplatzhalter 10">
            <a:extLst>
              <a:ext uri="{FF2B5EF4-FFF2-40B4-BE49-F238E27FC236}">
                <a16:creationId xmlns:a16="http://schemas.microsoft.com/office/drawing/2014/main" id="{610967AB-8B6D-46C9-AD06-09F549301AB2}"/>
              </a:ext>
            </a:extLst>
          </p:cNvPr>
          <p:cNvSpPr>
            <a:spLocks noGrp="1"/>
          </p:cNvSpPr>
          <p:nvPr>
            <p:ph type="pic" sz="quarter" idx="14" hasCustomPrompt="1"/>
          </p:nvPr>
        </p:nvSpPr>
        <p:spPr>
          <a:xfrm>
            <a:off x="4389913"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484B038-1E5E-4B82-8C8E-8C0936DC7AFD}"/>
              </a:ext>
            </a:extLst>
          </p:cNvPr>
          <p:cNvSpPr>
            <a:spLocks noGrp="1"/>
          </p:cNvSpPr>
          <p:nvPr>
            <p:ph type="pic" sz="quarter" idx="15" hasCustomPrompt="1"/>
          </p:nvPr>
        </p:nvSpPr>
        <p:spPr>
          <a:xfrm>
            <a:off x="8257752" y="1058649"/>
            <a:ext cx="3420000" cy="3600000"/>
          </a:xfrm>
        </p:spPr>
        <p:txBody>
          <a:bodyPr anchor="ctr" anchorCtr="1"/>
          <a:lstStyle>
            <a:lvl1pPr marL="0" indent="0">
              <a:buNone/>
              <a:defRPr>
                <a:solidFill>
                  <a:srgbClr val="FF0000"/>
                </a:solidFill>
              </a:defRPr>
            </a:lvl1pPr>
          </a:lstStyle>
          <a:p>
            <a:r>
              <a:rPr lang="de-DE" dirty="0"/>
              <a:t>Bild einfügen!</a:t>
            </a:r>
          </a:p>
        </p:txBody>
      </p:sp>
      <p:sp>
        <p:nvSpPr>
          <p:cNvPr id="17" name="Textplatzhalter 4">
            <a:extLst>
              <a:ext uri="{FF2B5EF4-FFF2-40B4-BE49-F238E27FC236}">
                <a16:creationId xmlns:a16="http://schemas.microsoft.com/office/drawing/2014/main" id="{8CEA7F50-E6CC-4964-9299-AF6A8BDC2DDD}"/>
              </a:ext>
            </a:extLst>
          </p:cNvPr>
          <p:cNvSpPr>
            <a:spLocks noGrp="1"/>
          </p:cNvSpPr>
          <p:nvPr>
            <p:ph type="body" sz="quarter" idx="22" hasCustomPrompt="1"/>
          </p:nvPr>
        </p:nvSpPr>
        <p:spPr>
          <a:xfrm>
            <a:off x="8257752" y="5005556"/>
            <a:ext cx="3420000" cy="900020"/>
          </a:xfrm>
        </p:spPr>
        <p:txBody>
          <a:bodyPr/>
          <a:lstStyle>
            <a:lvl1pPr>
              <a:buClr>
                <a:srgbClr val="BE9528"/>
              </a:buClr>
              <a:defRPr b="1"/>
            </a:lvl1pPr>
            <a:lvl2pPr>
              <a:buClr>
                <a:srgbClr val="F2EAD4"/>
              </a:buClr>
              <a:defRPr/>
            </a:lvl2pPr>
          </a:lstStyle>
          <a:p>
            <a:pPr lvl="0"/>
            <a:r>
              <a:rPr lang="de-DE" dirty="0"/>
              <a:t>Bild-Text | zweite Ebene ggf. mit TAB!</a:t>
            </a:r>
          </a:p>
          <a:p>
            <a:pPr lvl="1"/>
            <a:r>
              <a:rPr lang="de-DE" dirty="0"/>
              <a:t>Zweite Ebene</a:t>
            </a:r>
          </a:p>
        </p:txBody>
      </p:sp>
      <p:sp>
        <p:nvSpPr>
          <p:cNvPr id="15" name="Textplatzhalter 2">
            <a:extLst>
              <a:ext uri="{FF2B5EF4-FFF2-40B4-BE49-F238E27FC236}">
                <a16:creationId xmlns:a16="http://schemas.microsoft.com/office/drawing/2014/main" id="{F6F0A52C-5656-4E11-96BC-A2DF874022E9}"/>
              </a:ext>
            </a:extLst>
          </p:cNvPr>
          <p:cNvSpPr>
            <a:spLocks noGrp="1"/>
          </p:cNvSpPr>
          <p:nvPr>
            <p:ph type="body" sz="quarter" idx="28" hasCustomPrompt="1"/>
          </p:nvPr>
        </p:nvSpPr>
        <p:spPr>
          <a:xfrm>
            <a:off x="4383776"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C8400D85-E112-4DB9-8CE9-50B791549EEB}"/>
              </a:ext>
            </a:extLst>
          </p:cNvPr>
          <p:cNvSpPr>
            <a:spLocks noGrp="1"/>
          </p:cNvSpPr>
          <p:nvPr>
            <p:ph type="body" sz="quarter" idx="30" hasCustomPrompt="1"/>
          </p:nvPr>
        </p:nvSpPr>
        <p:spPr>
          <a:xfrm>
            <a:off x="515938" y="5005556"/>
            <a:ext cx="3420000" cy="90002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4">
            <a:extLst>
              <a:ext uri="{FF2B5EF4-FFF2-40B4-BE49-F238E27FC236}">
                <a16:creationId xmlns:a16="http://schemas.microsoft.com/office/drawing/2014/main" id="{3E8A131C-D35F-469C-BE13-DB1A6BF9BB62}"/>
              </a:ext>
            </a:extLst>
          </p:cNvPr>
          <p:cNvSpPr>
            <a:spLocks noGrp="1"/>
          </p:cNvSpPr>
          <p:nvPr>
            <p:ph type="body" sz="quarter" idx="27" hasCustomPrompt="1"/>
          </p:nvPr>
        </p:nvSpPr>
        <p:spPr>
          <a:xfrm>
            <a:off x="522075"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1" name="Textplatzhalter 4">
            <a:extLst>
              <a:ext uri="{FF2B5EF4-FFF2-40B4-BE49-F238E27FC236}">
                <a16:creationId xmlns:a16="http://schemas.microsoft.com/office/drawing/2014/main" id="{BED5258D-213A-44EA-B601-04C89B7C279A}"/>
              </a:ext>
            </a:extLst>
          </p:cNvPr>
          <p:cNvSpPr>
            <a:spLocks noGrp="1"/>
          </p:cNvSpPr>
          <p:nvPr>
            <p:ph type="body" sz="quarter" idx="31" hasCustomPrompt="1"/>
          </p:nvPr>
        </p:nvSpPr>
        <p:spPr>
          <a:xfrm>
            <a:off x="4386043"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2" name="Textplatzhalter 4">
            <a:extLst>
              <a:ext uri="{FF2B5EF4-FFF2-40B4-BE49-F238E27FC236}">
                <a16:creationId xmlns:a16="http://schemas.microsoft.com/office/drawing/2014/main" id="{16C98BAF-7D50-4457-994F-4192058319B1}"/>
              </a:ext>
            </a:extLst>
          </p:cNvPr>
          <p:cNvSpPr>
            <a:spLocks noGrp="1"/>
          </p:cNvSpPr>
          <p:nvPr>
            <p:ph type="body" sz="quarter" idx="32" hasCustomPrompt="1"/>
          </p:nvPr>
        </p:nvSpPr>
        <p:spPr>
          <a:xfrm>
            <a:off x="8250011" y="4697123"/>
            <a:ext cx="3420000"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3722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ILD | 4 Sp. + Text lang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fld id="{3F66E855-E75E-48EC-8BD7-1E6E6CE6FFD6}" type="datetime1">
              <a:rPr lang="de-DE" smtClean="0"/>
              <a:t>29.08.2022</a:t>
            </a:fld>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637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defRPr b="1"/>
            </a:lvl1pPr>
            <a:lvl2pPr>
              <a:defRPr/>
            </a:lvl2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81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7" name="Textplatzhalter 2">
            <a:extLst>
              <a:ext uri="{FF2B5EF4-FFF2-40B4-BE49-F238E27FC236}">
                <a16:creationId xmlns:a16="http://schemas.microsoft.com/office/drawing/2014/main" id="{71FBBFF1-FF3E-43B5-8FC2-522DC0AAD5DA}"/>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0" name="Textplatzhalter 2">
            <a:extLst>
              <a:ext uri="{FF2B5EF4-FFF2-40B4-BE49-F238E27FC236}">
                <a16:creationId xmlns:a16="http://schemas.microsoft.com/office/drawing/2014/main" id="{1ACFEA55-56F9-4211-B029-DDF91406E75D}"/>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1" name="Textplatzhalter 2">
            <a:extLst>
              <a:ext uri="{FF2B5EF4-FFF2-40B4-BE49-F238E27FC236}">
                <a16:creationId xmlns:a16="http://schemas.microsoft.com/office/drawing/2014/main" id="{0F5ABF62-5276-43F9-A609-CFE7EE44B273}"/>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FD27E919-81CD-41BB-91D9-737534456792}"/>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5162B09-9F8B-4979-8C00-C001C0DDD04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BF33473B-F07A-4C24-A02F-AA4723196C1A}"/>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B784D122-C32A-40EF-B462-318A8618593A}"/>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217434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ILD | 4 Sp. + Text lang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3" name="Datumsplatzhalter 2">
            <a:extLst>
              <a:ext uri="{FF2B5EF4-FFF2-40B4-BE49-F238E27FC236}">
                <a16:creationId xmlns:a16="http://schemas.microsoft.com/office/drawing/2014/main" id="{82AB1546-83CF-42B3-B2A4-0F1C3EDEC608}"/>
              </a:ext>
            </a:extLst>
          </p:cNvPr>
          <p:cNvSpPr>
            <a:spLocks noGrp="1"/>
          </p:cNvSpPr>
          <p:nvPr>
            <p:ph type="dt" sz="half" idx="26"/>
          </p:nvPr>
        </p:nvSpPr>
        <p:spPr/>
        <p:txBody>
          <a:bodyPr/>
          <a:lstStyle/>
          <a:p>
            <a:fld id="{A33A8684-5277-4819-B34D-F2CA4E852F7C}" type="datetime1">
              <a:rPr lang="de-DE" smtClean="0"/>
              <a:t>29.08.2022</a:t>
            </a:fld>
            <a:endParaRPr lang="de-DE" dirty="0"/>
          </a:p>
        </p:txBody>
      </p:sp>
      <p:sp>
        <p:nvSpPr>
          <p:cNvPr id="9" name="Foliennummernplatzhalter 8">
            <a:extLst>
              <a:ext uri="{FF2B5EF4-FFF2-40B4-BE49-F238E27FC236}">
                <a16:creationId xmlns:a16="http://schemas.microsoft.com/office/drawing/2014/main" id="{011A3BA7-745A-4E9C-AB9D-97765A857F5E}"/>
              </a:ext>
            </a:extLst>
          </p:cNvPr>
          <p:cNvSpPr>
            <a:spLocks noGrp="1"/>
          </p:cNvSpPr>
          <p:nvPr>
            <p:ph type="sldNum" sz="quarter" idx="27"/>
          </p:nvPr>
        </p:nvSpPr>
        <p:spPr/>
        <p:txBody>
          <a:bodyPr/>
          <a:lstStyle/>
          <a:p>
            <a:fld id="{B42D4303-B7FF-7540-9F33-74BBD7018147}" type="slidenum">
              <a:rPr lang="de-DE" smtClean="0"/>
              <a:pPr/>
              <a:t>‹Nr.›</a:t>
            </a:fld>
            <a:endParaRPr lang="de-DE" dirty="0"/>
          </a:p>
        </p:txBody>
      </p:sp>
      <p:sp>
        <p:nvSpPr>
          <p:cNvPr id="13" name="Bildplatzhalter 10">
            <a:extLst>
              <a:ext uri="{FF2B5EF4-FFF2-40B4-BE49-F238E27FC236}">
                <a16:creationId xmlns:a16="http://schemas.microsoft.com/office/drawing/2014/main" id="{16051659-FA16-456B-AE54-CCFB396BD430}"/>
              </a:ext>
            </a:extLst>
          </p:cNvPr>
          <p:cNvSpPr>
            <a:spLocks noGrp="1"/>
          </p:cNvSpPr>
          <p:nvPr>
            <p:ph type="pic" sz="quarter" idx="13" hasCustomPrompt="1"/>
          </p:nvPr>
        </p:nvSpPr>
        <p:spPr>
          <a:xfrm>
            <a:off x="515938"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4" name="Bildplatzhalter 10">
            <a:extLst>
              <a:ext uri="{FF2B5EF4-FFF2-40B4-BE49-F238E27FC236}">
                <a16:creationId xmlns:a16="http://schemas.microsoft.com/office/drawing/2014/main" id="{59A50AB3-43B3-46AD-83E9-8B7433883FBE}"/>
              </a:ext>
            </a:extLst>
          </p:cNvPr>
          <p:cNvSpPr>
            <a:spLocks noGrp="1"/>
          </p:cNvSpPr>
          <p:nvPr>
            <p:ph type="pic" sz="quarter" idx="14" hasCustomPrompt="1"/>
          </p:nvPr>
        </p:nvSpPr>
        <p:spPr>
          <a:xfrm>
            <a:off x="3335980"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6" name="Bildplatzhalter 10">
            <a:extLst>
              <a:ext uri="{FF2B5EF4-FFF2-40B4-BE49-F238E27FC236}">
                <a16:creationId xmlns:a16="http://schemas.microsoft.com/office/drawing/2014/main" id="{87C10802-50B5-4ED3-84B9-2F66CC2B99CD}"/>
              </a:ext>
            </a:extLst>
          </p:cNvPr>
          <p:cNvSpPr>
            <a:spLocks noGrp="1"/>
          </p:cNvSpPr>
          <p:nvPr>
            <p:ph type="pic" sz="quarter" idx="15" hasCustomPrompt="1"/>
          </p:nvPr>
        </p:nvSpPr>
        <p:spPr>
          <a:xfrm>
            <a:off x="8976064"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24" name="Textplatzhalter 4">
            <a:extLst>
              <a:ext uri="{FF2B5EF4-FFF2-40B4-BE49-F238E27FC236}">
                <a16:creationId xmlns:a16="http://schemas.microsoft.com/office/drawing/2014/main" id="{2DCADE05-F9C0-41A0-865B-9D0457984061}"/>
              </a:ext>
            </a:extLst>
          </p:cNvPr>
          <p:cNvSpPr>
            <a:spLocks noGrp="1"/>
          </p:cNvSpPr>
          <p:nvPr>
            <p:ph type="body" sz="quarter" idx="22" hasCustomPrompt="1"/>
          </p:nvPr>
        </p:nvSpPr>
        <p:spPr>
          <a:xfrm>
            <a:off x="8976064" y="2780928"/>
            <a:ext cx="2700000" cy="3132000"/>
          </a:xfrm>
        </p:spPr>
        <p:txBody>
          <a:bodyPr/>
          <a:lstStyle>
            <a:lvl1pPr>
              <a:buClr>
                <a:srgbClr val="623C72"/>
              </a:buClr>
              <a:defRPr b="1"/>
            </a:lvl1pPr>
            <a:lvl2pPr>
              <a:buClr>
                <a:srgbClr val="E0D8E3"/>
              </a:buClr>
              <a:defRPr/>
            </a:lvl2pPr>
            <a:lvl3pPr marL="648000" indent="0">
              <a:buClr>
                <a:srgbClr val="E0D8E3"/>
              </a:buClr>
              <a:buNone/>
              <a:defRPr/>
            </a:lvl3pPr>
          </a:lstStyle>
          <a:p>
            <a:pPr lvl="0"/>
            <a:r>
              <a:rPr lang="de-DE" dirty="0"/>
              <a:t>Bild-Text | zweite Ebene ggf. mit Tab!</a:t>
            </a:r>
          </a:p>
          <a:p>
            <a:pPr lvl="1"/>
            <a:r>
              <a:rPr lang="de-DE" dirty="0"/>
              <a:t>Zweite Ebene</a:t>
            </a:r>
          </a:p>
        </p:txBody>
      </p:sp>
      <p:sp>
        <p:nvSpPr>
          <p:cNvPr id="25" name="Bildplatzhalter 10">
            <a:extLst>
              <a:ext uri="{FF2B5EF4-FFF2-40B4-BE49-F238E27FC236}">
                <a16:creationId xmlns:a16="http://schemas.microsoft.com/office/drawing/2014/main" id="{72B25692-A07E-4EB3-AD6D-F9D560238F45}"/>
              </a:ext>
            </a:extLst>
          </p:cNvPr>
          <p:cNvSpPr>
            <a:spLocks noGrp="1"/>
          </p:cNvSpPr>
          <p:nvPr>
            <p:ph type="pic" sz="quarter" idx="28" hasCustomPrompt="1"/>
          </p:nvPr>
        </p:nvSpPr>
        <p:spPr>
          <a:xfrm>
            <a:off x="6156022" y="1053022"/>
            <a:ext cx="2700000" cy="1440000"/>
          </a:xfrm>
        </p:spPr>
        <p:txBody>
          <a:bodyPr anchor="ctr" anchorCtr="1"/>
          <a:lstStyle>
            <a:lvl1pPr marL="0" indent="0">
              <a:buNone/>
              <a:defRPr>
                <a:solidFill>
                  <a:srgbClr val="FF0000"/>
                </a:solidFill>
              </a:defRPr>
            </a:lvl1pPr>
          </a:lstStyle>
          <a:p>
            <a:r>
              <a:rPr lang="de-DE" dirty="0"/>
              <a:t>Bild einfügen!</a:t>
            </a:r>
          </a:p>
        </p:txBody>
      </p:sp>
      <p:sp>
        <p:nvSpPr>
          <p:cNvPr id="15" name="Textplatzhalter 2">
            <a:extLst>
              <a:ext uri="{FF2B5EF4-FFF2-40B4-BE49-F238E27FC236}">
                <a16:creationId xmlns:a16="http://schemas.microsoft.com/office/drawing/2014/main" id="{74D6C6A9-5AE0-47F2-B4F9-CD58A2FC275F}"/>
              </a:ext>
            </a:extLst>
          </p:cNvPr>
          <p:cNvSpPr>
            <a:spLocks noGrp="1"/>
          </p:cNvSpPr>
          <p:nvPr>
            <p:ph type="body" sz="quarter" idx="29" hasCustomPrompt="1"/>
          </p:nvPr>
        </p:nvSpPr>
        <p:spPr>
          <a:xfrm>
            <a:off x="51593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7" name="Textplatzhalter 2">
            <a:extLst>
              <a:ext uri="{FF2B5EF4-FFF2-40B4-BE49-F238E27FC236}">
                <a16:creationId xmlns:a16="http://schemas.microsoft.com/office/drawing/2014/main" id="{54C22CBA-6BF0-4392-AD6A-0ABB951197CF}"/>
              </a:ext>
            </a:extLst>
          </p:cNvPr>
          <p:cNvSpPr>
            <a:spLocks noGrp="1"/>
          </p:cNvSpPr>
          <p:nvPr>
            <p:ph type="body" sz="quarter" idx="30" hasCustomPrompt="1"/>
          </p:nvPr>
        </p:nvSpPr>
        <p:spPr>
          <a:xfrm>
            <a:off x="333637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8" name="Textplatzhalter 2">
            <a:extLst>
              <a:ext uri="{FF2B5EF4-FFF2-40B4-BE49-F238E27FC236}">
                <a16:creationId xmlns:a16="http://schemas.microsoft.com/office/drawing/2014/main" id="{5F3DD28F-478C-4F1A-B242-BC41C758ECD6}"/>
              </a:ext>
            </a:extLst>
          </p:cNvPr>
          <p:cNvSpPr>
            <a:spLocks noGrp="1"/>
          </p:cNvSpPr>
          <p:nvPr>
            <p:ph type="body" sz="quarter" idx="31" hasCustomPrompt="1"/>
          </p:nvPr>
        </p:nvSpPr>
        <p:spPr>
          <a:xfrm>
            <a:off x="6156818" y="2780928"/>
            <a:ext cx="2700000" cy="3132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3" name="Textplatzhalter 4">
            <a:extLst>
              <a:ext uri="{FF2B5EF4-FFF2-40B4-BE49-F238E27FC236}">
                <a16:creationId xmlns:a16="http://schemas.microsoft.com/office/drawing/2014/main" id="{0D568C28-2316-454E-9CB9-C2CE810BF736}"/>
              </a:ext>
            </a:extLst>
          </p:cNvPr>
          <p:cNvSpPr>
            <a:spLocks noGrp="1"/>
          </p:cNvSpPr>
          <p:nvPr>
            <p:ph type="body" sz="quarter" idx="39" hasCustomPrompt="1"/>
          </p:nvPr>
        </p:nvSpPr>
        <p:spPr>
          <a:xfrm>
            <a:off x="515938" y="2525456"/>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62B33B5C-1127-4C4A-8CC1-65A9B8FE9B88}"/>
              </a:ext>
            </a:extLst>
          </p:cNvPr>
          <p:cNvSpPr>
            <a:spLocks noGrp="1"/>
          </p:cNvSpPr>
          <p:nvPr>
            <p:ph type="body" sz="quarter" idx="40" hasCustomPrompt="1"/>
          </p:nvPr>
        </p:nvSpPr>
        <p:spPr>
          <a:xfrm>
            <a:off x="3329862" y="2520458"/>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228CAFE6-0407-4425-ACC2-4909900BE278}"/>
              </a:ext>
            </a:extLst>
          </p:cNvPr>
          <p:cNvSpPr>
            <a:spLocks noGrp="1"/>
          </p:cNvSpPr>
          <p:nvPr>
            <p:ph type="body" sz="quarter" idx="41" hasCustomPrompt="1"/>
          </p:nvPr>
        </p:nvSpPr>
        <p:spPr>
          <a:xfrm>
            <a:off x="6143786" y="2515460"/>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23BAF2B-CF33-47AB-A958-373BBE2E9554}"/>
              </a:ext>
            </a:extLst>
          </p:cNvPr>
          <p:cNvSpPr>
            <a:spLocks noGrp="1"/>
          </p:cNvSpPr>
          <p:nvPr>
            <p:ph type="body" sz="quarter" idx="42" hasCustomPrompt="1"/>
          </p:nvPr>
        </p:nvSpPr>
        <p:spPr>
          <a:xfrm>
            <a:off x="8957710" y="2510462"/>
            <a:ext cx="2713031"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76709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LD | 4 Sp. in Hexagon /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fld id="{187E233A-2349-471C-9BFC-CFD91D3AE1B7}" type="datetime1">
              <a:rPr lang="de-DE" smtClean="0"/>
              <a:t>29.08.2022</a:t>
            </a:fld>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156884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ILD | 4 Sp. in Hexagon / Purp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solidFill>
            <a:srgbClr val="E0D8E3"/>
          </a:solidFill>
        </p:spPr>
        <p:txBody>
          <a:bodyPr/>
          <a:lstStyle/>
          <a:p>
            <a:r>
              <a:rPr lang="de-DE" dirty="0"/>
              <a:t>Folien-Titel</a:t>
            </a:r>
          </a:p>
        </p:txBody>
      </p:sp>
      <p:sp>
        <p:nvSpPr>
          <p:cNvPr id="19" name="Bildplatzhalter 4">
            <a:extLst>
              <a:ext uri="{FF2B5EF4-FFF2-40B4-BE49-F238E27FC236}">
                <a16:creationId xmlns:a16="http://schemas.microsoft.com/office/drawing/2014/main" id="{F57A511E-A701-8341-9357-A4C9516856A3}"/>
              </a:ext>
            </a:extLst>
          </p:cNvPr>
          <p:cNvSpPr>
            <a:spLocks noGrp="1" noChangeAspect="1"/>
          </p:cNvSpPr>
          <p:nvPr>
            <p:ph type="pic" sz="quarter" idx="29" hasCustomPrompt="1"/>
          </p:nvPr>
        </p:nvSpPr>
        <p:spPr>
          <a:xfrm>
            <a:off x="519111"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2" name="Bildplatzhalter 4">
            <a:extLst>
              <a:ext uri="{FF2B5EF4-FFF2-40B4-BE49-F238E27FC236}">
                <a16:creationId xmlns:a16="http://schemas.microsoft.com/office/drawing/2014/main" id="{0DB4B53B-CADF-A045-9BFF-4CA80B3EAB46}"/>
              </a:ext>
            </a:extLst>
          </p:cNvPr>
          <p:cNvSpPr>
            <a:spLocks noGrp="1" noChangeAspect="1"/>
          </p:cNvSpPr>
          <p:nvPr>
            <p:ph type="pic" sz="quarter" idx="30" hasCustomPrompt="1"/>
          </p:nvPr>
        </p:nvSpPr>
        <p:spPr>
          <a:xfrm>
            <a:off x="3478007"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3" name="Bildplatzhalter 4">
            <a:extLst>
              <a:ext uri="{FF2B5EF4-FFF2-40B4-BE49-F238E27FC236}">
                <a16:creationId xmlns:a16="http://schemas.microsoft.com/office/drawing/2014/main" id="{032794C6-2240-B145-93F7-8A3E4888D9B7}"/>
              </a:ext>
            </a:extLst>
          </p:cNvPr>
          <p:cNvSpPr>
            <a:spLocks noGrp="1" noChangeAspect="1"/>
          </p:cNvSpPr>
          <p:nvPr>
            <p:ph type="pic" sz="quarter" idx="31" hasCustomPrompt="1"/>
          </p:nvPr>
        </p:nvSpPr>
        <p:spPr>
          <a:xfrm>
            <a:off x="6436903"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24" name="Bildplatzhalter 4">
            <a:extLst>
              <a:ext uri="{FF2B5EF4-FFF2-40B4-BE49-F238E27FC236}">
                <a16:creationId xmlns:a16="http://schemas.microsoft.com/office/drawing/2014/main" id="{E1F6308A-E7D1-454E-A291-DB83165A41B5}"/>
              </a:ext>
            </a:extLst>
          </p:cNvPr>
          <p:cNvSpPr>
            <a:spLocks noGrp="1" noChangeAspect="1"/>
          </p:cNvSpPr>
          <p:nvPr>
            <p:ph type="pic" sz="quarter" idx="32" hasCustomPrompt="1"/>
          </p:nvPr>
        </p:nvSpPr>
        <p:spPr>
          <a:xfrm>
            <a:off x="9395799" y="1052512"/>
            <a:ext cx="2268000" cy="261059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rmAutofit/>
          </a:bodyPr>
          <a:lstStyle>
            <a:lvl1pPr marL="0" indent="0" algn="ctr">
              <a:lnSpc>
                <a:spcPct val="100000"/>
              </a:lnSpc>
              <a:buNone/>
              <a:defRPr sz="1600">
                <a:solidFill>
                  <a:srgbClr val="FF0000"/>
                </a:solidFill>
              </a:defRPr>
            </a:lvl1pPr>
          </a:lstStyle>
          <a:p>
            <a:r>
              <a:rPr lang="de-DE" dirty="0"/>
              <a:t>Bild einfügen!</a:t>
            </a:r>
          </a:p>
        </p:txBody>
      </p:sp>
      <p:sp>
        <p:nvSpPr>
          <p:cNvPr id="3" name="Datumsplatzhalter 2">
            <a:extLst>
              <a:ext uri="{FF2B5EF4-FFF2-40B4-BE49-F238E27FC236}">
                <a16:creationId xmlns:a16="http://schemas.microsoft.com/office/drawing/2014/main" id="{D71F5C06-1A2A-4DAC-BAE7-83EC33A6AD2F}"/>
              </a:ext>
            </a:extLst>
          </p:cNvPr>
          <p:cNvSpPr>
            <a:spLocks noGrp="1"/>
          </p:cNvSpPr>
          <p:nvPr>
            <p:ph type="dt" sz="half" idx="33"/>
          </p:nvPr>
        </p:nvSpPr>
        <p:spPr/>
        <p:txBody>
          <a:bodyPr/>
          <a:lstStyle/>
          <a:p>
            <a:fld id="{AB6220E9-AD85-4C13-AC72-64A2E302799F}" type="datetime1">
              <a:rPr lang="de-DE" smtClean="0"/>
              <a:t>29.08.2022</a:t>
            </a:fld>
            <a:endParaRPr lang="de-DE" dirty="0"/>
          </a:p>
        </p:txBody>
      </p:sp>
      <p:sp>
        <p:nvSpPr>
          <p:cNvPr id="5" name="Foliennummernplatzhalter 4">
            <a:extLst>
              <a:ext uri="{FF2B5EF4-FFF2-40B4-BE49-F238E27FC236}">
                <a16:creationId xmlns:a16="http://schemas.microsoft.com/office/drawing/2014/main" id="{EE7A1BF2-E784-4D1F-B60A-E9C197E423F0}"/>
              </a:ext>
            </a:extLst>
          </p:cNvPr>
          <p:cNvSpPr>
            <a:spLocks noGrp="1"/>
          </p:cNvSpPr>
          <p:nvPr>
            <p:ph type="sldNum" sz="quarter" idx="34"/>
          </p:nvPr>
        </p:nvSpPr>
        <p:spPr/>
        <p:txBody>
          <a:bodyPr/>
          <a:lstStyle/>
          <a:p>
            <a:fld id="{B42D4303-B7FF-7540-9F33-74BBD7018147}" type="slidenum">
              <a:rPr lang="de-DE" smtClean="0"/>
              <a:pPr/>
              <a:t>‹Nr.›</a:t>
            </a:fld>
            <a:endParaRPr lang="de-DE" dirty="0"/>
          </a:p>
        </p:txBody>
      </p:sp>
      <p:sp>
        <p:nvSpPr>
          <p:cNvPr id="15" name="Textplatzhalter 4">
            <a:extLst>
              <a:ext uri="{FF2B5EF4-FFF2-40B4-BE49-F238E27FC236}">
                <a16:creationId xmlns:a16="http://schemas.microsoft.com/office/drawing/2014/main" id="{B312FE68-E282-42AC-99FC-95DECBAA19B1}"/>
              </a:ext>
            </a:extLst>
          </p:cNvPr>
          <p:cNvSpPr>
            <a:spLocks noGrp="1"/>
          </p:cNvSpPr>
          <p:nvPr>
            <p:ph type="body" sz="quarter" idx="22" hasCustomPrompt="1"/>
          </p:nvPr>
        </p:nvSpPr>
        <p:spPr>
          <a:xfrm>
            <a:off x="9395799" y="3897052"/>
            <a:ext cx="2268000" cy="2015876"/>
          </a:xfrm>
        </p:spPr>
        <p:txBody>
          <a:bodyPr vert="horz" lIns="0" tIns="0" rIns="0" bIns="0" rtlCol="0">
            <a:noAutofit/>
          </a:bodyPr>
          <a:lstStyle>
            <a:lvl1pPr>
              <a:defRPr lang="de-DE" b="1" dirty="0"/>
            </a:lvl1pPr>
            <a:lvl2pPr>
              <a:defRPr lang="de-DE" dirty="0" smtClean="0"/>
            </a:lvl2pPr>
          </a:lstStyle>
          <a:p>
            <a:pPr lvl="0"/>
            <a:r>
              <a:rPr lang="de-DE" dirty="0"/>
              <a:t>Bild-Text | zweite Ebene ggf. mit TAB!</a:t>
            </a:r>
          </a:p>
          <a:p>
            <a:pPr lvl="1"/>
            <a:r>
              <a:rPr lang="de-DE" dirty="0"/>
              <a:t>Zweite Ebene</a:t>
            </a:r>
          </a:p>
        </p:txBody>
      </p:sp>
      <p:sp>
        <p:nvSpPr>
          <p:cNvPr id="13" name="Textplatzhalter 2">
            <a:extLst>
              <a:ext uri="{FF2B5EF4-FFF2-40B4-BE49-F238E27FC236}">
                <a16:creationId xmlns:a16="http://schemas.microsoft.com/office/drawing/2014/main" id="{C3A1FB92-918E-47CC-ABA8-E8B9ECAD73F8}"/>
              </a:ext>
            </a:extLst>
          </p:cNvPr>
          <p:cNvSpPr>
            <a:spLocks noGrp="1"/>
          </p:cNvSpPr>
          <p:nvPr>
            <p:ph type="body" sz="quarter" idx="39" hasCustomPrompt="1"/>
          </p:nvPr>
        </p:nvSpPr>
        <p:spPr>
          <a:xfrm>
            <a:off x="519111"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4" name="Textplatzhalter 2">
            <a:extLst>
              <a:ext uri="{FF2B5EF4-FFF2-40B4-BE49-F238E27FC236}">
                <a16:creationId xmlns:a16="http://schemas.microsoft.com/office/drawing/2014/main" id="{6BD6834F-836A-40EF-A1FB-AFCF4210EF88}"/>
              </a:ext>
            </a:extLst>
          </p:cNvPr>
          <p:cNvSpPr>
            <a:spLocks noGrp="1"/>
          </p:cNvSpPr>
          <p:nvPr>
            <p:ph type="body" sz="quarter" idx="40" hasCustomPrompt="1"/>
          </p:nvPr>
        </p:nvSpPr>
        <p:spPr>
          <a:xfrm>
            <a:off x="3478007"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16" name="Textplatzhalter 2">
            <a:extLst>
              <a:ext uri="{FF2B5EF4-FFF2-40B4-BE49-F238E27FC236}">
                <a16:creationId xmlns:a16="http://schemas.microsoft.com/office/drawing/2014/main" id="{FC21C266-99DE-416F-B9B0-082DA20F1DB9}"/>
              </a:ext>
            </a:extLst>
          </p:cNvPr>
          <p:cNvSpPr>
            <a:spLocks noGrp="1"/>
          </p:cNvSpPr>
          <p:nvPr>
            <p:ph type="body" sz="quarter" idx="41" hasCustomPrompt="1"/>
          </p:nvPr>
        </p:nvSpPr>
        <p:spPr>
          <a:xfrm>
            <a:off x="6436903" y="3897052"/>
            <a:ext cx="2268000" cy="2016000"/>
          </a:xfrm>
        </p:spPr>
        <p:txBody>
          <a:bodyPr>
            <a:noAutofit/>
          </a:bodyPr>
          <a:lstStyle>
            <a:lvl1pPr marL="0" indent="0">
              <a:spcBef>
                <a:spcPts val="0"/>
              </a:spcBef>
              <a:buClr>
                <a:schemeClr val="bg1"/>
              </a:buClr>
              <a:buSzPct val="25000"/>
              <a:buFont typeface="Arial" panose="020B0604020202020204" pitchFamily="34" charset="0"/>
              <a:buChar char="•"/>
              <a:defRPr b="1" i="0">
                <a:latin typeface="Source Sans Pro" panose="020B0503030403020204" pitchFamily="34" charset="0"/>
                <a:ea typeface="Source Sans Pro" panose="020B0503030403020204" pitchFamily="34" charset="0"/>
              </a:defRPr>
            </a:lvl1pPr>
            <a:lvl2pPr marL="0" indent="0">
              <a:buClr>
                <a:schemeClr val="bg1"/>
              </a:buClr>
              <a:buSzPct val="25000"/>
              <a:buNone/>
              <a:defRPr/>
            </a:lvl2pPr>
          </a:lstStyle>
          <a:p>
            <a:pPr lvl="0"/>
            <a:r>
              <a:rPr lang="de-DE" dirty="0"/>
              <a:t>Bild-Text  | zweite Ebene ggf. mit TAB!</a:t>
            </a:r>
          </a:p>
          <a:p>
            <a:pPr marL="0" marR="0" lvl="1" indent="0" algn="l" defTabSz="914400" rtl="0" eaLnBrk="1" fontAlgn="auto" latinLnBrk="0" hangingPunct="1">
              <a:lnSpc>
                <a:spcPts val="2400"/>
              </a:lnSpc>
              <a:spcBef>
                <a:spcPts val="500"/>
              </a:spcBef>
              <a:spcAft>
                <a:spcPts val="0"/>
              </a:spcAft>
              <a:buClr>
                <a:schemeClr val="bg1"/>
              </a:buClr>
              <a:buSzPct val="25000"/>
              <a:buFont typeface="STIXGeneral-Regular" pitchFamily="2" charset="2"/>
              <a:buChar char="⬢"/>
              <a:tabLst/>
              <a:defRPr/>
            </a:pPr>
            <a:r>
              <a:rPr lang="de-DE" dirty="0"/>
              <a:t>Zweite Ebene</a:t>
            </a:r>
          </a:p>
          <a:p>
            <a:pPr lvl="1"/>
            <a:endParaRPr lang="de-DE" dirty="0"/>
          </a:p>
        </p:txBody>
      </p:sp>
      <p:sp>
        <p:nvSpPr>
          <p:cNvPr id="25" name="Textplatzhalter 4">
            <a:extLst>
              <a:ext uri="{FF2B5EF4-FFF2-40B4-BE49-F238E27FC236}">
                <a16:creationId xmlns:a16="http://schemas.microsoft.com/office/drawing/2014/main" id="{056F8CDF-2EF7-4B92-B4F9-D4ED99353F59}"/>
              </a:ext>
            </a:extLst>
          </p:cNvPr>
          <p:cNvSpPr>
            <a:spLocks noGrp="1"/>
          </p:cNvSpPr>
          <p:nvPr>
            <p:ph type="body" sz="quarter" idx="42" hasCustomPrompt="1"/>
          </p:nvPr>
        </p:nvSpPr>
        <p:spPr>
          <a:xfrm>
            <a:off x="515938" y="3685335"/>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6" name="Textplatzhalter 4">
            <a:extLst>
              <a:ext uri="{FF2B5EF4-FFF2-40B4-BE49-F238E27FC236}">
                <a16:creationId xmlns:a16="http://schemas.microsoft.com/office/drawing/2014/main" id="{FF777323-5B87-4B99-98F1-DB183004D82B}"/>
              </a:ext>
            </a:extLst>
          </p:cNvPr>
          <p:cNvSpPr>
            <a:spLocks noGrp="1"/>
          </p:cNvSpPr>
          <p:nvPr>
            <p:ph type="body" sz="quarter" idx="43" hasCustomPrompt="1"/>
          </p:nvPr>
        </p:nvSpPr>
        <p:spPr>
          <a:xfrm>
            <a:off x="3472814" y="3680337"/>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7" name="Textplatzhalter 4">
            <a:extLst>
              <a:ext uri="{FF2B5EF4-FFF2-40B4-BE49-F238E27FC236}">
                <a16:creationId xmlns:a16="http://schemas.microsoft.com/office/drawing/2014/main" id="{EDA009A8-F38D-4E1E-8BB7-74F3820E8DF4}"/>
              </a:ext>
            </a:extLst>
          </p:cNvPr>
          <p:cNvSpPr>
            <a:spLocks noGrp="1"/>
          </p:cNvSpPr>
          <p:nvPr>
            <p:ph type="body" sz="quarter" idx="44" hasCustomPrompt="1"/>
          </p:nvPr>
        </p:nvSpPr>
        <p:spPr>
          <a:xfrm>
            <a:off x="6436903" y="3675339"/>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8" name="Textplatzhalter 4">
            <a:extLst>
              <a:ext uri="{FF2B5EF4-FFF2-40B4-BE49-F238E27FC236}">
                <a16:creationId xmlns:a16="http://schemas.microsoft.com/office/drawing/2014/main" id="{45976ED2-CC87-4AD7-A1B1-D3D8A65FCA51}"/>
              </a:ext>
            </a:extLst>
          </p:cNvPr>
          <p:cNvSpPr>
            <a:spLocks noGrp="1"/>
          </p:cNvSpPr>
          <p:nvPr>
            <p:ph type="body" sz="quarter" idx="45" hasCustomPrompt="1"/>
          </p:nvPr>
        </p:nvSpPr>
        <p:spPr>
          <a:xfrm>
            <a:off x="9392626" y="3670341"/>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4220953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ZEITSCHIENE | 4er, 1 Reih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4415414"/>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8" name="Textplatzhalter 4">
            <a:extLst>
              <a:ext uri="{FF2B5EF4-FFF2-40B4-BE49-F238E27FC236}">
                <a16:creationId xmlns:a16="http://schemas.microsoft.com/office/drawing/2014/main" id="{270F43E7-76F3-BF4A-BA89-1A5DBD3299CD}"/>
              </a:ext>
            </a:extLst>
          </p:cNvPr>
          <p:cNvSpPr>
            <a:spLocks noGrp="1" noChangeAspect="1"/>
          </p:cNvSpPr>
          <p:nvPr>
            <p:ph type="body" sz="quarter" idx="29" hasCustomPrompt="1"/>
          </p:nvPr>
        </p:nvSpPr>
        <p:spPr>
          <a:xfrm>
            <a:off x="527949"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9" name="Textplatzhalter 4">
            <a:extLst>
              <a:ext uri="{FF2B5EF4-FFF2-40B4-BE49-F238E27FC236}">
                <a16:creationId xmlns:a16="http://schemas.microsoft.com/office/drawing/2014/main" id="{53274DB1-92D1-E346-B552-DBCCFB6B92AE}"/>
              </a:ext>
            </a:extLst>
          </p:cNvPr>
          <p:cNvSpPr>
            <a:spLocks noGrp="1" noChangeAspect="1"/>
          </p:cNvSpPr>
          <p:nvPr>
            <p:ph type="body" sz="quarter" idx="47" hasCustomPrompt="1"/>
          </p:nvPr>
        </p:nvSpPr>
        <p:spPr>
          <a:xfrm>
            <a:off x="3523405"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noChangeAspect="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noChangeAspect="1"/>
          </p:cNvSpPr>
          <p:nvPr>
            <p:ph type="body" sz="quarter" idx="49" hasCustomPrompt="1"/>
          </p:nvPr>
        </p:nvSpPr>
        <p:spPr>
          <a:xfrm>
            <a:off x="9514317"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cxnSp>
        <p:nvCxnSpPr>
          <p:cNvPr id="26" name="Gerade Verbindung 25">
            <a:extLst>
              <a:ext uri="{FF2B5EF4-FFF2-40B4-BE49-F238E27FC236}">
                <a16:creationId xmlns:a16="http://schemas.microsoft.com/office/drawing/2014/main" id="{A793FC8C-EC18-474D-B5D4-EF339D4AAEA3}"/>
              </a:ext>
            </a:extLst>
          </p:cNvPr>
          <p:cNvCxnSpPr>
            <a:cxnSpLocks/>
          </p:cNvCxnSpPr>
          <p:nvPr userDrawn="1"/>
        </p:nvCxnSpPr>
        <p:spPr>
          <a:xfrm>
            <a:off x="527949" y="3636061"/>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fld id="{4E85A259-73F1-4680-A5CA-E7BAB134A41B}" type="datetime1">
              <a:rPr lang="de-DE" smtClean="0"/>
              <a:t>29.08.2022</a:t>
            </a:fld>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sp>
        <p:nvSpPr>
          <p:cNvPr id="8" name="Sechseck 7">
            <a:extLst>
              <a:ext uri="{FF2B5EF4-FFF2-40B4-BE49-F238E27FC236}">
                <a16:creationId xmlns:a16="http://schemas.microsoft.com/office/drawing/2014/main" id="{2A4435B1-B563-4515-A1D2-B6C2894BA662}"/>
              </a:ext>
            </a:extLst>
          </p:cNvPr>
          <p:cNvSpPr/>
          <p:nvPr userDrawn="1"/>
        </p:nvSpPr>
        <p:spPr>
          <a:xfrm rot="5400000">
            <a:off x="1512642"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F9F8E6E7-22F3-483B-8A9A-3AF07D063EA7}"/>
              </a:ext>
            </a:extLst>
          </p:cNvPr>
          <p:cNvSpPr/>
          <p:nvPr userDrawn="1"/>
        </p:nvSpPr>
        <p:spPr>
          <a:xfrm rot="5400000">
            <a:off x="4511605"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4768ABD0-C1F1-4FE4-B0BA-9E94E8E6E3F0}"/>
              </a:ext>
            </a:extLst>
          </p:cNvPr>
          <p:cNvSpPr/>
          <p:nvPr userDrawn="1"/>
        </p:nvSpPr>
        <p:spPr>
          <a:xfrm rot="5400000">
            <a:off x="7507061"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7287138B-153C-431C-95B1-ED6AFBD684A0}"/>
              </a:ext>
            </a:extLst>
          </p:cNvPr>
          <p:cNvSpPr/>
          <p:nvPr userDrawn="1"/>
        </p:nvSpPr>
        <p:spPr>
          <a:xfrm rot="5400000">
            <a:off x="10502517" y="3549661"/>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Textplatzhalter 4">
            <a:extLst>
              <a:ext uri="{FF2B5EF4-FFF2-40B4-BE49-F238E27FC236}">
                <a16:creationId xmlns:a16="http://schemas.microsoft.com/office/drawing/2014/main" id="{4EA0B46F-3F1E-400D-9982-FD3BB3C5B73A}"/>
              </a:ext>
            </a:extLst>
          </p:cNvPr>
          <p:cNvSpPr>
            <a:spLocks noGrp="1"/>
          </p:cNvSpPr>
          <p:nvPr>
            <p:ph type="body" sz="quarter" idx="22" hasCustomPrompt="1"/>
          </p:nvPr>
        </p:nvSpPr>
        <p:spPr>
          <a:xfrm>
            <a:off x="521943"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4" name="Textplatzhalter 4">
            <a:extLst>
              <a:ext uri="{FF2B5EF4-FFF2-40B4-BE49-F238E27FC236}">
                <a16:creationId xmlns:a16="http://schemas.microsoft.com/office/drawing/2014/main" id="{53E07890-5C17-40FE-9801-61A9E61ED900}"/>
              </a:ext>
            </a:extLst>
          </p:cNvPr>
          <p:cNvSpPr>
            <a:spLocks noGrp="1"/>
          </p:cNvSpPr>
          <p:nvPr>
            <p:ph type="body" sz="quarter" idx="56" hasCustomPrompt="1"/>
          </p:nvPr>
        </p:nvSpPr>
        <p:spPr>
          <a:xfrm>
            <a:off x="3498109"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5" name="Textplatzhalter 4">
            <a:extLst>
              <a:ext uri="{FF2B5EF4-FFF2-40B4-BE49-F238E27FC236}">
                <a16:creationId xmlns:a16="http://schemas.microsoft.com/office/drawing/2014/main" id="{A40F4F17-FB3A-4FDE-8B94-5BBAC431FAB1}"/>
              </a:ext>
            </a:extLst>
          </p:cNvPr>
          <p:cNvSpPr>
            <a:spLocks noGrp="1"/>
          </p:cNvSpPr>
          <p:nvPr>
            <p:ph type="body" sz="quarter" idx="57" hasCustomPrompt="1"/>
          </p:nvPr>
        </p:nvSpPr>
        <p:spPr>
          <a:xfrm>
            <a:off x="650828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3D4C44E6-6711-4064-B083-089A78D66AC0}"/>
              </a:ext>
            </a:extLst>
          </p:cNvPr>
          <p:cNvSpPr>
            <a:spLocks noGrp="1"/>
          </p:cNvSpPr>
          <p:nvPr>
            <p:ph type="body" sz="quarter" idx="58" hasCustomPrompt="1"/>
          </p:nvPr>
        </p:nvSpPr>
        <p:spPr>
          <a:xfrm>
            <a:off x="9453471" y="3821786"/>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5" name="Textplatzhalter 4">
            <a:extLst>
              <a:ext uri="{FF2B5EF4-FFF2-40B4-BE49-F238E27FC236}">
                <a16:creationId xmlns:a16="http://schemas.microsoft.com/office/drawing/2014/main" id="{46BB2C6D-C606-46F0-9E3F-E309A8A2194D}"/>
              </a:ext>
            </a:extLst>
          </p:cNvPr>
          <p:cNvSpPr>
            <a:spLocks noGrp="1"/>
          </p:cNvSpPr>
          <p:nvPr>
            <p:ph type="body" sz="quarter" idx="42" hasCustomPrompt="1"/>
          </p:nvPr>
        </p:nvSpPr>
        <p:spPr>
          <a:xfrm>
            <a:off x="521943" y="5896711"/>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36" name="Textplatzhalter 4">
            <a:extLst>
              <a:ext uri="{FF2B5EF4-FFF2-40B4-BE49-F238E27FC236}">
                <a16:creationId xmlns:a16="http://schemas.microsoft.com/office/drawing/2014/main" id="{3097764B-CC34-40A8-B9B5-5E0309353FE3}"/>
              </a:ext>
            </a:extLst>
          </p:cNvPr>
          <p:cNvSpPr>
            <a:spLocks noGrp="1"/>
          </p:cNvSpPr>
          <p:nvPr>
            <p:ph type="body" sz="quarter" idx="62" hasCustomPrompt="1"/>
          </p:nvPr>
        </p:nvSpPr>
        <p:spPr>
          <a:xfrm>
            <a:off x="3498109" y="5891713"/>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2" name="Textplatzhalter 4">
            <a:extLst>
              <a:ext uri="{FF2B5EF4-FFF2-40B4-BE49-F238E27FC236}">
                <a16:creationId xmlns:a16="http://schemas.microsoft.com/office/drawing/2014/main" id="{40593967-AE58-4A57-9750-B4AB5A76781D}"/>
              </a:ext>
            </a:extLst>
          </p:cNvPr>
          <p:cNvSpPr>
            <a:spLocks noGrp="1"/>
          </p:cNvSpPr>
          <p:nvPr>
            <p:ph type="body" sz="quarter" idx="63" hasCustomPrompt="1"/>
          </p:nvPr>
        </p:nvSpPr>
        <p:spPr>
          <a:xfrm>
            <a:off x="6508281" y="5886715"/>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3DAAB49B-335F-4A1B-89C3-79D7DED3EC2F}"/>
              </a:ext>
            </a:extLst>
          </p:cNvPr>
          <p:cNvSpPr>
            <a:spLocks noGrp="1"/>
          </p:cNvSpPr>
          <p:nvPr>
            <p:ph type="body" sz="quarter" idx="64" hasCustomPrompt="1"/>
          </p:nvPr>
        </p:nvSpPr>
        <p:spPr>
          <a:xfrm>
            <a:off x="9453471" y="5881717"/>
            <a:ext cx="216000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989799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ZEITSCHIENE | 4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30" name="Bildplatzhalter 4">
            <a:extLst>
              <a:ext uri="{FF2B5EF4-FFF2-40B4-BE49-F238E27FC236}">
                <a16:creationId xmlns:a16="http://schemas.microsoft.com/office/drawing/2014/main" id="{58A92882-C5CC-6648-845E-5ED53D460218}"/>
              </a:ext>
            </a:extLst>
          </p:cNvPr>
          <p:cNvSpPr>
            <a:spLocks noGrp="1" noChangeAspect="1"/>
          </p:cNvSpPr>
          <p:nvPr>
            <p:ph type="pic" sz="quarter" idx="43" hasCustomPrompt="1"/>
          </p:nvPr>
        </p:nvSpPr>
        <p:spPr>
          <a:xfrm>
            <a:off x="974442"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1" name="Bildplatzhalter 4">
            <a:extLst>
              <a:ext uri="{FF2B5EF4-FFF2-40B4-BE49-F238E27FC236}">
                <a16:creationId xmlns:a16="http://schemas.microsoft.com/office/drawing/2014/main" id="{5A30F2E2-B0EB-0F43-BAC8-9818D68F7D86}"/>
              </a:ext>
            </a:extLst>
          </p:cNvPr>
          <p:cNvSpPr>
            <a:spLocks noGrp="1" noChangeAspect="1"/>
          </p:cNvSpPr>
          <p:nvPr>
            <p:ph type="pic" sz="quarter" idx="44" hasCustomPrompt="1"/>
          </p:nvPr>
        </p:nvSpPr>
        <p:spPr>
          <a:xfrm>
            <a:off x="3973405"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7" name="Bildplatzhalter 4">
            <a:extLst>
              <a:ext uri="{FF2B5EF4-FFF2-40B4-BE49-F238E27FC236}">
                <a16:creationId xmlns:a16="http://schemas.microsoft.com/office/drawing/2014/main" id="{74FB63F2-F646-404E-AB7E-70E0C957039F}"/>
              </a:ext>
            </a:extLst>
          </p:cNvPr>
          <p:cNvSpPr>
            <a:spLocks noGrp="1" noChangeAspect="1"/>
          </p:cNvSpPr>
          <p:nvPr>
            <p:ph type="pic" sz="quarter" idx="45" hasCustomPrompt="1"/>
          </p:nvPr>
        </p:nvSpPr>
        <p:spPr>
          <a:xfrm>
            <a:off x="6968861" y="4458373"/>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38" name="Bildplatzhalter 4">
            <a:extLst>
              <a:ext uri="{FF2B5EF4-FFF2-40B4-BE49-F238E27FC236}">
                <a16:creationId xmlns:a16="http://schemas.microsoft.com/office/drawing/2014/main" id="{31DA406E-9F27-784D-ADB9-872C7D5DCEDE}"/>
              </a:ext>
            </a:extLst>
          </p:cNvPr>
          <p:cNvSpPr>
            <a:spLocks noGrp="1" noChangeAspect="1"/>
          </p:cNvSpPr>
          <p:nvPr>
            <p:ph type="pic" sz="quarter" idx="46" hasCustomPrompt="1"/>
          </p:nvPr>
        </p:nvSpPr>
        <p:spPr>
          <a:xfrm>
            <a:off x="9964317" y="2090686"/>
            <a:ext cx="1260000" cy="145031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114300" dir="5400000" sx="92000" sy="92000" algn="t" rotWithShape="0">
              <a:prstClr val="black">
                <a:alpha val="40000"/>
              </a:prstClr>
            </a:outerShdw>
          </a:effectLst>
        </p:spPr>
        <p:txBody>
          <a:bodyPr anchor="ctr" anchorCtr="1">
            <a:normAutofit/>
          </a:bodyPr>
          <a:lstStyle>
            <a:lvl1pPr marL="0" indent="0" algn="ctr">
              <a:lnSpc>
                <a:spcPct val="100000"/>
              </a:lnSpc>
              <a:buNone/>
              <a:defRPr sz="1200">
                <a:solidFill>
                  <a:srgbClr val="FF0000"/>
                </a:solidFill>
              </a:defRPr>
            </a:lvl1pPr>
          </a:lstStyle>
          <a:p>
            <a:r>
              <a:rPr lang="de-DE" dirty="0"/>
              <a:t>Bild einfügen!</a:t>
            </a:r>
          </a:p>
        </p:txBody>
      </p:sp>
      <p:sp>
        <p:nvSpPr>
          <p:cNvPr id="29" name="Textplatzhalter 4">
            <a:extLst>
              <a:ext uri="{FF2B5EF4-FFF2-40B4-BE49-F238E27FC236}">
                <a16:creationId xmlns:a16="http://schemas.microsoft.com/office/drawing/2014/main" id="{53274DB1-92D1-E346-B552-DBCCFB6B92AE}"/>
              </a:ext>
            </a:extLst>
          </p:cNvPr>
          <p:cNvSpPr>
            <a:spLocks noGrp="1"/>
          </p:cNvSpPr>
          <p:nvPr>
            <p:ph type="body" sz="quarter" idx="47" hasCustomPrompt="1"/>
          </p:nvPr>
        </p:nvSpPr>
        <p:spPr>
          <a:xfrm>
            <a:off x="3523405" y="3824843"/>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9" name="Textplatzhalter 4">
            <a:extLst>
              <a:ext uri="{FF2B5EF4-FFF2-40B4-BE49-F238E27FC236}">
                <a16:creationId xmlns:a16="http://schemas.microsoft.com/office/drawing/2014/main" id="{2346A1A2-3842-F644-9278-49B5AB67DC51}"/>
              </a:ext>
            </a:extLst>
          </p:cNvPr>
          <p:cNvSpPr>
            <a:spLocks noGrp="1"/>
          </p:cNvSpPr>
          <p:nvPr>
            <p:ph type="body" sz="quarter" idx="48" hasCustomPrompt="1"/>
          </p:nvPr>
        </p:nvSpPr>
        <p:spPr>
          <a:xfrm>
            <a:off x="6518861"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40" name="Textplatzhalter 4">
            <a:extLst>
              <a:ext uri="{FF2B5EF4-FFF2-40B4-BE49-F238E27FC236}">
                <a16:creationId xmlns:a16="http://schemas.microsoft.com/office/drawing/2014/main" id="{9E2E91B4-A564-FC47-9638-2CCF9370F9BE}"/>
              </a:ext>
            </a:extLst>
          </p:cNvPr>
          <p:cNvSpPr>
            <a:spLocks noGrp="1"/>
          </p:cNvSpPr>
          <p:nvPr>
            <p:ph type="body" sz="quarter" idx="49" hasCustomPrompt="1"/>
          </p:nvPr>
        </p:nvSpPr>
        <p:spPr>
          <a:xfrm>
            <a:off x="9514317" y="3788839"/>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3" name="Datumsplatzhalter 2">
            <a:extLst>
              <a:ext uri="{FF2B5EF4-FFF2-40B4-BE49-F238E27FC236}">
                <a16:creationId xmlns:a16="http://schemas.microsoft.com/office/drawing/2014/main" id="{8DFE3547-7452-4CF4-B3E0-299F4537A7E5}"/>
              </a:ext>
            </a:extLst>
          </p:cNvPr>
          <p:cNvSpPr>
            <a:spLocks noGrp="1"/>
          </p:cNvSpPr>
          <p:nvPr>
            <p:ph type="dt" sz="half" idx="54"/>
          </p:nvPr>
        </p:nvSpPr>
        <p:spPr/>
        <p:txBody>
          <a:bodyPr/>
          <a:lstStyle/>
          <a:p>
            <a:fld id="{82FA73E2-DD6B-4A1F-9F45-E5A1DC0EF561}" type="datetime1">
              <a:rPr lang="de-DE" smtClean="0"/>
              <a:t>29.08.2022</a:t>
            </a:fld>
            <a:endParaRPr lang="de-DE" dirty="0"/>
          </a:p>
        </p:txBody>
      </p:sp>
      <p:sp>
        <p:nvSpPr>
          <p:cNvPr id="5" name="Foliennummernplatzhalter 4">
            <a:extLst>
              <a:ext uri="{FF2B5EF4-FFF2-40B4-BE49-F238E27FC236}">
                <a16:creationId xmlns:a16="http://schemas.microsoft.com/office/drawing/2014/main" id="{4C532D63-95D4-4A37-B041-0508E6C27A25}"/>
              </a:ext>
            </a:extLst>
          </p:cNvPr>
          <p:cNvSpPr>
            <a:spLocks noGrp="1"/>
          </p:cNvSpPr>
          <p:nvPr>
            <p:ph type="sldNum" sz="quarter" idx="55"/>
          </p:nvPr>
        </p:nvSpPr>
        <p:spPr/>
        <p:txBody>
          <a:bodyPr/>
          <a:lstStyle/>
          <a:p>
            <a:fld id="{B42D4303-B7FF-7540-9F33-74BBD7018147}" type="slidenum">
              <a:rPr lang="de-DE" smtClean="0"/>
              <a:pPr/>
              <a:t>‹Nr.›</a:t>
            </a:fld>
            <a:endParaRPr lang="de-DE" dirty="0"/>
          </a:p>
        </p:txBody>
      </p:sp>
      <p:cxnSp>
        <p:nvCxnSpPr>
          <p:cNvPr id="22" name="Gerade Verbindung 25">
            <a:extLst>
              <a:ext uri="{FF2B5EF4-FFF2-40B4-BE49-F238E27FC236}">
                <a16:creationId xmlns:a16="http://schemas.microsoft.com/office/drawing/2014/main" id="{78408875-7EC9-470E-A05F-530592564214}"/>
              </a:ext>
            </a:extLst>
          </p:cNvPr>
          <p:cNvCxnSpPr>
            <a:cxnSpLocks/>
          </p:cNvCxnSpPr>
          <p:nvPr userDrawn="1"/>
        </p:nvCxnSpPr>
        <p:spPr>
          <a:xfrm>
            <a:off x="527949" y="3679020"/>
            <a:ext cx="11160000"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echseck 22">
            <a:extLst>
              <a:ext uri="{FF2B5EF4-FFF2-40B4-BE49-F238E27FC236}">
                <a16:creationId xmlns:a16="http://schemas.microsoft.com/office/drawing/2014/main" id="{40C55B3B-041B-4A31-87EC-42C598195F63}"/>
              </a:ext>
            </a:extLst>
          </p:cNvPr>
          <p:cNvSpPr/>
          <p:nvPr userDrawn="1"/>
        </p:nvSpPr>
        <p:spPr>
          <a:xfrm rot="5400000">
            <a:off x="1512642"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Sechseck 23">
            <a:extLst>
              <a:ext uri="{FF2B5EF4-FFF2-40B4-BE49-F238E27FC236}">
                <a16:creationId xmlns:a16="http://schemas.microsoft.com/office/drawing/2014/main" id="{9C8928F1-895C-4FAB-9514-1FFC7E811F5F}"/>
              </a:ext>
            </a:extLst>
          </p:cNvPr>
          <p:cNvSpPr/>
          <p:nvPr userDrawn="1"/>
        </p:nvSpPr>
        <p:spPr>
          <a:xfrm rot="5400000">
            <a:off x="4511605"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Sechseck 32">
            <a:extLst>
              <a:ext uri="{FF2B5EF4-FFF2-40B4-BE49-F238E27FC236}">
                <a16:creationId xmlns:a16="http://schemas.microsoft.com/office/drawing/2014/main" id="{508D31CA-8B38-4C89-AD4A-F84936722C69}"/>
              </a:ext>
            </a:extLst>
          </p:cNvPr>
          <p:cNvSpPr/>
          <p:nvPr userDrawn="1"/>
        </p:nvSpPr>
        <p:spPr>
          <a:xfrm rot="5400000">
            <a:off x="7507061"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1" name="Sechseck 40">
            <a:extLst>
              <a:ext uri="{FF2B5EF4-FFF2-40B4-BE49-F238E27FC236}">
                <a16:creationId xmlns:a16="http://schemas.microsoft.com/office/drawing/2014/main" id="{01EE9843-C054-46BC-A3B2-402240B74EBB}"/>
              </a:ext>
            </a:extLst>
          </p:cNvPr>
          <p:cNvSpPr/>
          <p:nvPr userDrawn="1"/>
        </p:nvSpPr>
        <p:spPr>
          <a:xfrm rot="5400000">
            <a:off x="10502517" y="3592620"/>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Textplatzhalter 4">
            <a:extLst>
              <a:ext uri="{FF2B5EF4-FFF2-40B4-BE49-F238E27FC236}">
                <a16:creationId xmlns:a16="http://schemas.microsoft.com/office/drawing/2014/main" id="{D9512FB9-D3D9-4EFA-AAC6-1A7C6051C2D7}"/>
              </a:ext>
            </a:extLst>
          </p:cNvPr>
          <p:cNvSpPr>
            <a:spLocks noGrp="1" noChangeAspect="1"/>
          </p:cNvSpPr>
          <p:nvPr>
            <p:ph type="body" sz="quarter" idx="62" hasCustomPrompt="1"/>
          </p:nvPr>
        </p:nvSpPr>
        <p:spPr>
          <a:xfrm>
            <a:off x="524442" y="1068064"/>
            <a:ext cx="2160000" cy="2412469"/>
          </a:xfrm>
          <a:custGeom>
            <a:avLst/>
            <a:gdLst>
              <a:gd name="connsiteX0" fmla="*/ 0 w 1940769"/>
              <a:gd name="connsiteY0" fmla="*/ 715346 h 1430692"/>
              <a:gd name="connsiteX1" fmla="*/ 357673 w 1940769"/>
              <a:gd name="connsiteY1" fmla="*/ 0 h 1430692"/>
              <a:gd name="connsiteX2" fmla="*/ 1583096 w 1940769"/>
              <a:gd name="connsiteY2" fmla="*/ 0 h 1430692"/>
              <a:gd name="connsiteX3" fmla="*/ 1940769 w 1940769"/>
              <a:gd name="connsiteY3" fmla="*/ 715346 h 1430692"/>
              <a:gd name="connsiteX4" fmla="*/ 1583096 w 1940769"/>
              <a:gd name="connsiteY4" fmla="*/ 1430692 h 1430692"/>
              <a:gd name="connsiteX5" fmla="*/ 357673 w 1940769"/>
              <a:gd name="connsiteY5" fmla="*/ 1430692 h 1430692"/>
              <a:gd name="connsiteX6" fmla="*/ 0 w 1940769"/>
              <a:gd name="connsiteY6" fmla="*/ 715346 h 1430692"/>
              <a:gd name="connsiteX0" fmla="*/ 94715 w 2035484"/>
              <a:gd name="connsiteY0" fmla="*/ 715346 h 1430692"/>
              <a:gd name="connsiteX1" fmla="*/ 0 w 2035484"/>
              <a:gd name="connsiteY1" fmla="*/ 48126 h 1430692"/>
              <a:gd name="connsiteX2" fmla="*/ 1677811 w 2035484"/>
              <a:gd name="connsiteY2" fmla="*/ 0 h 1430692"/>
              <a:gd name="connsiteX3" fmla="*/ 2035484 w 2035484"/>
              <a:gd name="connsiteY3" fmla="*/ 715346 h 1430692"/>
              <a:gd name="connsiteX4" fmla="*/ 1677811 w 2035484"/>
              <a:gd name="connsiteY4" fmla="*/ 1430692 h 1430692"/>
              <a:gd name="connsiteX5" fmla="*/ 452388 w 2035484"/>
              <a:gd name="connsiteY5" fmla="*/ 1430692 h 1430692"/>
              <a:gd name="connsiteX6" fmla="*/ 94715 w 2035484"/>
              <a:gd name="connsiteY6" fmla="*/ 715346 h 1430692"/>
              <a:gd name="connsiteX0" fmla="*/ 94715 w 2035484"/>
              <a:gd name="connsiteY0" fmla="*/ 1225485 h 1940831"/>
              <a:gd name="connsiteX1" fmla="*/ 0 w 2035484"/>
              <a:gd name="connsiteY1" fmla="*/ 558265 h 1940831"/>
              <a:gd name="connsiteX2" fmla="*/ 1071419 w 2035484"/>
              <a:gd name="connsiteY2" fmla="*/ 0 h 1940831"/>
              <a:gd name="connsiteX3" fmla="*/ 2035484 w 2035484"/>
              <a:gd name="connsiteY3" fmla="*/ 1225485 h 1940831"/>
              <a:gd name="connsiteX4" fmla="*/ 1677811 w 2035484"/>
              <a:gd name="connsiteY4" fmla="*/ 1940831 h 1940831"/>
              <a:gd name="connsiteX5" fmla="*/ 452388 w 2035484"/>
              <a:gd name="connsiteY5" fmla="*/ 1940831 h 1940831"/>
              <a:gd name="connsiteX6" fmla="*/ 94715 w 2035484"/>
              <a:gd name="connsiteY6" fmla="*/ 1225485 h 1940831"/>
              <a:gd name="connsiteX0" fmla="*/ 0 w 1940769"/>
              <a:gd name="connsiteY0" fmla="*/ 1225485 h 1940831"/>
              <a:gd name="connsiteX1" fmla="*/ 11163 w 1940769"/>
              <a:gd name="connsiteY1" fmla="*/ 625642 h 1940831"/>
              <a:gd name="connsiteX2" fmla="*/ 976704 w 1940769"/>
              <a:gd name="connsiteY2" fmla="*/ 0 h 1940831"/>
              <a:gd name="connsiteX3" fmla="*/ 1940769 w 1940769"/>
              <a:gd name="connsiteY3" fmla="*/ 1225485 h 1940831"/>
              <a:gd name="connsiteX4" fmla="*/ 1583096 w 1940769"/>
              <a:gd name="connsiteY4" fmla="*/ 1940831 h 1940831"/>
              <a:gd name="connsiteX5" fmla="*/ 357673 w 1940769"/>
              <a:gd name="connsiteY5" fmla="*/ 1940831 h 1940831"/>
              <a:gd name="connsiteX6" fmla="*/ 0 w 1940769"/>
              <a:gd name="connsiteY6" fmla="*/ 1225485 h 1940831"/>
              <a:gd name="connsiteX0" fmla="*/ 85090 w 2025859"/>
              <a:gd name="connsiteY0" fmla="*/ 1225485 h 1940831"/>
              <a:gd name="connsiteX1" fmla="*/ 0 w 2025859"/>
              <a:gd name="connsiteY1" fmla="*/ 596766 h 1940831"/>
              <a:gd name="connsiteX2" fmla="*/ 1061794 w 2025859"/>
              <a:gd name="connsiteY2" fmla="*/ 0 h 1940831"/>
              <a:gd name="connsiteX3" fmla="*/ 2025859 w 2025859"/>
              <a:gd name="connsiteY3" fmla="*/ 1225485 h 1940831"/>
              <a:gd name="connsiteX4" fmla="*/ 1668186 w 2025859"/>
              <a:gd name="connsiteY4" fmla="*/ 1940831 h 1940831"/>
              <a:gd name="connsiteX5" fmla="*/ 442763 w 2025859"/>
              <a:gd name="connsiteY5" fmla="*/ 1940831 h 1940831"/>
              <a:gd name="connsiteX6" fmla="*/ 85090 w 2025859"/>
              <a:gd name="connsiteY6" fmla="*/ 1225485 h 1940831"/>
              <a:gd name="connsiteX0" fmla="*/ 85090 w 2083610"/>
              <a:gd name="connsiteY0" fmla="*/ 1225485 h 1940831"/>
              <a:gd name="connsiteX1" fmla="*/ 0 w 2083610"/>
              <a:gd name="connsiteY1" fmla="*/ 596766 h 1940831"/>
              <a:gd name="connsiteX2" fmla="*/ 1061794 w 2083610"/>
              <a:gd name="connsiteY2" fmla="*/ 0 h 1940831"/>
              <a:gd name="connsiteX3" fmla="*/ 2083610 w 2083610"/>
              <a:gd name="connsiteY3" fmla="*/ 609468 h 1940831"/>
              <a:gd name="connsiteX4" fmla="*/ 1668186 w 2083610"/>
              <a:gd name="connsiteY4" fmla="*/ 1940831 h 1940831"/>
              <a:gd name="connsiteX5" fmla="*/ 442763 w 2083610"/>
              <a:gd name="connsiteY5" fmla="*/ 1940831 h 1940831"/>
              <a:gd name="connsiteX6" fmla="*/ 85090 w 2083610"/>
              <a:gd name="connsiteY6" fmla="*/ 1225485 h 1940831"/>
              <a:gd name="connsiteX0" fmla="*/ 85090 w 2091697"/>
              <a:gd name="connsiteY0" fmla="*/ 1225485 h 1940831"/>
              <a:gd name="connsiteX1" fmla="*/ 0 w 2091697"/>
              <a:gd name="connsiteY1" fmla="*/ 596766 h 1940831"/>
              <a:gd name="connsiteX2" fmla="*/ 1061794 w 2091697"/>
              <a:gd name="connsiteY2" fmla="*/ 0 h 1940831"/>
              <a:gd name="connsiteX3" fmla="*/ 2083610 w 2091697"/>
              <a:gd name="connsiteY3" fmla="*/ 609468 h 1940831"/>
              <a:gd name="connsiteX4" fmla="*/ 2091697 w 2091697"/>
              <a:gd name="connsiteY4" fmla="*/ 1796452 h 1940831"/>
              <a:gd name="connsiteX5" fmla="*/ 442763 w 2091697"/>
              <a:gd name="connsiteY5" fmla="*/ 1940831 h 1940831"/>
              <a:gd name="connsiteX6" fmla="*/ 85090 w 2091697"/>
              <a:gd name="connsiteY6" fmla="*/ 1225485 h 1940831"/>
              <a:gd name="connsiteX0" fmla="*/ 85090 w 2091697"/>
              <a:gd name="connsiteY0" fmla="*/ 1225485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5090 w 2091697"/>
              <a:gd name="connsiteY6" fmla="*/ 1225485 h 2412469"/>
              <a:gd name="connsiteX0" fmla="*/ 8088 w 2091697"/>
              <a:gd name="connsiteY0" fmla="*/ 1803001 h 2412469"/>
              <a:gd name="connsiteX1" fmla="*/ 0 w 2091697"/>
              <a:gd name="connsiteY1" fmla="*/ 596766 h 2412469"/>
              <a:gd name="connsiteX2" fmla="*/ 1061794 w 2091697"/>
              <a:gd name="connsiteY2" fmla="*/ 0 h 2412469"/>
              <a:gd name="connsiteX3" fmla="*/ 2083610 w 2091697"/>
              <a:gd name="connsiteY3" fmla="*/ 609468 h 2412469"/>
              <a:gd name="connsiteX4" fmla="*/ 2091697 w 2091697"/>
              <a:gd name="connsiteY4" fmla="*/ 1796452 h 2412469"/>
              <a:gd name="connsiteX5" fmla="*/ 1039529 w 2091697"/>
              <a:gd name="connsiteY5" fmla="*/ 2412469 h 2412469"/>
              <a:gd name="connsiteX6" fmla="*/ 8088 w 2091697"/>
              <a:gd name="connsiteY6" fmla="*/ 1803001 h 24124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1697" h="2412469">
                <a:moveTo>
                  <a:pt x="8088" y="1803001"/>
                </a:moveTo>
                <a:lnTo>
                  <a:pt x="0" y="596766"/>
                </a:lnTo>
                <a:lnTo>
                  <a:pt x="1061794" y="0"/>
                </a:lnTo>
                <a:lnTo>
                  <a:pt x="2083610" y="609468"/>
                </a:lnTo>
                <a:cubicBezTo>
                  <a:pt x="2086306" y="1005129"/>
                  <a:pt x="2089001" y="1400791"/>
                  <a:pt x="2091697" y="1796452"/>
                </a:cubicBezTo>
                <a:lnTo>
                  <a:pt x="1039529" y="2412469"/>
                </a:lnTo>
                <a:lnTo>
                  <a:pt x="8088" y="1803001"/>
                </a:lnTo>
                <a:close/>
              </a:path>
            </a:pathLst>
          </a:custGeom>
          <a:solidFill>
            <a:schemeClr val="tx2"/>
          </a:solidFill>
        </p:spPr>
        <p:txBody>
          <a:bodyPr anchor="ctr" anchorCtr="0">
            <a:noAutofit/>
          </a:bodyPr>
          <a:lstStyle>
            <a:lvl1pPr marL="0" indent="0" algn="ctr">
              <a:spcBef>
                <a:spcPts val="0"/>
              </a:spcBef>
              <a:buClr>
                <a:schemeClr val="tx2"/>
              </a:buClr>
              <a:buSzPct val="25000"/>
              <a:buFont typeface="Arial" panose="020B0604020202020204" pitchFamily="34" charset="0"/>
              <a:buChar char="•"/>
              <a:defRPr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0"/>
              </a:spcBef>
              <a:buClr>
                <a:schemeClr val="tx2"/>
              </a:buClr>
              <a:buSzPct val="25000"/>
              <a:defRPr sz="1800">
                <a:solidFill>
                  <a:schemeClr val="bg1"/>
                </a:solidFill>
              </a:defRPr>
            </a:lvl2pPr>
          </a:lstStyle>
          <a:p>
            <a:pPr lvl="0"/>
            <a:r>
              <a:rPr lang="de-DE" dirty="0"/>
              <a:t>Rauten-Text | zweite Ebene ggf. mit TAB!</a:t>
            </a:r>
          </a:p>
          <a:p>
            <a:pPr lvl="1"/>
            <a:r>
              <a:rPr lang="de-DE" dirty="0"/>
              <a:t>Zweite Ebene</a:t>
            </a:r>
          </a:p>
        </p:txBody>
      </p:sp>
      <p:sp>
        <p:nvSpPr>
          <p:cNvPr id="26" name="Textplatzhalter 4">
            <a:extLst>
              <a:ext uri="{FF2B5EF4-FFF2-40B4-BE49-F238E27FC236}">
                <a16:creationId xmlns:a16="http://schemas.microsoft.com/office/drawing/2014/main" id="{89D2086F-5C0E-40A4-B602-302F70F2C006}"/>
              </a:ext>
            </a:extLst>
          </p:cNvPr>
          <p:cNvSpPr>
            <a:spLocks noGrp="1"/>
          </p:cNvSpPr>
          <p:nvPr>
            <p:ph type="body" sz="quarter" idx="22" hasCustomPrompt="1"/>
          </p:nvPr>
        </p:nvSpPr>
        <p:spPr>
          <a:xfrm>
            <a:off x="527949"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27" name="Textplatzhalter 4">
            <a:extLst>
              <a:ext uri="{FF2B5EF4-FFF2-40B4-BE49-F238E27FC236}">
                <a16:creationId xmlns:a16="http://schemas.microsoft.com/office/drawing/2014/main" id="{D4819480-5646-44FB-965C-BCB53BABF380}"/>
              </a:ext>
            </a:extLst>
          </p:cNvPr>
          <p:cNvSpPr>
            <a:spLocks noGrp="1"/>
          </p:cNvSpPr>
          <p:nvPr>
            <p:ph type="body" sz="quarter" idx="56" hasCustomPrompt="1"/>
          </p:nvPr>
        </p:nvSpPr>
        <p:spPr>
          <a:xfrm>
            <a:off x="3523405"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32" name="Textplatzhalter 4">
            <a:extLst>
              <a:ext uri="{FF2B5EF4-FFF2-40B4-BE49-F238E27FC236}">
                <a16:creationId xmlns:a16="http://schemas.microsoft.com/office/drawing/2014/main" id="{02F85D2F-5428-47EF-8B77-4F3445324EE1}"/>
              </a:ext>
            </a:extLst>
          </p:cNvPr>
          <p:cNvSpPr>
            <a:spLocks noGrp="1"/>
          </p:cNvSpPr>
          <p:nvPr>
            <p:ph type="body" sz="quarter" idx="57" hasCustomPrompt="1"/>
          </p:nvPr>
        </p:nvSpPr>
        <p:spPr>
          <a:xfrm>
            <a:off x="6518861" y="386474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2" name="Textplatzhalter 4">
            <a:extLst>
              <a:ext uri="{FF2B5EF4-FFF2-40B4-BE49-F238E27FC236}">
                <a16:creationId xmlns:a16="http://schemas.microsoft.com/office/drawing/2014/main" id="{BB99E0D1-7E31-497B-8A7B-DA15F91FC2C6}"/>
              </a:ext>
            </a:extLst>
          </p:cNvPr>
          <p:cNvSpPr>
            <a:spLocks noGrp="1"/>
          </p:cNvSpPr>
          <p:nvPr>
            <p:ph type="body" sz="quarter" idx="58" hasCustomPrompt="1"/>
          </p:nvPr>
        </p:nvSpPr>
        <p:spPr>
          <a:xfrm>
            <a:off x="9514317" y="1503195"/>
            <a:ext cx="2160000" cy="552374"/>
          </a:xfrm>
        </p:spPr>
        <p:txBody>
          <a:bodyPr>
            <a:noAutofit/>
          </a:bodyPr>
          <a:lstStyle>
            <a:lvl1pPr marL="0" indent="0" algn="ctr">
              <a:lnSpc>
                <a:spcPts val="2000"/>
              </a:lnSpc>
              <a:spcBef>
                <a:spcPts val="0"/>
              </a:spcBef>
              <a:buClr>
                <a:schemeClr val="bg1"/>
              </a:buClr>
              <a:buSzPct val="25000"/>
              <a:buFont typeface="Arial" panose="020B0604020202020204" pitchFamily="34" charset="0"/>
              <a:buChar char="•"/>
              <a:defRPr sz="2000" b="1" i="0">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bg1"/>
              </a:buClr>
              <a:buSzPct val="25000"/>
              <a:defRPr sz="1600"/>
            </a:lvl2pPr>
          </a:lstStyle>
          <a:p>
            <a:pPr lvl="0"/>
            <a:r>
              <a:rPr lang="de-DE" dirty="0"/>
              <a:t>Bild-Text | zweite Ebene mit TAB!</a:t>
            </a:r>
          </a:p>
        </p:txBody>
      </p:sp>
      <p:sp>
        <p:nvSpPr>
          <p:cNvPr id="43" name="Textplatzhalter 4">
            <a:extLst>
              <a:ext uri="{FF2B5EF4-FFF2-40B4-BE49-F238E27FC236}">
                <a16:creationId xmlns:a16="http://schemas.microsoft.com/office/drawing/2014/main" id="{74FAF5CA-E0E7-41E2-8B54-D2778142E985}"/>
              </a:ext>
            </a:extLst>
          </p:cNvPr>
          <p:cNvSpPr>
            <a:spLocks noGrp="1"/>
          </p:cNvSpPr>
          <p:nvPr>
            <p:ph type="body" sz="quarter" idx="42" hasCustomPrompt="1"/>
          </p:nvPr>
        </p:nvSpPr>
        <p:spPr>
          <a:xfrm>
            <a:off x="4750881" y="3478348"/>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4" name="Textplatzhalter 4">
            <a:extLst>
              <a:ext uri="{FF2B5EF4-FFF2-40B4-BE49-F238E27FC236}">
                <a16:creationId xmlns:a16="http://schemas.microsoft.com/office/drawing/2014/main" id="{F594B665-2470-41F0-AA09-5134DA462864}"/>
              </a:ext>
            </a:extLst>
          </p:cNvPr>
          <p:cNvSpPr>
            <a:spLocks noGrp="1"/>
          </p:cNvSpPr>
          <p:nvPr>
            <p:ph type="body" sz="quarter" idx="64" hasCustomPrompt="1"/>
          </p:nvPr>
        </p:nvSpPr>
        <p:spPr>
          <a:xfrm>
            <a:off x="8102861" y="3478348"/>
            <a:ext cx="2271173" cy="153626"/>
          </a:xfrm>
        </p:spPr>
        <p:txBody>
          <a:bodyPr anchor="b" anchorCtr="0"/>
          <a:lstStyle>
            <a:lvl1pPr marL="0" indent="0" algn="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5" name="Textplatzhalter 4">
            <a:extLst>
              <a:ext uri="{FF2B5EF4-FFF2-40B4-BE49-F238E27FC236}">
                <a16:creationId xmlns:a16="http://schemas.microsoft.com/office/drawing/2014/main" id="{C0C7BF5C-8DD2-49FC-B592-459619E864A2}"/>
              </a:ext>
            </a:extLst>
          </p:cNvPr>
          <p:cNvSpPr>
            <a:spLocks noGrp="1"/>
          </p:cNvSpPr>
          <p:nvPr>
            <p:ph type="body" sz="quarter" idx="65" hasCustomPrompt="1"/>
          </p:nvPr>
        </p:nvSpPr>
        <p:spPr>
          <a:xfrm>
            <a:off x="6478338"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6" name="Textplatzhalter 4">
            <a:extLst>
              <a:ext uri="{FF2B5EF4-FFF2-40B4-BE49-F238E27FC236}">
                <a16:creationId xmlns:a16="http://schemas.microsoft.com/office/drawing/2014/main" id="{3C7F93CC-3297-4626-A95E-39D3AC18FFBA}"/>
              </a:ext>
            </a:extLst>
          </p:cNvPr>
          <p:cNvSpPr>
            <a:spLocks noGrp="1"/>
          </p:cNvSpPr>
          <p:nvPr>
            <p:ph type="body" sz="quarter" idx="66" hasCustomPrompt="1"/>
          </p:nvPr>
        </p:nvSpPr>
        <p:spPr>
          <a:xfrm>
            <a:off x="482016" y="5927435"/>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Tree>
    <p:extLst>
      <p:ext uri="{BB962C8B-B14F-4D97-AF65-F5344CB8AC3E}">
        <p14:creationId xmlns:p14="http://schemas.microsoft.com/office/powerpoint/2010/main" val="2337225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Blau">
    <p:bg>
      <p:bgPr>
        <a:gradFill>
          <a:gsLst>
            <a:gs pos="0">
              <a:schemeClr val="tx2"/>
            </a:gs>
            <a:gs pos="100000">
              <a:schemeClr val="accent1"/>
            </a:gs>
          </a:gsLst>
          <a:lin ang="0" scaled="0"/>
        </a:gradFill>
        <a:effectLst/>
      </p:bgPr>
    </p:bg>
    <p:spTree>
      <p:nvGrpSpPr>
        <p:cNvPr id="1" name=""/>
        <p:cNvGrpSpPr/>
        <p:nvPr/>
      </p:nvGrpSpPr>
      <p:grpSpPr>
        <a:xfrm>
          <a:off x="0" y="0"/>
          <a:ext cx="0" cy="0"/>
          <a:chOff x="0" y="0"/>
          <a:chExt cx="0" cy="0"/>
        </a:xfrm>
      </p:grpSpPr>
      <p:sp>
        <p:nvSpPr>
          <p:cNvPr id="10" name="Textplatzhalter 6">
            <a:extLst>
              <a:ext uri="{FF2B5EF4-FFF2-40B4-BE49-F238E27FC236}">
                <a16:creationId xmlns:a16="http://schemas.microsoft.com/office/drawing/2014/main" id="{E720FC54-580E-486A-930C-8D7933BE0153}"/>
              </a:ext>
            </a:extLst>
          </p:cNvPr>
          <p:cNvSpPr>
            <a:spLocks noGrp="1"/>
          </p:cNvSpPr>
          <p:nvPr>
            <p:ph type="body" sz="quarter" idx="17"/>
          </p:nvPr>
        </p:nvSpPr>
        <p:spPr>
          <a:xfrm rot="20710426">
            <a:off x="455738" y="-992404"/>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1"/>
          </a:solidFill>
        </p:spPr>
        <p:txBody>
          <a:bodyPr anchor="ctr" anchorCtr="1"/>
          <a:lstStyle>
            <a:lvl1pPr marL="0" indent="0">
              <a:buNone/>
              <a:defRPr>
                <a:solidFill>
                  <a:schemeClr val="tx2">
                    <a:alpha val="0"/>
                  </a:schemeClr>
                </a:solidFill>
              </a:defRPr>
            </a:lvl1pPr>
          </a:lstStyle>
          <a:p>
            <a:pPr lvl="0"/>
            <a:r>
              <a:rPr lang="de-DE"/>
              <a:t>Mastertextformat bearbeiten</a:t>
            </a:r>
          </a:p>
        </p:txBody>
      </p:sp>
      <p:sp>
        <p:nvSpPr>
          <p:cNvPr id="18" name="Sechseck 3">
            <a:extLst>
              <a:ext uri="{FF2B5EF4-FFF2-40B4-BE49-F238E27FC236}">
                <a16:creationId xmlns:a16="http://schemas.microsoft.com/office/drawing/2014/main" id="{6E2656EB-C9A8-A646-957E-7362E76CA342}"/>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Tx/>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Tx/>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E2CDF412-1615-6F49-AA84-C887AEBD4898}"/>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5E7F9B1-7DB6-407C-B040-F05BD0C5FCFE}" type="datetime1">
              <a:rPr lang="de-DE" smtClean="0"/>
              <a:t>29.08.2022</a:t>
            </a:fld>
            <a:endParaRPr lang="de-DE" dirty="0"/>
          </a:p>
        </p:txBody>
      </p:sp>
      <p:pic>
        <p:nvPicPr>
          <p:cNvPr id="15" name="Grafik 14">
            <a:extLst>
              <a:ext uri="{FF2B5EF4-FFF2-40B4-BE49-F238E27FC236}">
                <a16:creationId xmlns:a16="http://schemas.microsoft.com/office/drawing/2014/main" id="{48FDA801-AAE2-8043-A2A9-E96913C1A755}"/>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1" name="Textplatzhalter 7">
            <a:extLst>
              <a:ext uri="{FF2B5EF4-FFF2-40B4-BE49-F238E27FC236}">
                <a16:creationId xmlns:a16="http://schemas.microsoft.com/office/drawing/2014/main" id="{54A60C3B-75A2-4897-9A3F-B5DE6DF6B596}"/>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4187402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ZEITSCHIENE | 8er, 2 Reih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4CC073-C243-BC44-BA49-A3290E892F08}"/>
              </a:ext>
            </a:extLst>
          </p:cNvPr>
          <p:cNvSpPr>
            <a:spLocks noGrp="1"/>
          </p:cNvSpPr>
          <p:nvPr>
            <p:ph type="title" hasCustomPrompt="1"/>
          </p:nvPr>
        </p:nvSpPr>
        <p:spPr>
          <a:noFill/>
        </p:spPr>
        <p:txBody>
          <a:bodyPr/>
          <a:lstStyle/>
          <a:p>
            <a:r>
              <a:rPr lang="de-DE" dirty="0"/>
              <a:t>Folien-Titel</a:t>
            </a:r>
          </a:p>
        </p:txBody>
      </p:sp>
      <p:sp>
        <p:nvSpPr>
          <p:cNvPr id="9" name="Bildplatzhalter 4">
            <a:extLst>
              <a:ext uri="{FF2B5EF4-FFF2-40B4-BE49-F238E27FC236}">
                <a16:creationId xmlns:a16="http://schemas.microsoft.com/office/drawing/2014/main" id="{D48C98A8-8742-DA41-9331-36F58A5D376D}"/>
              </a:ext>
            </a:extLst>
          </p:cNvPr>
          <p:cNvSpPr>
            <a:spLocks noGrp="1"/>
          </p:cNvSpPr>
          <p:nvPr>
            <p:ph type="pic" sz="quarter" idx="29" hasCustomPrompt="1"/>
          </p:nvPr>
        </p:nvSpPr>
        <p:spPr>
          <a:xfrm>
            <a:off x="4500585" y="3645024"/>
            <a:ext cx="1976737" cy="2275309"/>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0" name="Bildplatzhalter 4">
            <a:extLst>
              <a:ext uri="{FF2B5EF4-FFF2-40B4-BE49-F238E27FC236}">
                <a16:creationId xmlns:a16="http://schemas.microsoft.com/office/drawing/2014/main" id="{DC9902E2-9CEE-CB43-A206-C5D75955A8BF}"/>
              </a:ext>
            </a:extLst>
          </p:cNvPr>
          <p:cNvSpPr>
            <a:spLocks noGrp="1"/>
          </p:cNvSpPr>
          <p:nvPr>
            <p:ph type="pic" sz="quarter" idx="30" hasCustomPrompt="1"/>
          </p:nvPr>
        </p:nvSpPr>
        <p:spPr>
          <a:xfrm>
            <a:off x="8709386" y="1508383"/>
            <a:ext cx="1548808" cy="1782744"/>
          </a:xfrm>
          <a:custGeom>
            <a:avLst/>
            <a:gdLst>
              <a:gd name="connsiteX0" fmla="*/ 0 w 1985994"/>
              <a:gd name="connsiteY0" fmla="*/ 971782 h 1943563"/>
              <a:gd name="connsiteX1" fmla="*/ 395049 w 1985994"/>
              <a:gd name="connsiteY1" fmla="*/ 0 h 1943563"/>
              <a:gd name="connsiteX2" fmla="*/ 1590945 w 1985994"/>
              <a:gd name="connsiteY2" fmla="*/ 0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71782 h 1943563"/>
              <a:gd name="connsiteX1" fmla="*/ 395049 w 1985994"/>
              <a:gd name="connsiteY1" fmla="*/ 0 h 1943563"/>
              <a:gd name="connsiteX2" fmla="*/ 961160 w 1985994"/>
              <a:gd name="connsiteY2" fmla="*/ 12111 h 1943563"/>
              <a:gd name="connsiteX3" fmla="*/ 1985994 w 1985994"/>
              <a:gd name="connsiteY3" fmla="*/ 971782 h 1943563"/>
              <a:gd name="connsiteX4" fmla="*/ 1590945 w 1985994"/>
              <a:gd name="connsiteY4" fmla="*/ 1943563 h 1943563"/>
              <a:gd name="connsiteX5" fmla="*/ 395049 w 1985994"/>
              <a:gd name="connsiteY5" fmla="*/ 1943563 h 1943563"/>
              <a:gd name="connsiteX6" fmla="*/ 0 w 1985994"/>
              <a:gd name="connsiteY6" fmla="*/ 971782 h 1943563"/>
              <a:gd name="connsiteX0" fmla="*/ 0 w 1985994"/>
              <a:gd name="connsiteY0" fmla="*/ 959671 h 1931452"/>
              <a:gd name="connsiteX1" fmla="*/ 189158 w 1985994"/>
              <a:gd name="connsiteY1" fmla="*/ 387561 h 1931452"/>
              <a:gd name="connsiteX2" fmla="*/ 961160 w 1985994"/>
              <a:gd name="connsiteY2" fmla="*/ 0 h 1931452"/>
              <a:gd name="connsiteX3" fmla="*/ 1985994 w 1985994"/>
              <a:gd name="connsiteY3" fmla="*/ 959671 h 1931452"/>
              <a:gd name="connsiteX4" fmla="*/ 1590945 w 1985994"/>
              <a:gd name="connsiteY4" fmla="*/ 1931452 h 1931452"/>
              <a:gd name="connsiteX5" fmla="*/ 395049 w 1985994"/>
              <a:gd name="connsiteY5" fmla="*/ 1931452 h 1931452"/>
              <a:gd name="connsiteX6" fmla="*/ 0 w 1985994"/>
              <a:gd name="connsiteY6" fmla="*/ 959671 h 1931452"/>
              <a:gd name="connsiteX0" fmla="*/ 0 w 1992049"/>
              <a:gd name="connsiteY0" fmla="*/ 1522845 h 1931452"/>
              <a:gd name="connsiteX1" fmla="*/ 195213 w 1992049"/>
              <a:gd name="connsiteY1" fmla="*/ 387561 h 1931452"/>
              <a:gd name="connsiteX2" fmla="*/ 967215 w 1992049"/>
              <a:gd name="connsiteY2" fmla="*/ 0 h 1931452"/>
              <a:gd name="connsiteX3" fmla="*/ 1992049 w 1992049"/>
              <a:gd name="connsiteY3" fmla="*/ 959671 h 1931452"/>
              <a:gd name="connsiteX4" fmla="*/ 1597000 w 1992049"/>
              <a:gd name="connsiteY4" fmla="*/ 1931452 h 1931452"/>
              <a:gd name="connsiteX5" fmla="*/ 401104 w 1992049"/>
              <a:gd name="connsiteY5" fmla="*/ 1931452 h 1931452"/>
              <a:gd name="connsiteX6" fmla="*/ 0 w 1992049"/>
              <a:gd name="connsiteY6" fmla="*/ 1522845 h 1931452"/>
              <a:gd name="connsiteX0" fmla="*/ 0 w 1992049"/>
              <a:gd name="connsiteY0" fmla="*/ 1522845 h 2022286"/>
              <a:gd name="connsiteX1" fmla="*/ 195213 w 1992049"/>
              <a:gd name="connsiteY1" fmla="*/ 387561 h 2022286"/>
              <a:gd name="connsiteX2" fmla="*/ 967215 w 1992049"/>
              <a:gd name="connsiteY2" fmla="*/ 0 h 2022286"/>
              <a:gd name="connsiteX3" fmla="*/ 1992049 w 1992049"/>
              <a:gd name="connsiteY3" fmla="*/ 959671 h 2022286"/>
              <a:gd name="connsiteX4" fmla="*/ 1597000 w 1992049"/>
              <a:gd name="connsiteY4" fmla="*/ 1931452 h 2022286"/>
              <a:gd name="connsiteX5" fmla="*/ 1079334 w 1992049"/>
              <a:gd name="connsiteY5" fmla="*/ 2022286 h 2022286"/>
              <a:gd name="connsiteX6" fmla="*/ 0 w 1992049"/>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92049 w 2014838"/>
              <a:gd name="connsiteY3" fmla="*/ 959671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022286"/>
              <a:gd name="connsiteX1" fmla="*/ 195213 w 2014838"/>
              <a:gd name="connsiteY1" fmla="*/ 387561 h 2022286"/>
              <a:gd name="connsiteX2" fmla="*/ 967215 w 2014838"/>
              <a:gd name="connsiteY2" fmla="*/ 0 h 2022286"/>
              <a:gd name="connsiteX3" fmla="*/ 1955716 w 2014838"/>
              <a:gd name="connsiteY3" fmla="*/ 384387 h 2022286"/>
              <a:gd name="connsiteX4" fmla="*/ 2014838 w 2014838"/>
              <a:gd name="connsiteY4" fmla="*/ 1447002 h 2022286"/>
              <a:gd name="connsiteX5" fmla="*/ 1079334 w 2014838"/>
              <a:gd name="connsiteY5" fmla="*/ 2022286 h 2022286"/>
              <a:gd name="connsiteX6" fmla="*/ 0 w 2014838"/>
              <a:gd name="connsiteY6" fmla="*/ 1522845 h 2022286"/>
              <a:gd name="connsiteX0" fmla="*/ 0 w 2014838"/>
              <a:gd name="connsiteY0" fmla="*/ 1522845 h 2149454"/>
              <a:gd name="connsiteX1" fmla="*/ 195213 w 2014838"/>
              <a:gd name="connsiteY1" fmla="*/ 387561 h 2149454"/>
              <a:gd name="connsiteX2" fmla="*/ 967215 w 2014838"/>
              <a:gd name="connsiteY2" fmla="*/ 0 h 2149454"/>
              <a:gd name="connsiteX3" fmla="*/ 1955716 w 2014838"/>
              <a:gd name="connsiteY3" fmla="*/ 384387 h 2149454"/>
              <a:gd name="connsiteX4" fmla="*/ 2014838 w 2014838"/>
              <a:gd name="connsiteY4" fmla="*/ 1447002 h 2149454"/>
              <a:gd name="connsiteX5" fmla="*/ 1109612 w 2014838"/>
              <a:gd name="connsiteY5" fmla="*/ 2149454 h 2149454"/>
              <a:gd name="connsiteX6" fmla="*/ 0 w 2014838"/>
              <a:gd name="connsiteY6" fmla="*/ 1522845 h 2149454"/>
              <a:gd name="connsiteX0" fmla="*/ 0 w 1955716"/>
              <a:gd name="connsiteY0" fmla="*/ 1522845 h 2149454"/>
              <a:gd name="connsiteX1" fmla="*/ 195213 w 1955716"/>
              <a:gd name="connsiteY1" fmla="*/ 387561 h 2149454"/>
              <a:gd name="connsiteX2" fmla="*/ 967215 w 1955716"/>
              <a:gd name="connsiteY2" fmla="*/ 0 h 2149454"/>
              <a:gd name="connsiteX3" fmla="*/ 1955716 w 1955716"/>
              <a:gd name="connsiteY3" fmla="*/ 384387 h 2149454"/>
              <a:gd name="connsiteX4" fmla="*/ 1917948 w 1955716"/>
              <a:gd name="connsiteY4" fmla="*/ 1580226 h 2149454"/>
              <a:gd name="connsiteX5" fmla="*/ 1109612 w 1955716"/>
              <a:gd name="connsiteY5" fmla="*/ 2149454 h 2149454"/>
              <a:gd name="connsiteX6" fmla="*/ 0 w 1955716"/>
              <a:gd name="connsiteY6" fmla="*/ 1522845 h 2149454"/>
              <a:gd name="connsiteX0" fmla="*/ 0 w 1985994"/>
              <a:gd name="connsiteY0" fmla="*/ 1522845 h 2149454"/>
              <a:gd name="connsiteX1" fmla="*/ 195213 w 1985994"/>
              <a:gd name="connsiteY1" fmla="*/ 387561 h 2149454"/>
              <a:gd name="connsiteX2" fmla="*/ 967215 w 1985994"/>
              <a:gd name="connsiteY2" fmla="*/ 0 h 2149454"/>
              <a:gd name="connsiteX3" fmla="*/ 1985994 w 1985994"/>
              <a:gd name="connsiteY3" fmla="*/ 450998 h 2149454"/>
              <a:gd name="connsiteX4" fmla="*/ 1917948 w 1985994"/>
              <a:gd name="connsiteY4" fmla="*/ 1580226 h 2149454"/>
              <a:gd name="connsiteX5" fmla="*/ 1109612 w 1985994"/>
              <a:gd name="connsiteY5" fmla="*/ 2149454 h 2149454"/>
              <a:gd name="connsiteX6" fmla="*/ 0 w 1985994"/>
              <a:gd name="connsiteY6" fmla="*/ 1522845 h 2149454"/>
              <a:gd name="connsiteX0" fmla="*/ 0 w 1870937"/>
              <a:gd name="connsiteY0" fmla="*/ 1534957 h 2149454"/>
              <a:gd name="connsiteX1" fmla="*/ 80156 w 1870937"/>
              <a:gd name="connsiteY1" fmla="*/ 387561 h 2149454"/>
              <a:gd name="connsiteX2" fmla="*/ 852158 w 1870937"/>
              <a:gd name="connsiteY2" fmla="*/ 0 h 2149454"/>
              <a:gd name="connsiteX3" fmla="*/ 1870937 w 1870937"/>
              <a:gd name="connsiteY3" fmla="*/ 450998 h 2149454"/>
              <a:gd name="connsiteX4" fmla="*/ 1802891 w 1870937"/>
              <a:gd name="connsiteY4" fmla="*/ 1580226 h 2149454"/>
              <a:gd name="connsiteX5" fmla="*/ 994555 w 1870937"/>
              <a:gd name="connsiteY5" fmla="*/ 2149454 h 2149454"/>
              <a:gd name="connsiteX6" fmla="*/ 0 w 1870937"/>
              <a:gd name="connsiteY6" fmla="*/ 1534957 h 2149454"/>
              <a:gd name="connsiteX0" fmla="*/ 0 w 1870937"/>
              <a:gd name="connsiteY0" fmla="*/ 1577346 h 2191843"/>
              <a:gd name="connsiteX1" fmla="*/ 80156 w 1870937"/>
              <a:gd name="connsiteY1" fmla="*/ 429950 h 2191843"/>
              <a:gd name="connsiteX2" fmla="*/ 1003549 w 1870937"/>
              <a:gd name="connsiteY2" fmla="*/ 0 h 2191843"/>
              <a:gd name="connsiteX3" fmla="*/ 1870937 w 1870937"/>
              <a:gd name="connsiteY3" fmla="*/ 493387 h 2191843"/>
              <a:gd name="connsiteX4" fmla="*/ 1802891 w 1870937"/>
              <a:gd name="connsiteY4" fmla="*/ 1622615 h 2191843"/>
              <a:gd name="connsiteX5" fmla="*/ 994555 w 1870937"/>
              <a:gd name="connsiteY5" fmla="*/ 2191843 h 2191843"/>
              <a:gd name="connsiteX6" fmla="*/ 0 w 1870937"/>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870937 w 1911893"/>
              <a:gd name="connsiteY3" fmla="*/ 493387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11893"/>
              <a:gd name="connsiteY0" fmla="*/ 1577346 h 2191843"/>
              <a:gd name="connsiteX1" fmla="*/ 80156 w 1911893"/>
              <a:gd name="connsiteY1" fmla="*/ 429950 h 2191843"/>
              <a:gd name="connsiteX2" fmla="*/ 1003549 w 1911893"/>
              <a:gd name="connsiteY2" fmla="*/ 0 h 2191843"/>
              <a:gd name="connsiteX3" fmla="*/ 1907270 w 1911893"/>
              <a:gd name="connsiteY3" fmla="*/ 426775 h 2191843"/>
              <a:gd name="connsiteX4" fmla="*/ 1911893 w 1911893"/>
              <a:gd name="connsiteY4" fmla="*/ 1701338 h 2191843"/>
              <a:gd name="connsiteX5" fmla="*/ 994555 w 1911893"/>
              <a:gd name="connsiteY5" fmla="*/ 2191843 h 2191843"/>
              <a:gd name="connsiteX6" fmla="*/ 0 w 1911893"/>
              <a:gd name="connsiteY6" fmla="*/ 1577346 h 2191843"/>
              <a:gd name="connsiteX0" fmla="*/ 0 w 1923924"/>
              <a:gd name="connsiteY0" fmla="*/ 1619456 h 2191843"/>
              <a:gd name="connsiteX1" fmla="*/ 92187 w 1923924"/>
              <a:gd name="connsiteY1" fmla="*/ 429950 h 2191843"/>
              <a:gd name="connsiteX2" fmla="*/ 1015580 w 1923924"/>
              <a:gd name="connsiteY2" fmla="*/ 0 h 2191843"/>
              <a:gd name="connsiteX3" fmla="*/ 1919301 w 1923924"/>
              <a:gd name="connsiteY3" fmla="*/ 426775 h 2191843"/>
              <a:gd name="connsiteX4" fmla="*/ 1923924 w 1923924"/>
              <a:gd name="connsiteY4" fmla="*/ 1701338 h 2191843"/>
              <a:gd name="connsiteX5" fmla="*/ 1006586 w 1923924"/>
              <a:gd name="connsiteY5" fmla="*/ 2191843 h 2191843"/>
              <a:gd name="connsiteX6" fmla="*/ 0 w 1923924"/>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19301 w 1972050"/>
              <a:gd name="connsiteY3" fmla="*/ 426775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92187 w 1972050"/>
              <a:gd name="connsiteY1" fmla="*/ 429950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1972050"/>
              <a:gd name="connsiteY0" fmla="*/ 1619456 h 2191843"/>
              <a:gd name="connsiteX1" fmla="*/ 7965 w 1972050"/>
              <a:gd name="connsiteY1" fmla="*/ 472061 h 2191843"/>
              <a:gd name="connsiteX2" fmla="*/ 1015580 w 1972050"/>
              <a:gd name="connsiteY2" fmla="*/ 0 h 2191843"/>
              <a:gd name="connsiteX3" fmla="*/ 1961411 w 1972050"/>
              <a:gd name="connsiteY3" fmla="*/ 450838 h 2191843"/>
              <a:gd name="connsiteX4" fmla="*/ 1972050 w 1972050"/>
              <a:gd name="connsiteY4" fmla="*/ 1659228 h 2191843"/>
              <a:gd name="connsiteX5" fmla="*/ 1006586 w 1972050"/>
              <a:gd name="connsiteY5" fmla="*/ 2191843 h 2191843"/>
              <a:gd name="connsiteX6" fmla="*/ 0 w 1972050"/>
              <a:gd name="connsiteY6" fmla="*/ 1619456 h 2191843"/>
              <a:gd name="connsiteX0" fmla="*/ 0 w 2032208"/>
              <a:gd name="connsiteY0" fmla="*/ 1769851 h 2191843"/>
              <a:gd name="connsiteX1" fmla="*/ 68123 w 2032208"/>
              <a:gd name="connsiteY1" fmla="*/ 472061 h 2191843"/>
              <a:gd name="connsiteX2" fmla="*/ 1075738 w 2032208"/>
              <a:gd name="connsiteY2" fmla="*/ 0 h 2191843"/>
              <a:gd name="connsiteX3" fmla="*/ 2021569 w 2032208"/>
              <a:gd name="connsiteY3" fmla="*/ 450838 h 2191843"/>
              <a:gd name="connsiteX4" fmla="*/ 2032208 w 2032208"/>
              <a:gd name="connsiteY4" fmla="*/ 1659228 h 2191843"/>
              <a:gd name="connsiteX5" fmla="*/ 1066744 w 2032208"/>
              <a:gd name="connsiteY5" fmla="*/ 2191843 h 2191843"/>
              <a:gd name="connsiteX6" fmla="*/ 0 w 2032208"/>
              <a:gd name="connsiteY6" fmla="*/ 1769851 h 2191843"/>
              <a:gd name="connsiteX0" fmla="*/ 0 w 2032208"/>
              <a:gd name="connsiteY0" fmla="*/ 1769851 h 2384348"/>
              <a:gd name="connsiteX1" fmla="*/ 68123 w 2032208"/>
              <a:gd name="connsiteY1" fmla="*/ 472061 h 2384348"/>
              <a:gd name="connsiteX2" fmla="*/ 1075738 w 2032208"/>
              <a:gd name="connsiteY2" fmla="*/ 0 h 2384348"/>
              <a:gd name="connsiteX3" fmla="*/ 2021569 w 2032208"/>
              <a:gd name="connsiteY3" fmla="*/ 450838 h 2384348"/>
              <a:gd name="connsiteX4" fmla="*/ 2032208 w 2032208"/>
              <a:gd name="connsiteY4" fmla="*/ 1659228 h 2384348"/>
              <a:gd name="connsiteX5" fmla="*/ 1048696 w 2032208"/>
              <a:gd name="connsiteY5" fmla="*/ 2384348 h 2384348"/>
              <a:gd name="connsiteX6" fmla="*/ 0 w 2032208"/>
              <a:gd name="connsiteY6" fmla="*/ 1769851 h 2384348"/>
              <a:gd name="connsiteX0" fmla="*/ 0 w 2074319"/>
              <a:gd name="connsiteY0" fmla="*/ 1769851 h 2384348"/>
              <a:gd name="connsiteX1" fmla="*/ 68123 w 2074319"/>
              <a:gd name="connsiteY1" fmla="*/ 472061 h 2384348"/>
              <a:gd name="connsiteX2" fmla="*/ 1075738 w 2074319"/>
              <a:gd name="connsiteY2" fmla="*/ 0 h 2384348"/>
              <a:gd name="connsiteX3" fmla="*/ 2021569 w 2074319"/>
              <a:gd name="connsiteY3" fmla="*/ 450838 h 2384348"/>
              <a:gd name="connsiteX4" fmla="*/ 2074319 w 2074319"/>
              <a:gd name="connsiteY4" fmla="*/ 1791575 h 2384348"/>
              <a:gd name="connsiteX5" fmla="*/ 1048696 w 2074319"/>
              <a:gd name="connsiteY5" fmla="*/ 2384348 h 2384348"/>
              <a:gd name="connsiteX6" fmla="*/ 0 w 2074319"/>
              <a:gd name="connsiteY6" fmla="*/ 1769851 h 2384348"/>
              <a:gd name="connsiteX0" fmla="*/ 0 w 2088156"/>
              <a:gd name="connsiteY0" fmla="*/ 1769851 h 2384348"/>
              <a:gd name="connsiteX1" fmla="*/ 68123 w 2088156"/>
              <a:gd name="connsiteY1" fmla="*/ 472061 h 2384348"/>
              <a:gd name="connsiteX2" fmla="*/ 1075738 w 2088156"/>
              <a:gd name="connsiteY2" fmla="*/ 0 h 2384348"/>
              <a:gd name="connsiteX3" fmla="*/ 2087743 w 2088156"/>
              <a:gd name="connsiteY3" fmla="*/ 583186 h 2384348"/>
              <a:gd name="connsiteX4" fmla="*/ 2074319 w 2088156"/>
              <a:gd name="connsiteY4" fmla="*/ 1791575 h 2384348"/>
              <a:gd name="connsiteX5" fmla="*/ 1048696 w 2088156"/>
              <a:gd name="connsiteY5" fmla="*/ 2384348 h 2384348"/>
              <a:gd name="connsiteX6" fmla="*/ 0 w 2088156"/>
              <a:gd name="connsiteY6" fmla="*/ 1769851 h 2384348"/>
              <a:gd name="connsiteX0" fmla="*/ 0 w 2088156"/>
              <a:gd name="connsiteY0" fmla="*/ 1781883 h 2396380"/>
              <a:gd name="connsiteX1" fmla="*/ 68123 w 2088156"/>
              <a:gd name="connsiteY1" fmla="*/ 484093 h 2396380"/>
              <a:gd name="connsiteX2" fmla="*/ 1045659 w 2088156"/>
              <a:gd name="connsiteY2" fmla="*/ 0 h 2396380"/>
              <a:gd name="connsiteX3" fmla="*/ 2087743 w 2088156"/>
              <a:gd name="connsiteY3" fmla="*/ 595218 h 2396380"/>
              <a:gd name="connsiteX4" fmla="*/ 2074319 w 2088156"/>
              <a:gd name="connsiteY4" fmla="*/ 1803607 h 2396380"/>
              <a:gd name="connsiteX5" fmla="*/ 1048696 w 2088156"/>
              <a:gd name="connsiteY5" fmla="*/ 2396380 h 2396380"/>
              <a:gd name="connsiteX6" fmla="*/ 0 w 2088156"/>
              <a:gd name="connsiteY6" fmla="*/ 1781883 h 2396380"/>
              <a:gd name="connsiteX0" fmla="*/ 4067 w 2092223"/>
              <a:gd name="connsiteY0" fmla="*/ 1781883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81883 h 2396380"/>
              <a:gd name="connsiteX0" fmla="*/ 4067 w 2092223"/>
              <a:gd name="connsiteY0" fmla="*/ 1799930 h 2396380"/>
              <a:gd name="connsiteX1" fmla="*/ 0 w 2092223"/>
              <a:gd name="connsiteY1" fmla="*/ 598393 h 2396380"/>
              <a:gd name="connsiteX2" fmla="*/ 1049726 w 2092223"/>
              <a:gd name="connsiteY2" fmla="*/ 0 h 2396380"/>
              <a:gd name="connsiteX3" fmla="*/ 2091810 w 2092223"/>
              <a:gd name="connsiteY3" fmla="*/ 595218 h 2396380"/>
              <a:gd name="connsiteX4" fmla="*/ 2078386 w 2092223"/>
              <a:gd name="connsiteY4" fmla="*/ 1803607 h 2396380"/>
              <a:gd name="connsiteX5" fmla="*/ 1052763 w 2092223"/>
              <a:gd name="connsiteY5" fmla="*/ 2396380 h 2396380"/>
              <a:gd name="connsiteX6" fmla="*/ 4067 w 2092223"/>
              <a:gd name="connsiteY6" fmla="*/ 1799930 h 2396380"/>
              <a:gd name="connsiteX0" fmla="*/ 4067 w 2092223"/>
              <a:gd name="connsiteY0" fmla="*/ 1799930 h 2408411"/>
              <a:gd name="connsiteX1" fmla="*/ 0 w 2092223"/>
              <a:gd name="connsiteY1" fmla="*/ 598393 h 2408411"/>
              <a:gd name="connsiteX2" fmla="*/ 1049726 w 2092223"/>
              <a:gd name="connsiteY2" fmla="*/ 0 h 2408411"/>
              <a:gd name="connsiteX3" fmla="*/ 2091810 w 2092223"/>
              <a:gd name="connsiteY3" fmla="*/ 595218 h 2408411"/>
              <a:gd name="connsiteX4" fmla="*/ 2078386 w 2092223"/>
              <a:gd name="connsiteY4" fmla="*/ 1803607 h 2408411"/>
              <a:gd name="connsiteX5" fmla="*/ 1040731 w 2092223"/>
              <a:gd name="connsiteY5" fmla="*/ 2408411 h 2408411"/>
              <a:gd name="connsiteX6" fmla="*/ 4067 w 2092223"/>
              <a:gd name="connsiteY6" fmla="*/ 1799930 h 2408411"/>
              <a:gd name="connsiteX0" fmla="*/ 4067 w 2092373"/>
              <a:gd name="connsiteY0" fmla="*/ 1799930 h 2408411"/>
              <a:gd name="connsiteX1" fmla="*/ 0 w 2092373"/>
              <a:gd name="connsiteY1" fmla="*/ 598393 h 2408411"/>
              <a:gd name="connsiteX2" fmla="*/ 1049726 w 2092373"/>
              <a:gd name="connsiteY2" fmla="*/ 0 h 2408411"/>
              <a:gd name="connsiteX3" fmla="*/ 2091810 w 2092373"/>
              <a:gd name="connsiteY3" fmla="*/ 595218 h 2408411"/>
              <a:gd name="connsiteX4" fmla="*/ 2084402 w 2092373"/>
              <a:gd name="connsiteY4" fmla="*/ 1809623 h 2408411"/>
              <a:gd name="connsiteX5" fmla="*/ 1040731 w 2092373"/>
              <a:gd name="connsiteY5" fmla="*/ 2408411 h 2408411"/>
              <a:gd name="connsiteX6" fmla="*/ 4067 w 2092373"/>
              <a:gd name="connsiteY6" fmla="*/ 1799930 h 2408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2373" h="2408411">
                <a:moveTo>
                  <a:pt x="4067" y="1799930"/>
                </a:moveTo>
                <a:cubicBezTo>
                  <a:pt x="2711" y="1405433"/>
                  <a:pt x="1356" y="992890"/>
                  <a:pt x="0" y="598393"/>
                </a:cubicBezTo>
                <a:lnTo>
                  <a:pt x="1049726" y="0"/>
                </a:lnTo>
                <a:lnTo>
                  <a:pt x="2091810" y="595218"/>
                </a:lnTo>
                <a:cubicBezTo>
                  <a:pt x="2095356" y="998015"/>
                  <a:pt x="2080856" y="1406826"/>
                  <a:pt x="2084402" y="1809623"/>
                </a:cubicBezTo>
                <a:lnTo>
                  <a:pt x="1040731" y="2408411"/>
                </a:lnTo>
                <a:lnTo>
                  <a:pt x="4067" y="1799930"/>
                </a:lnTo>
                <a:close/>
              </a:path>
            </a:pathLst>
          </a:custGeom>
          <a:solidFill>
            <a:schemeClr val="bg1">
              <a:lumMod val="85000"/>
            </a:schemeClr>
          </a:solidFill>
          <a:effectLst>
            <a:outerShdw blurRad="317500" dist="76200" dir="5400000" sx="99000" sy="99000" algn="t" rotWithShape="0">
              <a:prstClr val="black">
                <a:alpha val="40000"/>
              </a:prstClr>
            </a:outerShdw>
          </a:effectLst>
        </p:spPr>
        <p:txBody>
          <a:bodyPr anchor="ctr" anchorCtr="1">
            <a:noAutofit/>
          </a:bodyPr>
          <a:lstStyle>
            <a:lvl1pPr marL="0" indent="0" algn="ctr">
              <a:lnSpc>
                <a:spcPct val="100000"/>
              </a:lnSpc>
              <a:buNone/>
              <a:defRPr sz="1600">
                <a:solidFill>
                  <a:srgbClr val="FF0000"/>
                </a:solidFill>
              </a:defRPr>
            </a:lvl1pPr>
          </a:lstStyle>
          <a:p>
            <a:r>
              <a:rPr lang="de-DE" dirty="0"/>
              <a:t>Bild einfügen!</a:t>
            </a:r>
          </a:p>
        </p:txBody>
      </p:sp>
      <p:sp>
        <p:nvSpPr>
          <p:cNvPr id="11" name="Textplatzhalter 4">
            <a:extLst>
              <a:ext uri="{FF2B5EF4-FFF2-40B4-BE49-F238E27FC236}">
                <a16:creationId xmlns:a16="http://schemas.microsoft.com/office/drawing/2014/main" id="{721E8921-AE86-8044-AAA9-33FBDA46A9A4}"/>
              </a:ext>
            </a:extLst>
          </p:cNvPr>
          <p:cNvSpPr>
            <a:spLocks noGrp="1"/>
          </p:cNvSpPr>
          <p:nvPr>
            <p:ph type="body" sz="quarter" idx="33" hasCustomPrompt="1"/>
          </p:nvPr>
        </p:nvSpPr>
        <p:spPr>
          <a:xfrm>
            <a:off x="515938"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4"/>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ts val="2000"/>
              </a:lnSpc>
              <a:spcBef>
                <a:spcPts val="0"/>
              </a:spcBef>
              <a:buClr>
                <a:schemeClr val="accent4"/>
              </a:buClr>
              <a:buSzPct val="25000"/>
              <a:buFont typeface="Arial" panose="020B0604020202020204" pitchFamily="34" charset="0"/>
              <a:buChar char="•"/>
              <a:defRPr sz="20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Rauten-Text | zweite Ebene ggf. mit TAB!</a:t>
            </a:r>
          </a:p>
          <a:p>
            <a:pPr lvl="1"/>
            <a:r>
              <a:rPr lang="de-DE" dirty="0"/>
              <a:t>Zweite Ebene</a:t>
            </a:r>
          </a:p>
        </p:txBody>
      </p:sp>
      <p:sp>
        <p:nvSpPr>
          <p:cNvPr id="12" name="Textplatzhalter 4">
            <a:extLst>
              <a:ext uri="{FF2B5EF4-FFF2-40B4-BE49-F238E27FC236}">
                <a16:creationId xmlns:a16="http://schemas.microsoft.com/office/drawing/2014/main" id="{734D9526-5F58-AF43-B143-E2EC5BAF0440}"/>
              </a:ext>
            </a:extLst>
          </p:cNvPr>
          <p:cNvSpPr>
            <a:spLocks noGrp="1" noChangeAspect="1"/>
          </p:cNvSpPr>
          <p:nvPr>
            <p:ph type="body" sz="quarter" idx="34" hasCustomPrompt="1"/>
          </p:nvPr>
        </p:nvSpPr>
        <p:spPr>
          <a:xfrm>
            <a:off x="3515536" y="1851127"/>
            <a:ext cx="1240645"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tx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Char char="•"/>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3" name="Textplatzhalter 4">
            <a:extLst>
              <a:ext uri="{FF2B5EF4-FFF2-40B4-BE49-F238E27FC236}">
                <a16:creationId xmlns:a16="http://schemas.microsoft.com/office/drawing/2014/main" id="{F7411C68-29E7-D947-9CC1-474FDC52360E}"/>
              </a:ext>
            </a:extLst>
          </p:cNvPr>
          <p:cNvSpPr>
            <a:spLocks noGrp="1"/>
          </p:cNvSpPr>
          <p:nvPr>
            <p:ph type="body" sz="quarter" idx="35" hasCustomPrompt="1"/>
          </p:nvPr>
        </p:nvSpPr>
        <p:spPr>
          <a:xfrm>
            <a:off x="5851323" y="1054210"/>
            <a:ext cx="1927238" cy="2236917"/>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3"/>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1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5</a:t>
            </a:r>
          </a:p>
        </p:txBody>
      </p:sp>
      <p:sp>
        <p:nvSpPr>
          <p:cNvPr id="14" name="Textplatzhalter 4">
            <a:extLst>
              <a:ext uri="{FF2B5EF4-FFF2-40B4-BE49-F238E27FC236}">
                <a16:creationId xmlns:a16="http://schemas.microsoft.com/office/drawing/2014/main" id="{5A6F4CCE-931D-5045-BA5F-1C71ED1FD509}"/>
              </a:ext>
            </a:extLst>
          </p:cNvPr>
          <p:cNvSpPr>
            <a:spLocks noGrp="1"/>
          </p:cNvSpPr>
          <p:nvPr>
            <p:ph type="body" sz="quarter" idx="36" hasCustomPrompt="1"/>
          </p:nvPr>
        </p:nvSpPr>
        <p:spPr>
          <a:xfrm>
            <a:off x="9973623" y="3645024"/>
            <a:ext cx="1699427" cy="19725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5"/>
          </a:solidFill>
          <a:effectLst>
            <a:outerShdw blurRad="139700" dist="88900" dir="5400000" sx="98000" sy="98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147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8</a:t>
            </a:r>
          </a:p>
        </p:txBody>
      </p:sp>
      <p:sp>
        <p:nvSpPr>
          <p:cNvPr id="16" name="Textplatzhalter 4">
            <a:extLst>
              <a:ext uri="{FF2B5EF4-FFF2-40B4-BE49-F238E27FC236}">
                <a16:creationId xmlns:a16="http://schemas.microsoft.com/office/drawing/2014/main" id="{14B49CCD-5EAF-FC4A-BABB-10B3F42AF3F9}"/>
              </a:ext>
            </a:extLst>
          </p:cNvPr>
          <p:cNvSpPr>
            <a:spLocks noGrp="1"/>
          </p:cNvSpPr>
          <p:nvPr>
            <p:ph type="body" sz="quarter" idx="37" hasCustomPrompt="1"/>
          </p:nvPr>
        </p:nvSpPr>
        <p:spPr>
          <a:xfrm>
            <a:off x="7533011" y="3645024"/>
            <a:ext cx="1259286" cy="1440000"/>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chemeClr val="accent1"/>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ts val="2000"/>
              </a:lnSpc>
              <a:spcBef>
                <a:spcPts val="0"/>
              </a:spcBef>
              <a:buClr>
                <a:schemeClr val="tx2"/>
              </a:buClr>
              <a:buSzPct val="25000"/>
              <a:buFont typeface="Arial" panose="020B0604020202020204" pitchFamily="34" charset="0"/>
              <a:buNone/>
              <a:defRPr sz="16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tx2"/>
              </a:buClr>
              <a:buSzPct val="25000"/>
              <a:defRPr sz="1400">
                <a:solidFill>
                  <a:schemeClr val="bg1"/>
                </a:solidFill>
              </a:defRPr>
            </a:lvl2pPr>
          </a:lstStyle>
          <a:p>
            <a:pPr lvl="0"/>
            <a:r>
              <a:rPr lang="de-DE" dirty="0"/>
              <a:t>Bild-Text | zweite Ebene ggf. mit TAB!</a:t>
            </a:r>
          </a:p>
        </p:txBody>
      </p:sp>
      <p:sp>
        <p:nvSpPr>
          <p:cNvPr id="17" name="Textplatzhalter 4">
            <a:extLst>
              <a:ext uri="{FF2B5EF4-FFF2-40B4-BE49-F238E27FC236}">
                <a16:creationId xmlns:a16="http://schemas.microsoft.com/office/drawing/2014/main" id="{80660C0B-75E7-374D-9DF5-0792F1E0EA89}"/>
              </a:ext>
            </a:extLst>
          </p:cNvPr>
          <p:cNvSpPr>
            <a:spLocks noGrp="1"/>
          </p:cNvSpPr>
          <p:nvPr>
            <p:ph type="body" sz="quarter" idx="38" hasCustomPrompt="1"/>
          </p:nvPr>
        </p:nvSpPr>
        <p:spPr>
          <a:xfrm>
            <a:off x="2081123" y="3645024"/>
            <a:ext cx="1483508" cy="1721886"/>
          </a:xfrm>
          <a:custGeom>
            <a:avLst/>
            <a:gdLst>
              <a:gd name="connsiteX0" fmla="*/ 0 w 1970104"/>
              <a:gd name="connsiteY0" fmla="*/ 891372 h 1782744"/>
              <a:gd name="connsiteX1" fmla="*/ 445686 w 1970104"/>
              <a:gd name="connsiteY1" fmla="*/ 0 h 1782744"/>
              <a:gd name="connsiteX2" fmla="*/ 1524418 w 1970104"/>
              <a:gd name="connsiteY2" fmla="*/ 0 h 1782744"/>
              <a:gd name="connsiteX3" fmla="*/ 1970104 w 1970104"/>
              <a:gd name="connsiteY3" fmla="*/ 891372 h 1782744"/>
              <a:gd name="connsiteX4" fmla="*/ 1524418 w 1970104"/>
              <a:gd name="connsiteY4" fmla="*/ 1782744 h 1782744"/>
              <a:gd name="connsiteX5" fmla="*/ 445686 w 1970104"/>
              <a:gd name="connsiteY5" fmla="*/ 1782744 h 1782744"/>
              <a:gd name="connsiteX6" fmla="*/ 0 w 1970104"/>
              <a:gd name="connsiteY6" fmla="*/ 891372 h 1782744"/>
              <a:gd name="connsiteX0" fmla="*/ 26653 w 1996757"/>
              <a:gd name="connsiteY0" fmla="*/ 891372 h 1782744"/>
              <a:gd name="connsiteX1" fmla="*/ 0 w 1996757"/>
              <a:gd name="connsiteY1" fmla="*/ 375449 h 1782744"/>
              <a:gd name="connsiteX2" fmla="*/ 1551071 w 1996757"/>
              <a:gd name="connsiteY2" fmla="*/ 0 h 1782744"/>
              <a:gd name="connsiteX3" fmla="*/ 1996757 w 1996757"/>
              <a:gd name="connsiteY3" fmla="*/ 891372 h 1782744"/>
              <a:gd name="connsiteX4" fmla="*/ 1551071 w 1996757"/>
              <a:gd name="connsiteY4" fmla="*/ 1782744 h 1782744"/>
              <a:gd name="connsiteX5" fmla="*/ 472339 w 1996757"/>
              <a:gd name="connsiteY5" fmla="*/ 1782744 h 1782744"/>
              <a:gd name="connsiteX6" fmla="*/ 26653 w 1996757"/>
              <a:gd name="connsiteY6" fmla="*/ 891372 h 1782744"/>
              <a:gd name="connsiteX0" fmla="*/ 26653 w 1996757"/>
              <a:gd name="connsiteY0" fmla="*/ 1060930 h 1952302"/>
              <a:gd name="connsiteX1" fmla="*/ 0 w 1996757"/>
              <a:gd name="connsiteY1" fmla="*/ 545007 h 1952302"/>
              <a:gd name="connsiteX2" fmla="*/ 975786 w 1996757"/>
              <a:gd name="connsiteY2" fmla="*/ 0 h 1952302"/>
              <a:gd name="connsiteX3" fmla="*/ 1996757 w 1996757"/>
              <a:gd name="connsiteY3" fmla="*/ 1060930 h 1952302"/>
              <a:gd name="connsiteX4" fmla="*/ 1551071 w 1996757"/>
              <a:gd name="connsiteY4" fmla="*/ 1952302 h 1952302"/>
              <a:gd name="connsiteX5" fmla="*/ 472339 w 1996757"/>
              <a:gd name="connsiteY5" fmla="*/ 1952302 h 1952302"/>
              <a:gd name="connsiteX6" fmla="*/ 26653 w 1996757"/>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551071 w 1942256"/>
              <a:gd name="connsiteY4" fmla="*/ 1952302 h 1952302"/>
              <a:gd name="connsiteX5" fmla="*/ 472339 w 1942256"/>
              <a:gd name="connsiteY5" fmla="*/ 1952302 h 1952302"/>
              <a:gd name="connsiteX6" fmla="*/ 26653 w 1942256"/>
              <a:gd name="connsiteY6" fmla="*/ 1060930 h 1952302"/>
              <a:gd name="connsiteX0" fmla="*/ 26653 w 1942256"/>
              <a:gd name="connsiteY0" fmla="*/ 1060930 h 1952302"/>
              <a:gd name="connsiteX1" fmla="*/ 0 w 1942256"/>
              <a:gd name="connsiteY1" fmla="*/ 545007 h 1952302"/>
              <a:gd name="connsiteX2" fmla="*/ 975786 w 1942256"/>
              <a:gd name="connsiteY2" fmla="*/ 0 h 1952302"/>
              <a:gd name="connsiteX3" fmla="*/ 1942256 w 1942256"/>
              <a:gd name="connsiteY3" fmla="*/ 558313 h 1952302"/>
              <a:gd name="connsiteX4" fmla="*/ 1932576 w 1942256"/>
              <a:gd name="connsiteY4" fmla="*/ 1685854 h 1952302"/>
              <a:gd name="connsiteX5" fmla="*/ 472339 w 1942256"/>
              <a:gd name="connsiteY5" fmla="*/ 1952302 h 1952302"/>
              <a:gd name="connsiteX6" fmla="*/ 26653 w 1942256"/>
              <a:gd name="connsiteY6" fmla="*/ 1060930 h 1952302"/>
              <a:gd name="connsiteX0" fmla="*/ 26653 w 1942256"/>
              <a:gd name="connsiteY0" fmla="*/ 1060930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26653 w 1942256"/>
              <a:gd name="connsiteY6" fmla="*/ 1060930 h 2236917"/>
              <a:gd name="connsiteX0" fmla="*/ 8486 w 1942256"/>
              <a:gd name="connsiteY0" fmla="*/ 1660437 h 2236917"/>
              <a:gd name="connsiteX1" fmla="*/ 0 w 1942256"/>
              <a:gd name="connsiteY1" fmla="*/ 545007 h 2236917"/>
              <a:gd name="connsiteX2" fmla="*/ 975786 w 1942256"/>
              <a:gd name="connsiteY2" fmla="*/ 0 h 2236917"/>
              <a:gd name="connsiteX3" fmla="*/ 1942256 w 1942256"/>
              <a:gd name="connsiteY3" fmla="*/ 558313 h 2236917"/>
              <a:gd name="connsiteX4" fmla="*/ 1932576 w 1942256"/>
              <a:gd name="connsiteY4" fmla="*/ 1685854 h 2236917"/>
              <a:gd name="connsiteX5" fmla="*/ 950734 w 1942256"/>
              <a:gd name="connsiteY5" fmla="*/ 2236917 h 2236917"/>
              <a:gd name="connsiteX6" fmla="*/ 8486 w 1942256"/>
              <a:gd name="connsiteY6" fmla="*/ 1660437 h 2236917"/>
              <a:gd name="connsiteX0" fmla="*/ 2430 w 1936200"/>
              <a:gd name="connsiteY0" fmla="*/ 1660437 h 2236917"/>
              <a:gd name="connsiteX1" fmla="*/ 0 w 1936200"/>
              <a:gd name="connsiteY1" fmla="*/ 551063 h 2236917"/>
              <a:gd name="connsiteX2" fmla="*/ 969730 w 1936200"/>
              <a:gd name="connsiteY2" fmla="*/ 0 h 2236917"/>
              <a:gd name="connsiteX3" fmla="*/ 1936200 w 1936200"/>
              <a:gd name="connsiteY3" fmla="*/ 558313 h 2236917"/>
              <a:gd name="connsiteX4" fmla="*/ 1926520 w 1936200"/>
              <a:gd name="connsiteY4" fmla="*/ 1685854 h 2236917"/>
              <a:gd name="connsiteX5" fmla="*/ 944678 w 1936200"/>
              <a:gd name="connsiteY5" fmla="*/ 2236917 h 2236917"/>
              <a:gd name="connsiteX6" fmla="*/ 2430 w 1936200"/>
              <a:gd name="connsiteY6" fmla="*/ 1660437 h 2236917"/>
              <a:gd name="connsiteX0" fmla="*/ 2430 w 1927238"/>
              <a:gd name="connsiteY0" fmla="*/ 1660437 h 2236917"/>
              <a:gd name="connsiteX1" fmla="*/ 0 w 1927238"/>
              <a:gd name="connsiteY1" fmla="*/ 551063 h 2236917"/>
              <a:gd name="connsiteX2" fmla="*/ 969730 w 1927238"/>
              <a:gd name="connsiteY2" fmla="*/ 0 h 2236917"/>
              <a:gd name="connsiteX3" fmla="*/ 1924089 w 1927238"/>
              <a:gd name="connsiteY3" fmla="*/ 558313 h 2236917"/>
              <a:gd name="connsiteX4" fmla="*/ 1926520 w 1927238"/>
              <a:gd name="connsiteY4" fmla="*/ 1685854 h 2236917"/>
              <a:gd name="connsiteX5" fmla="*/ 944678 w 1927238"/>
              <a:gd name="connsiteY5" fmla="*/ 2236917 h 2236917"/>
              <a:gd name="connsiteX6" fmla="*/ 2430 w 1927238"/>
              <a:gd name="connsiteY6" fmla="*/ 1660437 h 2236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27238" h="2236917">
                <a:moveTo>
                  <a:pt x="2430" y="1660437"/>
                </a:moveTo>
                <a:cubicBezTo>
                  <a:pt x="-399" y="1288627"/>
                  <a:pt x="2829" y="922873"/>
                  <a:pt x="0" y="551063"/>
                </a:cubicBezTo>
                <a:lnTo>
                  <a:pt x="969730" y="0"/>
                </a:lnTo>
                <a:lnTo>
                  <a:pt x="1924089" y="558313"/>
                </a:lnTo>
                <a:cubicBezTo>
                  <a:pt x="1920862" y="934160"/>
                  <a:pt x="1929747" y="1310007"/>
                  <a:pt x="1926520" y="1685854"/>
                </a:cubicBezTo>
                <a:lnTo>
                  <a:pt x="944678" y="2236917"/>
                </a:lnTo>
                <a:lnTo>
                  <a:pt x="2430" y="1660437"/>
                </a:lnTo>
                <a:close/>
              </a:path>
            </a:pathLst>
          </a:custGeom>
          <a:solidFill>
            <a:srgbClr val="623C72"/>
          </a:solidFill>
          <a:effectLst>
            <a:outerShdw blurRad="203200" dist="152400" dir="5400000" sx="93000" sy="93000" algn="t" rotWithShape="0">
              <a:prstClr val="black">
                <a:alpha val="40000"/>
              </a:prstClr>
            </a:outerShdw>
          </a:effectLst>
        </p:spPr>
        <p:txBody>
          <a:bodyPr anchor="ctr" anchorCtr="1">
            <a:noAutofit/>
          </a:bodyPr>
          <a:lstStyle>
            <a:lvl1pPr marL="0" indent="0" algn="ctr">
              <a:lnSpc>
                <a:spcPct val="100000"/>
              </a:lnSpc>
              <a:spcBef>
                <a:spcPts val="0"/>
              </a:spcBef>
              <a:buClr>
                <a:schemeClr val="accent4"/>
              </a:buClr>
              <a:buSzPct val="25000"/>
              <a:buFontTx/>
              <a:buNone/>
              <a:defRPr sz="7200" b="1" i="0">
                <a:solidFill>
                  <a:schemeClr val="bg1"/>
                </a:solidFill>
                <a:latin typeface="Source Sans Pro" panose="020B0503030403020204" pitchFamily="34" charset="0"/>
                <a:ea typeface="Source Sans Pro" panose="020B0503030403020204" pitchFamily="34" charset="0"/>
              </a:defRPr>
            </a:lvl1pPr>
            <a:lvl2pPr marL="0" indent="0" algn="ctr">
              <a:lnSpc>
                <a:spcPts val="2000"/>
              </a:lnSpc>
              <a:spcBef>
                <a:spcPts val="100"/>
              </a:spcBef>
              <a:buClr>
                <a:schemeClr val="accent4"/>
              </a:buClr>
              <a:buSzPct val="25000"/>
              <a:defRPr sz="1600">
                <a:solidFill>
                  <a:schemeClr val="bg1"/>
                </a:solidFill>
              </a:defRPr>
            </a:lvl2pPr>
          </a:lstStyle>
          <a:p>
            <a:pPr lvl="0"/>
            <a:r>
              <a:rPr lang="de-DE" dirty="0"/>
              <a:t>2</a:t>
            </a:r>
          </a:p>
        </p:txBody>
      </p:sp>
      <p:cxnSp>
        <p:nvCxnSpPr>
          <p:cNvPr id="18" name="Gerade Verbindung 17">
            <a:extLst>
              <a:ext uri="{FF2B5EF4-FFF2-40B4-BE49-F238E27FC236}">
                <a16:creationId xmlns:a16="http://schemas.microsoft.com/office/drawing/2014/main" id="{D48132B1-B88C-9142-88BB-405706D20157}"/>
              </a:ext>
            </a:extLst>
          </p:cNvPr>
          <p:cNvCxnSpPr>
            <a:cxnSpLocks/>
          </p:cNvCxnSpPr>
          <p:nvPr/>
        </p:nvCxnSpPr>
        <p:spPr>
          <a:xfrm>
            <a:off x="515938" y="3471064"/>
            <a:ext cx="11160125" cy="0"/>
          </a:xfrm>
          <a:prstGeom prst="line">
            <a:avLst/>
          </a:prstGeom>
          <a:ln w="34925">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Datumsplatzhalter 2">
            <a:extLst>
              <a:ext uri="{FF2B5EF4-FFF2-40B4-BE49-F238E27FC236}">
                <a16:creationId xmlns:a16="http://schemas.microsoft.com/office/drawing/2014/main" id="{128F009C-ED93-4129-958E-1565F8EE406E}"/>
              </a:ext>
            </a:extLst>
          </p:cNvPr>
          <p:cNvSpPr>
            <a:spLocks noGrp="1"/>
          </p:cNvSpPr>
          <p:nvPr>
            <p:ph type="dt" sz="half" idx="55"/>
          </p:nvPr>
        </p:nvSpPr>
        <p:spPr>
          <a:xfrm>
            <a:off x="4718306" y="6261233"/>
            <a:ext cx="2743200" cy="252000"/>
          </a:xfrm>
        </p:spPr>
        <p:txBody>
          <a:bodyPr/>
          <a:lstStyle/>
          <a:p>
            <a:fld id="{E7DEAA5B-2783-43E4-AA83-5D3C91EA1C21}" type="datetime1">
              <a:rPr lang="de-DE" smtClean="0"/>
              <a:t>29.08.2022</a:t>
            </a:fld>
            <a:endParaRPr lang="de-DE" dirty="0"/>
          </a:p>
        </p:txBody>
      </p:sp>
      <p:sp>
        <p:nvSpPr>
          <p:cNvPr id="42" name="Sechseck 41">
            <a:extLst>
              <a:ext uri="{FF2B5EF4-FFF2-40B4-BE49-F238E27FC236}">
                <a16:creationId xmlns:a16="http://schemas.microsoft.com/office/drawing/2014/main" id="{A18656F1-43BD-40FE-A656-5A848E79AD34}"/>
              </a:ext>
            </a:extLst>
          </p:cNvPr>
          <p:cNvSpPr/>
          <p:nvPr userDrawn="1"/>
        </p:nvSpPr>
        <p:spPr>
          <a:xfrm rot="5400000">
            <a:off x="138775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3" name="Sechseck 42">
            <a:extLst>
              <a:ext uri="{FF2B5EF4-FFF2-40B4-BE49-F238E27FC236}">
                <a16:creationId xmlns:a16="http://schemas.microsoft.com/office/drawing/2014/main" id="{B5371547-FDFE-43CD-807E-327482E42285}"/>
              </a:ext>
            </a:extLst>
          </p:cNvPr>
          <p:cNvSpPr/>
          <p:nvPr userDrawn="1"/>
        </p:nvSpPr>
        <p:spPr>
          <a:xfrm rot="5400000">
            <a:off x="10731536"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Sechseck 43">
            <a:extLst>
              <a:ext uri="{FF2B5EF4-FFF2-40B4-BE49-F238E27FC236}">
                <a16:creationId xmlns:a16="http://schemas.microsoft.com/office/drawing/2014/main" id="{A4043AFF-CD7D-4B34-ABF9-AD85576034FF}"/>
              </a:ext>
            </a:extLst>
          </p:cNvPr>
          <p:cNvSpPr/>
          <p:nvPr userDrawn="1"/>
        </p:nvSpPr>
        <p:spPr>
          <a:xfrm rot="5400000">
            <a:off x="272258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Sechseck 44">
            <a:extLst>
              <a:ext uri="{FF2B5EF4-FFF2-40B4-BE49-F238E27FC236}">
                <a16:creationId xmlns:a16="http://schemas.microsoft.com/office/drawing/2014/main" id="{6DC3393B-0827-4E35-B74B-740DF31E13E3}"/>
              </a:ext>
            </a:extLst>
          </p:cNvPr>
          <p:cNvSpPr/>
          <p:nvPr userDrawn="1"/>
        </p:nvSpPr>
        <p:spPr>
          <a:xfrm rot="5400000">
            <a:off x="4057409"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Sechseck 45">
            <a:extLst>
              <a:ext uri="{FF2B5EF4-FFF2-40B4-BE49-F238E27FC236}">
                <a16:creationId xmlns:a16="http://schemas.microsoft.com/office/drawing/2014/main" id="{05A48624-4764-4465-86FB-301C444A8603}"/>
              </a:ext>
            </a:extLst>
          </p:cNvPr>
          <p:cNvSpPr/>
          <p:nvPr userDrawn="1"/>
        </p:nvSpPr>
        <p:spPr>
          <a:xfrm rot="5400000">
            <a:off x="5392235"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7" name="Sechseck 46">
            <a:extLst>
              <a:ext uri="{FF2B5EF4-FFF2-40B4-BE49-F238E27FC236}">
                <a16:creationId xmlns:a16="http://schemas.microsoft.com/office/drawing/2014/main" id="{D1D6CA06-9395-4B50-AB35-EF3A28B796D0}"/>
              </a:ext>
            </a:extLst>
          </p:cNvPr>
          <p:cNvSpPr/>
          <p:nvPr userDrawn="1"/>
        </p:nvSpPr>
        <p:spPr>
          <a:xfrm rot="5400000">
            <a:off x="6727061"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8" name="Sechseck 47">
            <a:extLst>
              <a:ext uri="{FF2B5EF4-FFF2-40B4-BE49-F238E27FC236}">
                <a16:creationId xmlns:a16="http://schemas.microsoft.com/office/drawing/2014/main" id="{58755883-C79D-40AB-ABEA-6305E236141B}"/>
              </a:ext>
            </a:extLst>
          </p:cNvPr>
          <p:cNvSpPr/>
          <p:nvPr userDrawn="1"/>
        </p:nvSpPr>
        <p:spPr>
          <a:xfrm rot="5400000">
            <a:off x="8061887"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9" name="Sechseck 48">
            <a:extLst>
              <a:ext uri="{FF2B5EF4-FFF2-40B4-BE49-F238E27FC236}">
                <a16:creationId xmlns:a16="http://schemas.microsoft.com/office/drawing/2014/main" id="{BCBC3FE5-DEAE-4074-9B6C-DBDD6AC855C7}"/>
              </a:ext>
            </a:extLst>
          </p:cNvPr>
          <p:cNvSpPr/>
          <p:nvPr userDrawn="1"/>
        </p:nvSpPr>
        <p:spPr>
          <a:xfrm rot="5400000">
            <a:off x="9396713" y="3384664"/>
            <a:ext cx="183600" cy="172800"/>
          </a:xfrm>
          <a:prstGeom prst="hexagon">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Textplatzhalter 4">
            <a:extLst>
              <a:ext uri="{FF2B5EF4-FFF2-40B4-BE49-F238E27FC236}">
                <a16:creationId xmlns:a16="http://schemas.microsoft.com/office/drawing/2014/main" id="{31499EE4-7F4F-4D87-AFC4-CFFC6DCC4E5B}"/>
              </a:ext>
            </a:extLst>
          </p:cNvPr>
          <p:cNvSpPr>
            <a:spLocks noGrp="1"/>
          </p:cNvSpPr>
          <p:nvPr>
            <p:ph type="body" sz="quarter" idx="42" hasCustomPrompt="1"/>
          </p:nvPr>
        </p:nvSpPr>
        <p:spPr>
          <a:xfrm>
            <a:off x="4354938" y="5940666"/>
            <a:ext cx="2268030" cy="153626"/>
          </a:xfrm>
        </p:spPr>
        <p:txBody>
          <a:bodyPr anchor="b" anchorCtr="0"/>
          <a:lstStyle>
            <a:lvl1pPr marL="0" indent="0" algn="ctr">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25" name="Textplatzhalter 4">
            <a:extLst>
              <a:ext uri="{FF2B5EF4-FFF2-40B4-BE49-F238E27FC236}">
                <a16:creationId xmlns:a16="http://schemas.microsoft.com/office/drawing/2014/main" id="{0C012DD2-24AF-4914-8C36-4771BCCFBDB2}"/>
              </a:ext>
            </a:extLst>
          </p:cNvPr>
          <p:cNvSpPr>
            <a:spLocks noGrp="1"/>
          </p:cNvSpPr>
          <p:nvPr>
            <p:ph type="body" sz="quarter" idx="57" hasCustomPrompt="1"/>
          </p:nvPr>
        </p:nvSpPr>
        <p:spPr>
          <a:xfrm>
            <a:off x="9840416" y="3150656"/>
            <a:ext cx="2271173" cy="153626"/>
          </a:xfrm>
        </p:spPr>
        <p:txBody>
          <a:bodyPr anchor="b" anchorCtr="0"/>
          <a:lstStyle>
            <a:lvl1pPr marL="0" indent="0" algn="l">
              <a:buFontTx/>
              <a:buNone/>
              <a:defRPr sz="1000">
                <a:solidFill>
                  <a:schemeClr val="tx1"/>
                </a:solidFill>
              </a:defRPr>
            </a:lvl1pPr>
            <a:lvl2pPr marL="324000" indent="0">
              <a:buFontTx/>
              <a:buNone/>
              <a:defRPr/>
            </a:lvl2pPr>
            <a:lvl3pPr marL="648000" indent="0">
              <a:buFontTx/>
              <a:buNone/>
              <a:defRPr/>
            </a:lvl3pPr>
            <a:lvl4pPr marL="972000" indent="0">
              <a:buFontTx/>
              <a:buNone/>
              <a:defRPr/>
            </a:lvl4pPr>
            <a:lvl5pPr marL="0" indent="0">
              <a:buFontTx/>
              <a:buNone/>
              <a:defRPr/>
            </a:lvl5pPr>
          </a:lstStyle>
          <a:p>
            <a:pPr lvl="0"/>
            <a:r>
              <a:rPr lang="de-DE" dirty="0"/>
              <a:t>© Bildnachweis hier eingeben!</a:t>
            </a:r>
          </a:p>
        </p:txBody>
      </p:sp>
      <p:sp>
        <p:nvSpPr>
          <p:cNvPr id="4" name="Foliennummernplatzhalter 3">
            <a:extLst>
              <a:ext uri="{FF2B5EF4-FFF2-40B4-BE49-F238E27FC236}">
                <a16:creationId xmlns:a16="http://schemas.microsoft.com/office/drawing/2014/main" id="{F9FB78F8-F1E4-49C6-94F9-6B39E3D43180}"/>
              </a:ext>
            </a:extLst>
          </p:cNvPr>
          <p:cNvSpPr>
            <a:spLocks noGrp="1"/>
          </p:cNvSpPr>
          <p:nvPr>
            <p:ph type="sldNum" sz="quarter" idx="58"/>
          </p:nvPr>
        </p:nvSpPr>
        <p:spPr/>
        <p:txBody>
          <a:bodyPr/>
          <a:lstStyle/>
          <a:p>
            <a:fld id="{B42D4303-B7FF-7540-9F33-74BBD7018147}" type="slidenum">
              <a:rPr lang="de-DE" smtClean="0"/>
              <a:pPr/>
              <a:t>‹Nr.›</a:t>
            </a:fld>
            <a:endParaRPr lang="de-DE" dirty="0"/>
          </a:p>
        </p:txBody>
      </p:sp>
    </p:spTree>
    <p:extLst>
      <p:ext uri="{BB962C8B-B14F-4D97-AF65-F5344CB8AC3E}">
        <p14:creationId xmlns:p14="http://schemas.microsoft.com/office/powerpoint/2010/main" val="1061856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DIAGRAMM |  1er">
    <p:spTree>
      <p:nvGrpSpPr>
        <p:cNvPr id="1" name=""/>
        <p:cNvGrpSpPr/>
        <p:nvPr/>
      </p:nvGrpSpPr>
      <p:grpSpPr>
        <a:xfrm>
          <a:off x="0" y="0"/>
          <a:ext cx="0" cy="0"/>
          <a:chOff x="0" y="0"/>
          <a:chExt cx="0" cy="0"/>
        </a:xfrm>
      </p:grpSpPr>
      <p:sp>
        <p:nvSpPr>
          <p:cNvPr id="12" name="Diagrammplatzhalter 7"/>
          <p:cNvSpPr>
            <a:spLocks noGrp="1"/>
          </p:cNvSpPr>
          <p:nvPr>
            <p:ph type="chart" sz="quarter" idx="18" hasCustomPrompt="1"/>
          </p:nvPr>
        </p:nvSpPr>
        <p:spPr>
          <a:xfrm>
            <a:off x="521658" y="1743691"/>
            <a:ext cx="11153878" cy="4169747"/>
          </a:xfrm>
        </p:spPr>
        <p:txBody>
          <a:bodyPr vert="horz" lIns="0" tIns="0" rIns="0" bIns="0" rtlCol="0">
            <a:noAutofit/>
          </a:bodyPr>
          <a:lstStyle>
            <a:lvl1pPr marL="270000" indent="-270000">
              <a:buFont typeface="Arial" panose="020B0604020202020204" pitchFamily="34" charset="0"/>
              <a:buNone/>
              <a:defRPr lang="de-DE" sz="1800" dirty="0">
                <a:solidFill>
                  <a:srgbClr val="FF0000"/>
                </a:solidFill>
              </a:defRPr>
            </a:lvl1pPr>
          </a:lstStyle>
          <a:p>
            <a:pPr marL="0" lvl="0" indent="0"/>
            <a:r>
              <a:rPr lang="de-DE" dirty="0"/>
              <a:t>Diagramm durch Klicken auf Symbol erstellen!</a:t>
            </a:r>
          </a:p>
        </p:txBody>
      </p:sp>
      <p:sp>
        <p:nvSpPr>
          <p:cNvPr id="2" name="Titel 1"/>
          <p:cNvSpPr>
            <a:spLocks noGrp="1"/>
          </p:cNvSpPr>
          <p:nvPr>
            <p:ph type="title" hasCustomPrompt="1"/>
          </p:nvPr>
        </p:nvSpPr>
        <p:spPr/>
        <p:txBody>
          <a:bodyPr/>
          <a:lstStyle/>
          <a:p>
            <a:r>
              <a:rPr lang="de-DE" dirty="0"/>
              <a:t>Folien-Titel</a:t>
            </a:r>
          </a:p>
        </p:txBody>
      </p:sp>
      <p:sp>
        <p:nvSpPr>
          <p:cNvPr id="6"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66"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0CAAF422-3F29-40BA-A3AE-9C49CA933D99}"/>
              </a:ext>
            </a:extLst>
          </p:cNvPr>
          <p:cNvSpPr>
            <a:spLocks noGrp="1"/>
          </p:cNvSpPr>
          <p:nvPr>
            <p:ph type="dt" sz="half" idx="42"/>
          </p:nvPr>
        </p:nvSpPr>
        <p:spPr/>
        <p:txBody>
          <a:bodyPr/>
          <a:lstStyle/>
          <a:p>
            <a:fld id="{06C64B5E-B773-4652-990D-25C4849CE49D}" type="datetime1">
              <a:rPr lang="de-DE" smtClean="0"/>
              <a:t>29.08.2022</a:t>
            </a:fld>
            <a:endParaRPr lang="de-DE" dirty="0"/>
          </a:p>
        </p:txBody>
      </p:sp>
      <p:sp>
        <p:nvSpPr>
          <p:cNvPr id="7" name="Foliennummernplatzhalter 6">
            <a:extLst>
              <a:ext uri="{FF2B5EF4-FFF2-40B4-BE49-F238E27FC236}">
                <a16:creationId xmlns:a16="http://schemas.microsoft.com/office/drawing/2014/main" id="{9923811E-4184-4D68-9583-CABE6E126826}"/>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CCFCEA84-4ED6-4DA4-970A-C98F5CD5B5E3}"/>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0" name="Textplatzhalter 3">
            <a:extLst>
              <a:ext uri="{FF2B5EF4-FFF2-40B4-BE49-F238E27FC236}">
                <a16:creationId xmlns:a16="http://schemas.microsoft.com/office/drawing/2014/main" id="{1D9EE41F-4A6D-4B81-8AB8-A92D4F0D8AFA}"/>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378356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DIAGRAMM |  2er">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39AACC93-7D19-4384-AB96-E066DCAC7090}" type="datetime1">
              <a:rPr lang="de-DE" smtClean="0"/>
              <a:t>29.08.2022</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824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5" name="Diagrammplatzhalter 4">
            <a:extLst>
              <a:ext uri="{FF2B5EF4-FFF2-40B4-BE49-F238E27FC236}">
                <a16:creationId xmlns:a16="http://schemas.microsoft.com/office/drawing/2014/main" id="{3B2CDC68-C302-4E2E-B07D-C429EA42E673}"/>
              </a:ext>
            </a:extLst>
          </p:cNvPr>
          <p:cNvSpPr>
            <a:spLocks noGrp="1"/>
          </p:cNvSpPr>
          <p:nvPr>
            <p:ph type="chart" sz="quarter" idx="44" hasCustomPrompt="1"/>
          </p:nvPr>
        </p:nvSpPr>
        <p:spPr>
          <a:xfrm>
            <a:off x="6270625" y="1742882"/>
            <a:ext cx="5405438" cy="4170363"/>
          </a:xfrm>
        </p:spPr>
        <p:txBody>
          <a:bodyPr vert="horz" lIns="0" tIns="0" rIns="0" bIns="0" rtlCol="0">
            <a:noAutofit/>
          </a:bodyPr>
          <a:lstStyle>
            <a:lvl1pPr>
              <a:defRPr lang="de-DE" sz="1800" dirty="0" smtClean="0">
                <a:solidFill>
                  <a:srgbClr val="FF0000"/>
                </a:solidFill>
              </a:defRPr>
            </a:lvl1pPr>
          </a:lstStyle>
          <a:p>
            <a:pPr marL="0" lvl="0" indent="0">
              <a:buFont typeface="Arial" panose="020B0604020202020204" pitchFamily="34" charset="0"/>
              <a:buNone/>
            </a:pPr>
            <a:r>
              <a:rPr lang="de-DE" dirty="0"/>
              <a:t>Diagramm durch Klicken auf Symbol erstellen!</a:t>
            </a:r>
          </a:p>
        </p:txBody>
      </p:sp>
      <p:sp>
        <p:nvSpPr>
          <p:cNvPr id="17" name="Subline">
            <a:extLst>
              <a:ext uri="{FF2B5EF4-FFF2-40B4-BE49-F238E27FC236}">
                <a16:creationId xmlns:a16="http://schemas.microsoft.com/office/drawing/2014/main" id="{0EC713D1-1041-4598-872D-9273A624AB45}"/>
              </a:ext>
            </a:extLst>
          </p:cNvPr>
          <p:cNvSpPr>
            <a:spLocks noGrp="1"/>
          </p:cNvSpPr>
          <p:nvPr>
            <p:ph type="body" sz="quarter" idx="45" hasCustomPrompt="1"/>
          </p:nvPr>
        </p:nvSpPr>
        <p:spPr>
          <a:xfrm>
            <a:off x="6270342" y="1060079"/>
            <a:ext cx="5399999"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18" name="Subline">
            <a:extLst>
              <a:ext uri="{FF2B5EF4-FFF2-40B4-BE49-F238E27FC236}">
                <a16:creationId xmlns:a16="http://schemas.microsoft.com/office/drawing/2014/main" id="{9ED2058D-C52B-4E75-A0A5-504F677E6EDE}"/>
              </a:ext>
            </a:extLst>
          </p:cNvPr>
          <p:cNvSpPr>
            <a:spLocks noGrp="1"/>
          </p:cNvSpPr>
          <p:nvPr>
            <p:ph type="body" sz="quarter" idx="46" hasCustomPrompt="1"/>
          </p:nvPr>
        </p:nvSpPr>
        <p:spPr>
          <a:xfrm>
            <a:off x="6270342" y="1348079"/>
            <a:ext cx="5399999"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Tree>
    <p:extLst>
      <p:ext uri="{BB962C8B-B14F-4D97-AF65-F5344CB8AC3E}">
        <p14:creationId xmlns:p14="http://schemas.microsoft.com/office/powerpoint/2010/main" val="2518698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DIAGRAMM | 2 Sp. , Inhalt recht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6273736" y="1742881"/>
            <a:ext cx="5400000" cy="4170557"/>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521658" y="1742882"/>
            <a:ext cx="5400000" cy="4170556"/>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72E348F2-5B7D-4E35-82D4-CDCBB6392B01}"/>
              </a:ext>
            </a:extLst>
          </p:cNvPr>
          <p:cNvSpPr>
            <a:spLocks noGrp="1"/>
          </p:cNvSpPr>
          <p:nvPr>
            <p:ph type="dt" sz="half" idx="42"/>
          </p:nvPr>
        </p:nvSpPr>
        <p:spPr/>
        <p:txBody>
          <a:bodyPr/>
          <a:lstStyle/>
          <a:p>
            <a:fld id="{B6EE666A-AD3D-4203-A4F6-6094FD7AFC54}" type="datetime1">
              <a:rPr lang="de-DE" smtClean="0"/>
              <a:t>29.08.2022</a:t>
            </a:fld>
            <a:endParaRPr lang="de-DE" dirty="0"/>
          </a:p>
        </p:txBody>
      </p:sp>
      <p:sp>
        <p:nvSpPr>
          <p:cNvPr id="6" name="Foliennummernplatzhalter 5">
            <a:extLst>
              <a:ext uri="{FF2B5EF4-FFF2-40B4-BE49-F238E27FC236}">
                <a16:creationId xmlns:a16="http://schemas.microsoft.com/office/drawing/2014/main" id="{532D1E6A-49F9-41F3-90C1-455D91B1492F}"/>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5489CBA-2DB8-4FEA-9364-9527E70248BF}"/>
              </a:ext>
            </a:extLst>
          </p:cNvPr>
          <p:cNvSpPr>
            <a:spLocks noGrp="1"/>
          </p:cNvSpPr>
          <p:nvPr>
            <p:ph type="body" sz="quarter" idx="40" hasCustomPrompt="1"/>
          </p:nvPr>
        </p:nvSpPr>
        <p:spPr>
          <a:xfrm>
            <a:off x="540069" y="5977438"/>
            <a:ext cx="5376543"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6" name="Textplatzhalter 3">
            <a:extLst>
              <a:ext uri="{FF2B5EF4-FFF2-40B4-BE49-F238E27FC236}">
                <a16:creationId xmlns:a16="http://schemas.microsoft.com/office/drawing/2014/main" id="{5F567A05-ADEF-4769-9D8F-E85857B325C5}"/>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4226658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AGRAMM | 2 Sp. , Inhalt links 1: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3" name="Textplatzhalter 5"/>
          <p:cNvSpPr>
            <a:spLocks noGrp="1"/>
          </p:cNvSpPr>
          <p:nvPr>
            <p:ph idx="14" hasCustomPrompt="1"/>
          </p:nvPr>
        </p:nvSpPr>
        <p:spPr>
          <a:xfrm>
            <a:off x="520808" y="1741828"/>
            <a:ext cx="5400000" cy="4171610"/>
          </a:xfrm>
          <a:prstGeom prst="rect">
            <a:avLst/>
          </a:prstGeom>
        </p:spPr>
        <p:txBody>
          <a:bodyPr lIns="0" tIns="0" rIns="0" bIns="0"/>
          <a:lstStyle>
            <a:lvl1pPr>
              <a:defRPr lang="de-DE" noProof="0" dirty="0" smtClean="0"/>
            </a:lvl1pPr>
            <a:lvl2pPr>
              <a:defRPr lang="de-DE" noProof="0" dirty="0" smtClean="0"/>
            </a:lvl2pPr>
            <a:lvl3pPr>
              <a:defRPr lang="de-DE" noProof="0" dirty="0" smtClean="0"/>
            </a:lvl3pPr>
            <a:lvl4pPr>
              <a:defRPr lang="de-DE" noProof="0" dirty="0" smtClean="0"/>
            </a:lvl4pPr>
            <a:lvl5pPr>
              <a:defRPr lang="de-DE" noProof="0" dirty="0"/>
            </a:lvl5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4" name="Diagrammplatzhalter 7"/>
          <p:cNvSpPr>
            <a:spLocks noGrp="1"/>
          </p:cNvSpPr>
          <p:nvPr>
            <p:ph type="chart" sz="quarter" idx="18" hasCustomPrompt="1"/>
          </p:nvPr>
        </p:nvSpPr>
        <p:spPr>
          <a:xfrm>
            <a:off x="6279870" y="1742882"/>
            <a:ext cx="5400000" cy="4170534"/>
          </a:xfrm>
        </p:spPr>
        <p:txBody>
          <a:bodyPr vert="horz" lIns="0" tIns="0" rIns="0" bIns="0" rtlCol="0">
            <a:noAutofit/>
          </a:bodyPr>
          <a:lstStyle>
            <a:lvl1pPr marL="270000" indent="-270000">
              <a:buFont typeface="Arial" panose="020B0604020202020204" pitchFamily="34" charset="0"/>
              <a:buChar char="•"/>
              <a:defRPr lang="de-DE" sz="1800" dirty="0">
                <a:solidFill>
                  <a:srgbClr val="FF0000"/>
                </a:solidFill>
              </a:defRPr>
            </a:lvl1pPr>
          </a:lstStyle>
          <a:p>
            <a:pPr marL="0" lvl="0" indent="0">
              <a:buNone/>
            </a:pPr>
            <a:r>
              <a:rPr lang="de-DE" dirty="0"/>
              <a:t>Diagramm durch Klicken auf Symbol erstellen!</a:t>
            </a:r>
          </a:p>
        </p:txBody>
      </p:sp>
      <p:sp>
        <p:nvSpPr>
          <p:cNvPr id="57" name="Subline"/>
          <p:cNvSpPr>
            <a:spLocks noGrp="1"/>
          </p:cNvSpPr>
          <p:nvPr>
            <p:ph type="body" sz="quarter" idx="13" hasCustomPrompt="1"/>
          </p:nvPr>
        </p:nvSpPr>
        <p:spPr>
          <a:xfrm>
            <a:off x="527795" y="1060079"/>
            <a:ext cx="11148267"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2" name="Subline"/>
          <p:cNvSpPr>
            <a:spLocks noGrp="1"/>
          </p:cNvSpPr>
          <p:nvPr>
            <p:ph type="body" sz="quarter" idx="19" hasCustomPrompt="1"/>
          </p:nvPr>
        </p:nvSpPr>
        <p:spPr>
          <a:xfrm>
            <a:off x="527795" y="1348079"/>
            <a:ext cx="11148267"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62C611DE-A112-4F8F-8F6A-D6A32B7CC483}"/>
              </a:ext>
            </a:extLst>
          </p:cNvPr>
          <p:cNvSpPr>
            <a:spLocks noGrp="1"/>
          </p:cNvSpPr>
          <p:nvPr>
            <p:ph type="dt" sz="half" idx="42"/>
          </p:nvPr>
        </p:nvSpPr>
        <p:spPr/>
        <p:txBody>
          <a:bodyPr/>
          <a:lstStyle/>
          <a:p>
            <a:fld id="{36E6792B-FC05-4639-8C79-7B6C32F51486}" type="datetime1">
              <a:rPr lang="de-DE" smtClean="0"/>
              <a:t>29.08.2022</a:t>
            </a:fld>
            <a:endParaRPr lang="de-DE" dirty="0"/>
          </a:p>
        </p:txBody>
      </p:sp>
      <p:sp>
        <p:nvSpPr>
          <p:cNvPr id="6" name="Foliennummernplatzhalter 5">
            <a:extLst>
              <a:ext uri="{FF2B5EF4-FFF2-40B4-BE49-F238E27FC236}">
                <a16:creationId xmlns:a16="http://schemas.microsoft.com/office/drawing/2014/main" id="{33F7F3D3-C55B-40DC-B0B3-A4B37778652C}"/>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5" name="Textplatzhalter 3">
            <a:extLst>
              <a:ext uri="{FF2B5EF4-FFF2-40B4-BE49-F238E27FC236}">
                <a16:creationId xmlns:a16="http://schemas.microsoft.com/office/drawing/2014/main" id="{E4C4175D-98E1-43B3-9D2F-16BC6750A931}"/>
              </a:ext>
            </a:extLst>
          </p:cNvPr>
          <p:cNvSpPr>
            <a:spLocks noGrp="1"/>
          </p:cNvSpPr>
          <p:nvPr>
            <p:ph type="body" sz="quarter" idx="40" hasCustomPrompt="1"/>
          </p:nvPr>
        </p:nvSpPr>
        <p:spPr>
          <a:xfrm>
            <a:off x="540069" y="5977438"/>
            <a:ext cx="5364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ACA6B3E9-BC7C-44BB-8C12-1E59549A978A}"/>
              </a:ext>
            </a:extLst>
          </p:cNvPr>
          <p:cNvSpPr>
            <a:spLocks noGrp="1"/>
          </p:cNvSpPr>
          <p:nvPr>
            <p:ph type="body" sz="quarter" idx="41" hasCustomPrompt="1"/>
          </p:nvPr>
        </p:nvSpPr>
        <p:spPr>
          <a:xfrm>
            <a:off x="6273736" y="5977438"/>
            <a:ext cx="4500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377790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IAGRAMM | 2 Sp. , Inhalt recht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8079734" y="1742882"/>
            <a:ext cx="3600000" cy="4170556"/>
          </a:xfrm>
          <a:prstGeom prst="rect">
            <a:avLst/>
          </a:prstGeom>
        </p:spPr>
        <p:txBody>
          <a:bodyPr vert="horz" lIns="0" tIns="0" rIns="0" bIns="0" rtlCol="0">
            <a:noAutofit/>
          </a:bodyPr>
          <a:lstStyle>
            <a:lvl1pPr>
              <a:spcBef>
                <a:spcPts val="800"/>
              </a:spcBef>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521656" y="1742882"/>
            <a:ext cx="7200000" cy="4170556"/>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21659" y="1060079"/>
            <a:ext cx="1115440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21659" y="1348079"/>
            <a:ext cx="1115440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4" name="Datumsplatzhalter 3">
            <a:extLst>
              <a:ext uri="{FF2B5EF4-FFF2-40B4-BE49-F238E27FC236}">
                <a16:creationId xmlns:a16="http://schemas.microsoft.com/office/drawing/2014/main" id="{D186D5EC-1679-476F-A130-5411EB6C42BD}"/>
              </a:ext>
            </a:extLst>
          </p:cNvPr>
          <p:cNvSpPr>
            <a:spLocks noGrp="1"/>
          </p:cNvSpPr>
          <p:nvPr>
            <p:ph type="dt" sz="half" idx="42"/>
          </p:nvPr>
        </p:nvSpPr>
        <p:spPr/>
        <p:txBody>
          <a:bodyPr/>
          <a:lstStyle/>
          <a:p>
            <a:fld id="{50448F09-7BBA-4771-9432-B16683925413}" type="datetime1">
              <a:rPr lang="de-DE" smtClean="0"/>
              <a:t>29.08.2022</a:t>
            </a:fld>
            <a:endParaRPr lang="de-DE" dirty="0"/>
          </a:p>
        </p:txBody>
      </p:sp>
      <p:sp>
        <p:nvSpPr>
          <p:cNvPr id="6" name="Foliennummernplatzhalter 5">
            <a:extLst>
              <a:ext uri="{FF2B5EF4-FFF2-40B4-BE49-F238E27FC236}">
                <a16:creationId xmlns:a16="http://schemas.microsoft.com/office/drawing/2014/main" id="{A5BFC5F7-9EEE-4EB3-A4A5-A0591D746D09}"/>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13" name="Textplatzhalter 3">
            <a:extLst>
              <a:ext uri="{FF2B5EF4-FFF2-40B4-BE49-F238E27FC236}">
                <a16:creationId xmlns:a16="http://schemas.microsoft.com/office/drawing/2014/main" id="{0E23B225-9CDA-4890-BD4F-51906AE9A378}"/>
              </a:ext>
            </a:extLst>
          </p:cNvPr>
          <p:cNvSpPr>
            <a:spLocks noGrp="1"/>
          </p:cNvSpPr>
          <p:nvPr>
            <p:ph type="body" sz="quarter" idx="40" hasCustomPrompt="1"/>
          </p:nvPr>
        </p:nvSpPr>
        <p:spPr>
          <a:xfrm>
            <a:off x="540069" y="5977438"/>
            <a:ext cx="7181587"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1" name="Textplatzhalter 3">
            <a:extLst>
              <a:ext uri="{FF2B5EF4-FFF2-40B4-BE49-F238E27FC236}">
                <a16:creationId xmlns:a16="http://schemas.microsoft.com/office/drawing/2014/main" id="{620A0B31-48BA-4AF7-8A60-C4DCC3CD7637}"/>
              </a:ext>
            </a:extLst>
          </p:cNvPr>
          <p:cNvSpPr>
            <a:spLocks noGrp="1"/>
          </p:cNvSpPr>
          <p:nvPr>
            <p:ph type="body" sz="quarter" idx="41" hasCustomPrompt="1"/>
          </p:nvPr>
        </p:nvSpPr>
        <p:spPr>
          <a:xfrm>
            <a:off x="8079734" y="5977438"/>
            <a:ext cx="2808000" cy="125180"/>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1822071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DIAGRAMM | 2 Sp. , Inhalt links 2: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de-DE" dirty="0"/>
              <a:t>Folien-Titel</a:t>
            </a:r>
          </a:p>
        </p:txBody>
      </p:sp>
      <p:sp>
        <p:nvSpPr>
          <p:cNvPr id="12" name="Textplatzhalter 5"/>
          <p:cNvSpPr>
            <a:spLocks noGrp="1"/>
          </p:cNvSpPr>
          <p:nvPr>
            <p:ph idx="18" hasCustomPrompt="1"/>
          </p:nvPr>
        </p:nvSpPr>
        <p:spPr>
          <a:xfrm>
            <a:off x="530299" y="1734474"/>
            <a:ext cx="3600000" cy="4178964"/>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dirty="0"/>
              <a:t>Text – erste Ebene </a:t>
            </a:r>
          </a:p>
          <a:p>
            <a:pPr lvl="1"/>
            <a:r>
              <a:rPr lang="de-DE" dirty="0"/>
              <a:t>Zweite Ebene</a:t>
            </a:r>
          </a:p>
          <a:p>
            <a:pPr lvl="2"/>
            <a:r>
              <a:rPr lang="de-DE" dirty="0"/>
              <a:t>Dritte Ebene</a:t>
            </a:r>
          </a:p>
          <a:p>
            <a:pPr lvl="3"/>
            <a:r>
              <a:rPr lang="de-DE" dirty="0"/>
              <a:t>Vierte Ebene</a:t>
            </a:r>
          </a:p>
        </p:txBody>
      </p:sp>
      <p:sp>
        <p:nvSpPr>
          <p:cNvPr id="15" name="Diagrammplatzhalter 7"/>
          <p:cNvSpPr>
            <a:spLocks noGrp="1"/>
          </p:cNvSpPr>
          <p:nvPr>
            <p:ph type="chart" sz="quarter" idx="19" hasCustomPrompt="1"/>
          </p:nvPr>
        </p:nvSpPr>
        <p:spPr>
          <a:xfrm>
            <a:off x="4473790" y="1734474"/>
            <a:ext cx="7200000" cy="4178964"/>
          </a:xfrm>
        </p:spPr>
        <p:txBody>
          <a:bodyPr vert="horz" lIns="0" tIns="0" rIns="0" bIns="0" rtlCol="0">
            <a:noAutofit/>
          </a:bodyPr>
          <a:lstStyle>
            <a:lvl1pPr marL="0" indent="0">
              <a:buNone/>
              <a:defRPr lang="de-DE" sz="1800" dirty="0">
                <a:solidFill>
                  <a:srgbClr val="FF0000"/>
                </a:solidFill>
              </a:defRPr>
            </a:lvl1pPr>
          </a:lstStyle>
          <a:p>
            <a:pPr marL="324000" lvl="0" indent="-324000"/>
            <a:r>
              <a:rPr lang="de-DE" noProof="0" dirty="0"/>
              <a:t>Diagramm</a:t>
            </a:r>
            <a:r>
              <a:rPr lang="de-DE" dirty="0"/>
              <a:t> durch Klicken auf Symbol erstellen!</a:t>
            </a:r>
          </a:p>
        </p:txBody>
      </p:sp>
      <p:sp>
        <p:nvSpPr>
          <p:cNvPr id="57" name="Subline"/>
          <p:cNvSpPr>
            <a:spLocks noGrp="1"/>
          </p:cNvSpPr>
          <p:nvPr>
            <p:ph type="body" sz="quarter" idx="13" hasCustomPrompt="1"/>
          </p:nvPr>
        </p:nvSpPr>
        <p:spPr>
          <a:xfrm>
            <a:off x="530299" y="1060079"/>
            <a:ext cx="11145764" cy="288000"/>
          </a:xfrm>
          <a:prstGeom prst="rect">
            <a:avLst/>
          </a:prstGeom>
        </p:spPr>
        <p:txBody>
          <a:bodyPr vert="horz" lIns="0" tIns="0" rIns="0" bIns="0" rtlCol="0">
            <a:noAutofit/>
          </a:bodyPr>
          <a:lstStyle>
            <a:lvl1pPr marL="0" indent="0">
              <a:buFont typeface="Arial" panose="020B0604020202020204" pitchFamily="34" charset="0"/>
              <a:buNone/>
              <a:defRPr lang="en-US" sz="2000" baseline="0" dirty="0">
                <a:solidFill>
                  <a:schemeClr val="tx2"/>
                </a:solidFill>
              </a:defRPr>
            </a:lvl1pPr>
          </a:lstStyle>
          <a:p>
            <a:pPr lvl="0"/>
            <a:r>
              <a:rPr lang="de-DE" noProof="0" dirty="0"/>
              <a:t>Diagramm-Titel</a:t>
            </a:r>
          </a:p>
        </p:txBody>
      </p:sp>
      <p:sp>
        <p:nvSpPr>
          <p:cNvPr id="85" name="Subline"/>
          <p:cNvSpPr>
            <a:spLocks noGrp="1"/>
          </p:cNvSpPr>
          <p:nvPr>
            <p:ph type="body" sz="quarter" idx="20" hasCustomPrompt="1"/>
          </p:nvPr>
        </p:nvSpPr>
        <p:spPr>
          <a:xfrm>
            <a:off x="530299" y="1348079"/>
            <a:ext cx="11145764" cy="252000"/>
          </a:xfrm>
          <a:prstGeom prst="rect">
            <a:avLst/>
          </a:prstGeom>
        </p:spPr>
        <p:txBody>
          <a:bodyPr vert="horz" lIns="0" tIns="0" rIns="0" bIns="0" rtlCol="0">
            <a:noAutofit/>
          </a:bodyPr>
          <a:lstStyle>
            <a:lvl1pPr marL="0" indent="0">
              <a:buFontTx/>
              <a:buNone/>
              <a:defRPr lang="en-US" sz="1600" baseline="0" dirty="0">
                <a:solidFill>
                  <a:srgbClr val="000000"/>
                </a:solidFill>
              </a:defRPr>
            </a:lvl1pPr>
          </a:lstStyle>
          <a:p>
            <a:pPr lvl="0"/>
            <a:r>
              <a:rPr lang="de-DE" noProof="0" dirty="0"/>
              <a:t>Diagramm-Untertitel</a:t>
            </a:r>
          </a:p>
        </p:txBody>
      </p:sp>
      <p:sp>
        <p:nvSpPr>
          <p:cNvPr id="6" name="Foliennummernplatzhalter 5">
            <a:extLst>
              <a:ext uri="{FF2B5EF4-FFF2-40B4-BE49-F238E27FC236}">
                <a16:creationId xmlns:a16="http://schemas.microsoft.com/office/drawing/2014/main" id="{EF7135BE-9368-46F6-ABD4-D91609549590}"/>
              </a:ext>
            </a:extLst>
          </p:cNvPr>
          <p:cNvSpPr>
            <a:spLocks noGrp="1"/>
          </p:cNvSpPr>
          <p:nvPr>
            <p:ph type="sldNum" sz="quarter" idx="43"/>
          </p:nvPr>
        </p:nvSpPr>
        <p:spPr/>
        <p:txBody>
          <a:bodyPr/>
          <a:lstStyle/>
          <a:p>
            <a:fld id="{B42D4303-B7FF-7540-9F33-74BBD7018147}" type="slidenum">
              <a:rPr lang="de-DE" smtClean="0"/>
              <a:pPr/>
              <a:t>‹Nr.›</a:t>
            </a:fld>
            <a:endParaRPr lang="de-DE" dirty="0"/>
          </a:p>
        </p:txBody>
      </p:sp>
      <p:sp>
        <p:nvSpPr>
          <p:cNvPr id="7" name="Datumsplatzhalter 6">
            <a:extLst>
              <a:ext uri="{FF2B5EF4-FFF2-40B4-BE49-F238E27FC236}">
                <a16:creationId xmlns:a16="http://schemas.microsoft.com/office/drawing/2014/main" id="{722755C9-0F94-4279-8272-4362F6F82FD0}"/>
              </a:ext>
            </a:extLst>
          </p:cNvPr>
          <p:cNvSpPr>
            <a:spLocks noGrp="1"/>
          </p:cNvSpPr>
          <p:nvPr>
            <p:ph type="dt" sz="half" idx="44"/>
          </p:nvPr>
        </p:nvSpPr>
        <p:spPr/>
        <p:txBody>
          <a:bodyPr/>
          <a:lstStyle/>
          <a:p>
            <a:fld id="{A753081C-465E-4B4B-B32D-C3A7F4CF10D3}" type="datetime1">
              <a:rPr lang="de-DE" smtClean="0"/>
              <a:t>29.08.2022</a:t>
            </a:fld>
            <a:endParaRPr lang="de-DE" dirty="0"/>
          </a:p>
        </p:txBody>
      </p:sp>
      <p:sp>
        <p:nvSpPr>
          <p:cNvPr id="13" name="Textplatzhalter 3">
            <a:extLst>
              <a:ext uri="{FF2B5EF4-FFF2-40B4-BE49-F238E27FC236}">
                <a16:creationId xmlns:a16="http://schemas.microsoft.com/office/drawing/2014/main" id="{19404BAC-73F2-42E8-A9E7-4515B54785C6}"/>
              </a:ext>
            </a:extLst>
          </p:cNvPr>
          <p:cNvSpPr>
            <a:spLocks noGrp="1"/>
          </p:cNvSpPr>
          <p:nvPr>
            <p:ph type="body" sz="quarter" idx="40" hasCustomPrompt="1"/>
          </p:nvPr>
        </p:nvSpPr>
        <p:spPr>
          <a:xfrm>
            <a:off x="540069" y="5977438"/>
            <a:ext cx="5688000" cy="140686"/>
          </a:xfrm>
        </p:spPr>
        <p:txBody>
          <a:bodyPr lIns="0" tIns="0" rIns="0" bIns="0"/>
          <a:lstStyle>
            <a:lvl1pPr marL="0" indent="0">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Quelle hier eingeben</a:t>
            </a:r>
          </a:p>
        </p:txBody>
      </p:sp>
      <p:sp>
        <p:nvSpPr>
          <p:cNvPr id="14" name="Textplatzhalter 3">
            <a:extLst>
              <a:ext uri="{FF2B5EF4-FFF2-40B4-BE49-F238E27FC236}">
                <a16:creationId xmlns:a16="http://schemas.microsoft.com/office/drawing/2014/main" id="{3E4910C9-9B58-4EEB-80E9-AA0A6823B66D}"/>
              </a:ext>
            </a:extLst>
          </p:cNvPr>
          <p:cNvSpPr>
            <a:spLocks noGrp="1"/>
          </p:cNvSpPr>
          <p:nvPr>
            <p:ph type="body" sz="quarter" idx="41" hasCustomPrompt="1"/>
          </p:nvPr>
        </p:nvSpPr>
        <p:spPr>
          <a:xfrm>
            <a:off x="6482394" y="5977438"/>
            <a:ext cx="4500000" cy="125180"/>
          </a:xfrm>
        </p:spPr>
        <p:txBody>
          <a:bodyPr lIns="0" tIns="0" rIns="0" bIns="0"/>
          <a:lstStyle>
            <a:lvl1pPr marL="0" indent="0" algn="r">
              <a:lnSpc>
                <a:spcPct val="100000"/>
              </a:lnSpc>
              <a:spcBef>
                <a:spcPts val="0"/>
              </a:spcBef>
              <a:spcAft>
                <a:spcPts val="0"/>
              </a:spcAft>
              <a:buFontTx/>
              <a:buNone/>
              <a:defRPr sz="800">
                <a:solidFill>
                  <a:schemeClr val="tx1">
                    <a:lumMod val="60000"/>
                    <a:lumOff val="40000"/>
                  </a:schemeClr>
                </a:solidFill>
              </a:defRPr>
            </a:lvl1pPr>
            <a:lvl2pPr>
              <a:defRPr sz="800">
                <a:solidFill>
                  <a:schemeClr val="tx1">
                    <a:lumMod val="60000"/>
                    <a:lumOff val="40000"/>
                  </a:schemeClr>
                </a:solidFill>
              </a:defRPr>
            </a:lvl2pPr>
            <a:lvl3pPr>
              <a:defRPr sz="800">
                <a:solidFill>
                  <a:schemeClr val="tx1">
                    <a:lumMod val="60000"/>
                    <a:lumOff val="40000"/>
                  </a:schemeClr>
                </a:solidFill>
              </a:defRPr>
            </a:lvl3pPr>
            <a:lvl4pPr>
              <a:defRPr sz="800">
                <a:solidFill>
                  <a:schemeClr val="tx1">
                    <a:lumMod val="60000"/>
                    <a:lumOff val="40000"/>
                  </a:schemeClr>
                </a:solidFill>
              </a:defRPr>
            </a:lvl4pPr>
            <a:lvl5pPr marL="0" indent="0">
              <a:buFontTx/>
              <a:buNone/>
              <a:defRPr sz="800">
                <a:solidFill>
                  <a:schemeClr val="tx1">
                    <a:lumMod val="60000"/>
                    <a:lumOff val="40000"/>
                  </a:schemeClr>
                </a:solidFill>
              </a:defRPr>
            </a:lvl5pPr>
          </a:lstStyle>
          <a:p>
            <a:pPr marL="0" lvl="0" indent="0">
              <a:spcAft>
                <a:spcPts val="0"/>
              </a:spcAft>
            </a:pPr>
            <a:r>
              <a:rPr lang="de-DE" dirty="0"/>
              <a:t>Autor/Zusatzinfo hier angeben</a:t>
            </a:r>
          </a:p>
        </p:txBody>
      </p:sp>
    </p:spTree>
    <p:extLst>
      <p:ext uri="{BB962C8B-B14F-4D97-AF65-F5344CB8AC3E}">
        <p14:creationId xmlns:p14="http://schemas.microsoft.com/office/powerpoint/2010/main" val="3705198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ANSPRECHPARTNER">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B90936-CF09-4A5E-9AF7-C6FFAC500D6C}"/>
              </a:ext>
            </a:extLst>
          </p:cNvPr>
          <p:cNvSpPr>
            <a:spLocks noGrp="1"/>
          </p:cNvSpPr>
          <p:nvPr>
            <p:ph type="title"/>
          </p:nvPr>
        </p:nvSpPr>
        <p:spPr>
          <a:solidFill>
            <a:srgbClr val="CCDBEA"/>
          </a:solidFill>
        </p:spPr>
        <p:txBody>
          <a:bodyPr/>
          <a:lstStyle/>
          <a:p>
            <a:r>
              <a:rPr lang="de-DE"/>
              <a:t>Mastertitelformat bearbeiten</a:t>
            </a:r>
            <a:endParaRPr lang="de-DE" dirty="0"/>
          </a:p>
        </p:txBody>
      </p:sp>
      <p:sp>
        <p:nvSpPr>
          <p:cNvPr id="3" name="Datumsplatzhalter 2">
            <a:extLst>
              <a:ext uri="{FF2B5EF4-FFF2-40B4-BE49-F238E27FC236}">
                <a16:creationId xmlns:a16="http://schemas.microsoft.com/office/drawing/2014/main" id="{C1218A40-4AD4-4BC9-BF0C-662EBA58A14A}"/>
              </a:ext>
            </a:extLst>
          </p:cNvPr>
          <p:cNvSpPr>
            <a:spLocks noGrp="1"/>
          </p:cNvSpPr>
          <p:nvPr>
            <p:ph type="dt" sz="half" idx="10"/>
          </p:nvPr>
        </p:nvSpPr>
        <p:spPr/>
        <p:txBody>
          <a:bodyPr/>
          <a:lstStyle/>
          <a:p>
            <a:fld id="{2214C301-A6AB-48E5-9FA9-A3F9034F687A}" type="datetime1">
              <a:rPr lang="de-DE" smtClean="0"/>
              <a:t>29.08.2022</a:t>
            </a:fld>
            <a:endParaRPr lang="de-DE" dirty="0"/>
          </a:p>
        </p:txBody>
      </p:sp>
      <p:sp>
        <p:nvSpPr>
          <p:cNvPr id="4" name="Foliennummernplatzhalter 3">
            <a:extLst>
              <a:ext uri="{FF2B5EF4-FFF2-40B4-BE49-F238E27FC236}">
                <a16:creationId xmlns:a16="http://schemas.microsoft.com/office/drawing/2014/main" id="{956DF55D-C94F-4DAB-B735-AE71F5466D85}"/>
              </a:ext>
            </a:extLst>
          </p:cNvPr>
          <p:cNvSpPr>
            <a:spLocks noGrp="1"/>
          </p:cNvSpPr>
          <p:nvPr>
            <p:ph type="sldNum" sz="quarter" idx="11"/>
          </p:nvPr>
        </p:nvSpPr>
        <p:spPr/>
        <p:txBody>
          <a:bodyPr/>
          <a:lstStyle/>
          <a:p>
            <a:fld id="{B42D4303-B7FF-7540-9F33-74BBD7018147}" type="slidenum">
              <a:rPr lang="de-DE" smtClean="0"/>
              <a:pPr/>
              <a:t>‹Nr.›</a:t>
            </a:fld>
            <a:endParaRPr lang="de-DE" dirty="0"/>
          </a:p>
        </p:txBody>
      </p:sp>
      <p:sp>
        <p:nvSpPr>
          <p:cNvPr id="5" name="Inhaltsplatzhalter 2">
            <a:extLst>
              <a:ext uri="{FF2B5EF4-FFF2-40B4-BE49-F238E27FC236}">
                <a16:creationId xmlns:a16="http://schemas.microsoft.com/office/drawing/2014/main" id="{ECD46595-6842-47BB-B04A-954AD3A76A03}"/>
              </a:ext>
            </a:extLst>
          </p:cNvPr>
          <p:cNvSpPr>
            <a:spLocks noGrp="1"/>
          </p:cNvSpPr>
          <p:nvPr>
            <p:ph idx="13"/>
          </p:nvPr>
        </p:nvSpPr>
        <p:spPr>
          <a:xfrm>
            <a:off x="8364680" y="873125"/>
            <a:ext cx="3852000" cy="5040311"/>
          </a:xfrm>
          <a:solidFill>
            <a:schemeClr val="accent1"/>
          </a:solidFill>
        </p:spPr>
        <p:txBody>
          <a:bodyPr/>
          <a:lstStyle>
            <a:lvl1pPr marL="519113" indent="-342900">
              <a:buClr>
                <a:schemeClr val="bg1"/>
              </a:buClr>
              <a:buFont typeface="Wingdings 2" panose="05020102010507070707" pitchFamily="18" charset="2"/>
              <a:buChar char="Ã"/>
              <a:defRPr>
                <a:solidFill>
                  <a:schemeClr val="bg1"/>
                </a:solidFill>
              </a:defRPr>
            </a:lvl1pPr>
            <a:lvl2pPr marL="324000" indent="0">
              <a:buClr>
                <a:schemeClr val="bg1"/>
              </a:buClr>
              <a:buNone/>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marL="0" indent="0">
              <a:buNone/>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kumimoji="0" lang="de-DE" sz="2400" b="0" i="0" u="none" strike="noStrike" kern="1200" cap="none" spc="0" normalizeH="0" baseline="0" noProof="0" dirty="0">
              <a:ln>
                <a:noFill/>
              </a:ln>
              <a:solidFill>
                <a:srgbClr val="000000"/>
              </a:solidFill>
              <a:effectLst/>
              <a:uLnTx/>
              <a:uFillTx/>
              <a:latin typeface="Source Sans Pro" panose="020B0503030403020204" pitchFamily="34" charset="0"/>
              <a:ea typeface="+mn-ea"/>
              <a:cs typeface="+mn-cs"/>
            </a:endParaRPr>
          </a:p>
        </p:txBody>
      </p:sp>
      <p:sp>
        <p:nvSpPr>
          <p:cNvPr id="6" name="Inhaltsplatzhalter 11">
            <a:extLst>
              <a:ext uri="{FF2B5EF4-FFF2-40B4-BE49-F238E27FC236}">
                <a16:creationId xmlns:a16="http://schemas.microsoft.com/office/drawing/2014/main" id="{AEEB83AC-1DB8-4097-B247-0BB62605FBD2}"/>
              </a:ext>
            </a:extLst>
          </p:cNvPr>
          <p:cNvSpPr>
            <a:spLocks noGrp="1"/>
          </p:cNvSpPr>
          <p:nvPr>
            <p:ph sz="quarter" idx="14" hasCustomPrompt="1"/>
          </p:nvPr>
        </p:nvSpPr>
        <p:spPr>
          <a:xfrm>
            <a:off x="515938" y="1052512"/>
            <a:ext cx="7560000" cy="4860925"/>
          </a:xfrm>
        </p:spPr>
        <p:txBody>
          <a:bodyPr/>
          <a:lstStyle>
            <a:lvl1pPr>
              <a:buClr>
                <a:srgbClr val="004A94"/>
              </a:buClr>
              <a:defRPr/>
            </a:lvl1pPr>
            <a:lvl2pPr>
              <a:buClr>
                <a:srgbClr val="CCDBEA"/>
              </a:buClr>
              <a:defRPr/>
            </a:lvl2pPr>
            <a:lvl3pPr>
              <a:buClr>
                <a:srgbClr val="CCDBEA"/>
              </a:buClr>
              <a:defRPr/>
            </a:lvl3pPr>
            <a:lvl4pPr>
              <a:buClr>
                <a:srgbClr val="CCDBEA"/>
              </a:buClr>
              <a:defRPr/>
            </a:lvl4pPr>
          </a:lstStyle>
          <a:p>
            <a:pPr lvl="0"/>
            <a:r>
              <a:rPr lang="de-DE" dirty="0"/>
              <a:t>Text - erste Ebene </a:t>
            </a:r>
          </a:p>
          <a:p>
            <a:pPr lvl="1"/>
            <a:r>
              <a:rPr lang="de-DE" dirty="0"/>
              <a:t>Zweite Ebene</a:t>
            </a:r>
          </a:p>
          <a:p>
            <a:pPr lvl="2"/>
            <a:r>
              <a:rPr lang="de-DE" dirty="0"/>
              <a:t>Dritte Ebene</a:t>
            </a:r>
          </a:p>
          <a:p>
            <a:pPr lvl="3"/>
            <a:r>
              <a:rPr lang="de-DE" dirty="0"/>
              <a:t>Vierte Ebene</a:t>
            </a:r>
          </a:p>
        </p:txBody>
      </p:sp>
      <p:pic>
        <p:nvPicPr>
          <p:cNvPr id="8" name="Grafik 7">
            <a:extLst>
              <a:ext uri="{FF2B5EF4-FFF2-40B4-BE49-F238E27FC236}">
                <a16:creationId xmlns:a16="http://schemas.microsoft.com/office/drawing/2014/main" id="{9804757D-243F-4972-A50C-D7C6D532E366}"/>
              </a:ext>
            </a:extLst>
          </p:cNvPr>
          <p:cNvPicPr>
            <a:picLocks noChangeAspect="1"/>
          </p:cNvPicPr>
          <p:nvPr userDrawn="1"/>
        </p:nvPicPr>
        <p:blipFill>
          <a:blip r:embed="rId2"/>
          <a:stretch>
            <a:fillRect/>
          </a:stretch>
        </p:blipFill>
        <p:spPr>
          <a:xfrm>
            <a:off x="299356" y="1415528"/>
            <a:ext cx="4023068" cy="4023068"/>
          </a:xfrm>
          <a:prstGeom prst="rect">
            <a:avLst/>
          </a:prstGeom>
        </p:spPr>
      </p:pic>
      <p:pic>
        <p:nvPicPr>
          <p:cNvPr id="9" name="Grafik 8">
            <a:extLst>
              <a:ext uri="{FF2B5EF4-FFF2-40B4-BE49-F238E27FC236}">
                <a16:creationId xmlns:a16="http://schemas.microsoft.com/office/drawing/2014/main" id="{6C8784B7-BE6E-4EF1-A5EB-9A4C3986B896}"/>
              </a:ext>
            </a:extLst>
          </p:cNvPr>
          <p:cNvPicPr>
            <a:picLocks noChangeAspect="1"/>
          </p:cNvPicPr>
          <p:nvPr userDrawn="1"/>
        </p:nvPicPr>
        <p:blipFill>
          <a:blip r:embed="rId3"/>
          <a:stretch>
            <a:fillRect/>
          </a:stretch>
        </p:blipFill>
        <p:spPr>
          <a:xfrm>
            <a:off x="4149768" y="1448352"/>
            <a:ext cx="4140888" cy="4140888"/>
          </a:xfrm>
          <a:prstGeom prst="rect">
            <a:avLst/>
          </a:prstGeom>
        </p:spPr>
      </p:pic>
    </p:spTree>
    <p:extLst>
      <p:ext uri="{BB962C8B-B14F-4D97-AF65-F5344CB8AC3E}">
        <p14:creationId xmlns:p14="http://schemas.microsoft.com/office/powerpoint/2010/main" val="3106469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userDrawn="1">
  <p:cSld name="2_Titel &amp; Inhalt">
    <p:spTree>
      <p:nvGrpSpPr>
        <p:cNvPr id="1" name=""/>
        <p:cNvGrpSpPr/>
        <p:nvPr/>
      </p:nvGrpSpPr>
      <p:grpSpPr>
        <a:xfrm>
          <a:off x="0" y="0"/>
          <a:ext cx="0" cy="0"/>
          <a:chOff x="0" y="0"/>
          <a:chExt cx="0" cy="0"/>
        </a:xfrm>
      </p:grpSpPr>
      <p:sp>
        <p:nvSpPr>
          <p:cNvPr id="56" name="Textfeld 55"/>
          <p:cNvSpPr txBox="1"/>
          <p:nvPr userDrawn="1"/>
        </p:nvSpPr>
        <p:spPr>
          <a:xfrm>
            <a:off x="-3759192" y="1157761"/>
            <a:ext cx="3744487" cy="429903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Inhaltsbereich mit/ohne Aufzählungszeichen:</a:t>
            </a:r>
            <a:br>
              <a:rPr lang="de-DE" sz="1400" b="1" dirty="0"/>
            </a:br>
            <a:r>
              <a:rPr lang="de-DE" sz="1400" b="0" kern="1200" dirty="0">
                <a:solidFill>
                  <a:schemeClr val="tx1"/>
                </a:solidFill>
                <a:latin typeface="+mn-lt"/>
                <a:ea typeface="+mn-ea"/>
                <a:cs typeface="+mn-cs"/>
              </a:rPr>
              <a:t>1. Ebene Arial 20 Pt.</a:t>
            </a:r>
            <a:br>
              <a:rPr lang="de-DE" sz="1400" b="0" kern="1200" dirty="0">
                <a:solidFill>
                  <a:schemeClr val="tx1"/>
                </a:solidFill>
                <a:latin typeface="+mn-lt"/>
                <a:ea typeface="+mn-ea"/>
                <a:cs typeface="+mn-cs"/>
              </a:rPr>
            </a:br>
            <a:r>
              <a:rPr lang="de-DE" sz="1400" b="0" kern="1200" dirty="0">
                <a:solidFill>
                  <a:schemeClr val="tx1"/>
                </a:solidFill>
                <a:latin typeface="+mn-lt"/>
                <a:ea typeface="+mn-ea"/>
                <a:cs typeface="+mn-cs"/>
              </a:rPr>
              <a:t>Ab 2. Ebene 18 Pt.</a:t>
            </a:r>
          </a:p>
          <a:p>
            <a:pPr marL="0" marR="0" indent="0" algn="l" defTabSz="914400" rtl="0" eaLnBrk="1" fontAlgn="auto" latinLnBrk="0" hangingPunct="1">
              <a:lnSpc>
                <a:spcPct val="90000"/>
              </a:lnSpc>
              <a:spcBef>
                <a:spcPts val="0"/>
              </a:spcBef>
              <a:spcAft>
                <a:spcPts val="1000"/>
              </a:spcAft>
              <a:buClrTx/>
              <a:buSzTx/>
              <a:buFontTx/>
              <a:buNone/>
              <a:tabLst/>
              <a:defRPr/>
            </a:pPr>
            <a:r>
              <a:rPr lang="de-DE" sz="1400" b="1" kern="1200" dirty="0">
                <a:solidFill>
                  <a:schemeClr val="tx1"/>
                </a:solidFill>
                <a:latin typeface="+mn-lt"/>
                <a:ea typeface="+mn-ea"/>
                <a:cs typeface="+mn-cs"/>
              </a:rPr>
              <a:t>Optional Untertitel/Zwischenüberschrift:</a:t>
            </a:r>
            <a:br>
              <a:rPr lang="de-DE" sz="1400" b="1" kern="1200" dirty="0">
                <a:solidFill>
                  <a:schemeClr val="tx1"/>
                </a:solidFill>
                <a:latin typeface="+mn-lt"/>
                <a:ea typeface="+mn-ea"/>
                <a:cs typeface="+mn-cs"/>
              </a:rPr>
            </a:br>
            <a:r>
              <a:rPr lang="de-DE" sz="1400" b="0" dirty="0"/>
              <a:t>Arial</a:t>
            </a:r>
            <a:r>
              <a:rPr lang="de-DE" sz="1400" b="0" baseline="0" dirty="0"/>
              <a:t> 20 Pt., Dunkelblau aus der oberen Farbreihe der Designfarben</a:t>
            </a:r>
            <a:br>
              <a:rPr lang="de-DE" sz="1400" b="0" baseline="0" dirty="0"/>
            </a:br>
            <a:r>
              <a:rPr lang="de-DE" sz="1400" b="0" baseline="0" dirty="0"/>
              <a:t>(RGB 76 | 128 | 179)</a:t>
            </a:r>
            <a:br>
              <a:rPr lang="de-DE" sz="1400" b="0" kern="1200" baseline="0" dirty="0">
                <a:solidFill>
                  <a:schemeClr val="tx1"/>
                </a:solidFill>
                <a:latin typeface="+mn-lt"/>
                <a:ea typeface="+mn-ea"/>
                <a:cs typeface="+mn-cs"/>
              </a:rPr>
            </a:br>
            <a:br>
              <a:rPr lang="de-DE" sz="1400" b="0" kern="1200" baseline="0" dirty="0">
                <a:solidFill>
                  <a:schemeClr val="tx1"/>
                </a:solidFill>
                <a:latin typeface="+mn-lt"/>
                <a:ea typeface="+mn-ea"/>
                <a:cs typeface="+mn-cs"/>
              </a:rPr>
            </a:br>
            <a:r>
              <a:rPr lang="de-DE" sz="1400" b="1" kern="1200" dirty="0">
                <a:solidFill>
                  <a:schemeClr val="tx1"/>
                </a:solidFill>
                <a:latin typeface="+mn-lt"/>
                <a:ea typeface="+mn-ea"/>
                <a:cs typeface="+mn-cs"/>
              </a:rPr>
              <a:t>Aufzählungszeichen einrichten:</a:t>
            </a:r>
            <a:br>
              <a:rPr lang="de-DE" sz="1400" b="1" kern="1200" dirty="0">
                <a:solidFill>
                  <a:schemeClr val="tx1"/>
                </a:solidFill>
                <a:latin typeface="+mn-lt"/>
                <a:ea typeface="+mn-ea"/>
                <a:cs typeface="+mn-cs"/>
              </a:rPr>
            </a:br>
            <a:r>
              <a:rPr lang="de-DE" sz="1400" b="0" kern="1200" baseline="0" dirty="0">
                <a:solidFill>
                  <a:schemeClr val="tx1"/>
                </a:solidFill>
                <a:latin typeface="+mn-lt"/>
                <a:ea typeface="+mn-ea"/>
                <a:cs typeface="+mn-cs"/>
              </a:rPr>
              <a:t>Reiter Start</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Aufzählungszeichen/Nummerierung</a:t>
            </a:r>
            <a:br>
              <a:rPr lang="de-DE" sz="1400" b="0" kern="1200" baseline="0" dirty="0">
                <a:solidFill>
                  <a:schemeClr val="tx1"/>
                </a:solidFill>
                <a:latin typeface="+mn-lt"/>
                <a:ea typeface="+mn-ea"/>
                <a:cs typeface="+mn-cs"/>
              </a:rPr>
            </a:br>
            <a:r>
              <a:rPr lang="de-DE" sz="1400" b="0" kern="1200" baseline="0" dirty="0">
                <a:solidFill>
                  <a:schemeClr val="tx1"/>
                </a:solidFill>
                <a:latin typeface="+mn-lt"/>
                <a:ea typeface="+mn-ea"/>
                <a:cs typeface="+mn-cs"/>
                <a:sym typeface="Wingdings" panose="05000000000000000000" pitchFamily="2" charset="2"/>
              </a:rPr>
              <a:t> Anpassen  Schriftart „</a:t>
            </a:r>
            <a:r>
              <a:rPr lang="de-DE" sz="1400" b="0" kern="1200" baseline="0" dirty="0" err="1">
                <a:solidFill>
                  <a:schemeClr val="tx1"/>
                </a:solidFill>
                <a:latin typeface="+mn-lt"/>
                <a:ea typeface="+mn-ea"/>
                <a:cs typeface="+mn-cs"/>
                <a:sym typeface="Wingdings" panose="05000000000000000000" pitchFamily="2" charset="2"/>
              </a:rPr>
              <a:t>Windings</a:t>
            </a:r>
            <a:r>
              <a:rPr lang="de-DE" sz="1400" b="0" kern="1200" baseline="0" dirty="0">
                <a:solidFill>
                  <a:schemeClr val="tx1"/>
                </a:solidFill>
                <a:latin typeface="+mn-lt"/>
                <a:ea typeface="+mn-ea"/>
                <a:cs typeface="+mn-cs"/>
                <a:sym typeface="Wingdings" panose="05000000000000000000" pitchFamily="2" charset="2"/>
              </a:rPr>
              <a:t> 3“</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a:t>
            </a:r>
            <a:r>
              <a:rPr lang="de-DE" sz="1400" b="1"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sym typeface="Wingdings" panose="05000000000000000000" pitchFamily="2" charset="2"/>
              </a:rPr>
              <a:t>Symbol 180 „Keil“ auswählen</a:t>
            </a:r>
            <a:br>
              <a:rPr lang="de-DE" sz="1400" b="0" kern="1200" baseline="0" dirty="0">
                <a:solidFill>
                  <a:schemeClr val="tx1"/>
                </a:solidFill>
                <a:latin typeface="+mn-lt"/>
                <a:ea typeface="+mn-ea"/>
                <a:cs typeface="+mn-cs"/>
                <a:sym typeface="Wingdings" panose="05000000000000000000" pitchFamily="2" charset="2"/>
              </a:rPr>
            </a:br>
            <a:r>
              <a:rPr lang="de-DE" sz="1400" b="0" kern="1200" baseline="0" dirty="0">
                <a:solidFill>
                  <a:schemeClr val="tx1"/>
                </a:solidFill>
                <a:latin typeface="+mn-lt"/>
                <a:ea typeface="+mn-ea"/>
                <a:cs typeface="+mn-cs"/>
                <a:sym typeface="Wingdings" panose="05000000000000000000" pitchFamily="2" charset="2"/>
              </a:rPr>
              <a:t> </a:t>
            </a:r>
            <a:r>
              <a:rPr lang="de-DE" sz="1400" b="0" kern="1200" baseline="0" dirty="0">
                <a:solidFill>
                  <a:schemeClr val="tx1"/>
                </a:solidFill>
                <a:latin typeface="+mn-lt"/>
                <a:ea typeface="+mn-ea"/>
                <a:cs typeface="+mn-cs"/>
              </a:rPr>
              <a:t>Aufzählungszeichen in </a:t>
            </a:r>
            <a:r>
              <a:rPr lang="de-DE" sz="1400" b="0" baseline="0" dirty="0"/>
              <a:t>Dunkelblau</a:t>
            </a:r>
            <a:br>
              <a:rPr lang="de-DE" sz="1400" b="0" baseline="0" dirty="0"/>
            </a:br>
            <a:r>
              <a:rPr lang="de-DE" sz="1400" b="0" baseline="0" dirty="0"/>
              <a:t>aus der oberen Farbreihe der Designfarben</a:t>
            </a:r>
            <a:br>
              <a:rPr lang="de-DE" sz="1400" b="0" baseline="0" dirty="0"/>
            </a:br>
            <a:r>
              <a:rPr lang="de-DE" sz="1400" b="0" baseline="0" dirty="0"/>
              <a:t>(RGB 76 | 128 | 179) einfärben</a:t>
            </a: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0" kern="1200" baseline="0" dirty="0">
              <a:solidFill>
                <a:schemeClr val="tx1"/>
              </a:solidFill>
              <a:latin typeface="+mn-lt"/>
              <a:ea typeface="+mn-ea"/>
              <a:cs typeface="+mn-cs"/>
            </a:endParaRPr>
          </a:p>
          <a:p>
            <a:pPr marL="0" marR="0" indent="0" algn="l" defTabSz="914400" rtl="0" eaLnBrk="1" fontAlgn="auto" latinLnBrk="0" hangingPunct="1">
              <a:lnSpc>
                <a:spcPct val="90000"/>
              </a:lnSpc>
              <a:spcBef>
                <a:spcPts val="0"/>
              </a:spcBef>
              <a:spcAft>
                <a:spcPts val="1000"/>
              </a:spcAft>
              <a:buClrTx/>
              <a:buSzTx/>
              <a:buFontTx/>
              <a:buNone/>
              <a:tabLst/>
              <a:defRPr/>
            </a:pPr>
            <a:endParaRPr lang="de-DE" sz="1400" b="0" baseline="0" dirty="0"/>
          </a:p>
        </p:txBody>
      </p:sp>
      <p:sp>
        <p:nvSpPr>
          <p:cNvPr id="3" name="Content 1"/>
          <p:cNvSpPr>
            <a:spLocks noGrp="1"/>
          </p:cNvSpPr>
          <p:nvPr>
            <p:ph sz="half" idx="1"/>
          </p:nvPr>
        </p:nvSpPr>
        <p:spPr>
          <a:xfrm>
            <a:off x="540070" y="1144800"/>
            <a:ext cx="5346696" cy="49032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Content 2"/>
          <p:cNvSpPr>
            <a:spLocks noGrp="1"/>
          </p:cNvSpPr>
          <p:nvPr>
            <p:ph sz="half" idx="2"/>
          </p:nvPr>
        </p:nvSpPr>
        <p:spPr>
          <a:xfrm>
            <a:off x="6304421" y="1144800"/>
            <a:ext cx="5346696" cy="4903200"/>
          </a:xfrm>
          <a:prstGeom prst="rect">
            <a:avLst/>
          </a:prstGeom>
        </p:spPr>
        <p:txBody>
          <a:bodyPr vert="horz" lIns="0" tIns="0" rIns="0" bIns="0" rtlCol="0">
            <a:noAutofit/>
          </a:bodyPr>
          <a:lstStyle>
            <a:lvl1pPr>
              <a:defRPr lang="de-DE" dirty="0" smtClean="0"/>
            </a:lvl1pPr>
            <a:lvl2pPr>
              <a:defRPr lang="de-DE" dirty="0" smtClean="0"/>
            </a:lvl2pPr>
            <a:lvl3pPr>
              <a:defRPr lang="de-DE" dirty="0" smtClean="0"/>
            </a:lvl3pPr>
            <a:lvl4pPr>
              <a:defRPr lang="de-DE" dirty="0" smtClean="0"/>
            </a:lvl4pPr>
            <a:lvl5pPr>
              <a:defRPr lang="de-DE" dirty="0"/>
            </a:lvl5pPr>
            <a:lvl6pPr>
              <a:defRPr lang="de-DE" dirty="0" smtClean="0"/>
            </a:lvl6pPr>
            <a:lvl7pPr>
              <a:defRPr lang="de-DE" dirty="0" smtClean="0"/>
            </a:lvl7pPr>
            <a:lvl8pPr>
              <a:defRPr lang="de-DE" dirty="0" smtClean="0"/>
            </a:lvl8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1" name="Titel 10"/>
          <p:cNvSpPr>
            <a:spLocks noGrp="1"/>
          </p:cNvSpPr>
          <p:nvPr>
            <p:ph type="title"/>
          </p:nvPr>
        </p:nvSpPr>
        <p:spPr/>
        <p:txBody>
          <a:bodyPr/>
          <a:lstStyle/>
          <a:p>
            <a:r>
              <a:rPr lang="de-DE"/>
              <a:t>Titelmasterformat durch Klicken bearbeiten</a:t>
            </a:r>
            <a:endParaRPr lang="de-DE" dirty="0"/>
          </a:p>
        </p:txBody>
      </p:sp>
      <p:sp>
        <p:nvSpPr>
          <p:cNvPr id="12" name="Datumsplatzhalter 11"/>
          <p:cNvSpPr>
            <a:spLocks noGrp="1"/>
          </p:cNvSpPr>
          <p:nvPr>
            <p:ph type="dt" sz="half" idx="14"/>
          </p:nvPr>
        </p:nvSpPr>
        <p:spPr/>
        <p:txBody>
          <a:bodyPr/>
          <a:lstStyle/>
          <a:p>
            <a:fld id="{3B0C76C7-E905-44C3-A4F8-668AF1962AF7}" type="datetime1">
              <a:rPr lang="de-DE" smtClean="0"/>
              <a:t>29.08.2022</a:t>
            </a:fld>
            <a:endParaRPr lang="de-DE" dirty="0"/>
          </a:p>
        </p:txBody>
      </p:sp>
      <p:sp>
        <p:nvSpPr>
          <p:cNvPr id="13" name="Fußzeilenplatzhalter 12"/>
          <p:cNvSpPr>
            <a:spLocks noGrp="1"/>
          </p:cNvSpPr>
          <p:nvPr>
            <p:ph type="ftr" sz="quarter" idx="15"/>
          </p:nvPr>
        </p:nvSpPr>
        <p:spPr/>
        <p:txBody>
          <a:bodyPr/>
          <a:lstStyle/>
          <a:p>
            <a:endParaRPr lang="de-DE" dirty="0"/>
          </a:p>
        </p:txBody>
      </p:sp>
      <p:sp>
        <p:nvSpPr>
          <p:cNvPr id="14" name="Foliennummernplatzhalter 13"/>
          <p:cNvSpPr>
            <a:spLocks noGrp="1"/>
          </p:cNvSpPr>
          <p:nvPr>
            <p:ph type="sldNum" sz="quarter" idx="16"/>
          </p:nvPr>
        </p:nvSpPr>
        <p:spPr/>
        <p:txBody>
          <a:bodyPr/>
          <a:lstStyle/>
          <a:p>
            <a:fld id="{02CEFE82-39F2-4F47-8A0C-D5AB3496FA5C}" type="slidenum">
              <a:rPr lang="de-DE" smtClean="0"/>
              <a:pPr/>
              <a:t>‹Nr.›</a:t>
            </a:fld>
            <a:endParaRPr lang="de-DE" dirty="0"/>
          </a:p>
        </p:txBody>
      </p:sp>
      <p:sp>
        <p:nvSpPr>
          <p:cNvPr id="10" name="Textfeld 9"/>
          <p:cNvSpPr txBox="1"/>
          <p:nvPr userDrawn="1"/>
        </p:nvSpPr>
        <p:spPr>
          <a:xfrm>
            <a:off x="-3759192" y="6295000"/>
            <a:ext cx="3744487" cy="540000"/>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Fußzeile:</a:t>
            </a:r>
            <a:r>
              <a:rPr lang="de-DE" sz="1400" b="1" baseline="0" dirty="0"/>
              <a:t> </a:t>
            </a:r>
            <a:r>
              <a:rPr lang="de-DE" sz="1400" b="0" dirty="0"/>
              <a:t>Bookman Old Style</a:t>
            </a:r>
            <a:r>
              <a:rPr lang="de-DE" sz="1400" b="0" baseline="0" dirty="0"/>
              <a:t> 10 Pt.</a:t>
            </a:r>
          </a:p>
        </p:txBody>
      </p:sp>
      <p:grpSp>
        <p:nvGrpSpPr>
          <p:cNvPr id="15" name="Gruppieren 14"/>
          <p:cNvGrpSpPr/>
          <p:nvPr userDrawn="1"/>
        </p:nvGrpSpPr>
        <p:grpSpPr>
          <a:xfrm>
            <a:off x="537691" y="-720000"/>
            <a:ext cx="11113427" cy="720000"/>
            <a:chOff x="537621" y="-720000"/>
            <a:chExt cx="11111980" cy="720000"/>
          </a:xfrm>
        </p:grpSpPr>
        <p:cxnSp>
          <p:nvCxnSpPr>
            <p:cNvPr id="16" name="Gerade Verbindung 15"/>
            <p:cNvCxnSpPr/>
            <p:nvPr userDrawn="1"/>
          </p:nvCxnSpPr>
          <p:spPr>
            <a:xfrm flipV="1">
              <a:off x="53762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a:xfrm flipV="1">
              <a:off x="11649601"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a:xfrm flipV="1">
              <a:off x="6091572" y="-72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19" name="Gruppieren 18"/>
          <p:cNvGrpSpPr/>
          <p:nvPr userDrawn="1"/>
        </p:nvGrpSpPr>
        <p:grpSpPr>
          <a:xfrm>
            <a:off x="537691" y="6862588"/>
            <a:ext cx="11113427" cy="720000"/>
            <a:chOff x="537621" y="6862588"/>
            <a:chExt cx="11111980" cy="720000"/>
          </a:xfrm>
        </p:grpSpPr>
        <p:cxnSp>
          <p:nvCxnSpPr>
            <p:cNvPr id="20" name="Gerade Verbindung 19"/>
            <p:cNvCxnSpPr/>
            <p:nvPr userDrawn="1"/>
          </p:nvCxnSpPr>
          <p:spPr>
            <a:xfrm flipV="1">
              <a:off x="53762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userDrawn="1"/>
          </p:nvCxnSpPr>
          <p:spPr>
            <a:xfrm flipV="1">
              <a:off x="11649601"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2" name="Gerade Verbindung 21"/>
            <p:cNvCxnSpPr/>
            <p:nvPr userDrawn="1"/>
          </p:nvCxnSpPr>
          <p:spPr>
            <a:xfrm flipV="1">
              <a:off x="6091572" y="6862588"/>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23" name="Textfeld 22"/>
          <p:cNvSpPr txBox="1"/>
          <p:nvPr userDrawn="1"/>
        </p:nvSpPr>
        <p:spPr>
          <a:xfrm>
            <a:off x="-3759192" y="217686"/>
            <a:ext cx="3744487" cy="54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Headline: </a:t>
            </a:r>
            <a:r>
              <a:rPr lang="de-DE" sz="1400" b="0" dirty="0"/>
              <a:t>Bookman Old Style</a:t>
            </a:r>
            <a:r>
              <a:rPr lang="de-DE" sz="1400" b="0" baseline="0" dirty="0"/>
              <a:t> 22 Pt.</a:t>
            </a:r>
            <a:endParaRPr lang="de-DE" sz="1400" b="0" dirty="0"/>
          </a:p>
        </p:txBody>
      </p:sp>
      <p:sp>
        <p:nvSpPr>
          <p:cNvPr id="25" name="Textfeld 24"/>
          <p:cNvSpPr txBox="1"/>
          <p:nvPr userDrawn="1"/>
        </p:nvSpPr>
        <p:spPr>
          <a:xfrm>
            <a:off x="12197703" y="1158391"/>
            <a:ext cx="3744487" cy="42984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Folie in Ursprungsform </a:t>
            </a:r>
            <a:r>
              <a:rPr lang="de-DE" sz="1400" dirty="0"/>
              <a:t>bringen </a:t>
            </a:r>
            <a:r>
              <a:rPr lang="de-DE" sz="1400" baseline="0" dirty="0"/>
              <a:t>über Menü:</a:t>
            </a:r>
            <a:br>
              <a:rPr lang="de-DE" sz="1400" baseline="0" dirty="0"/>
            </a:br>
            <a:r>
              <a:rPr lang="de-DE" sz="1400" baseline="0" dirty="0"/>
              <a:t>Reiter Start </a:t>
            </a:r>
            <a:r>
              <a:rPr lang="de-DE" sz="1400" baseline="0" dirty="0">
                <a:sym typeface="Wingdings" panose="05000000000000000000" pitchFamily="2" charset="2"/>
              </a:rPr>
              <a:t> Folien  Zurücksetzen</a:t>
            </a:r>
          </a:p>
          <a:p>
            <a:pPr>
              <a:lnSpc>
                <a:spcPct val="90000"/>
              </a:lnSpc>
              <a:spcAft>
                <a:spcPts val="1000"/>
              </a:spcAft>
            </a:pPr>
            <a:r>
              <a:rPr lang="de-DE" sz="1400" b="1" baseline="0" dirty="0">
                <a:sym typeface="Wingdings" panose="05000000000000000000" pitchFamily="2" charset="2"/>
              </a:rPr>
              <a:t>Folienlayout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Folien  Layout</a:t>
            </a:r>
          </a:p>
          <a:p>
            <a:pPr>
              <a:lnSpc>
                <a:spcPct val="90000"/>
              </a:lnSpc>
              <a:spcAft>
                <a:spcPts val="1000"/>
              </a:spcAft>
            </a:pPr>
            <a:r>
              <a:rPr lang="de-DE" sz="1400" b="1" baseline="0" dirty="0">
                <a:sym typeface="Wingdings" panose="05000000000000000000" pitchFamily="2" charset="2"/>
              </a:rPr>
              <a:t>Textebene wechseln </a:t>
            </a:r>
            <a:r>
              <a:rPr lang="de-DE" sz="1400" baseline="0" dirty="0">
                <a:sym typeface="Wingdings" panose="05000000000000000000" pitchFamily="2" charset="2"/>
              </a:rPr>
              <a:t>im Menü über:</a:t>
            </a:r>
            <a:br>
              <a:rPr lang="de-DE" sz="1400" baseline="0" dirty="0">
                <a:sym typeface="Wingdings" panose="05000000000000000000" pitchFamily="2" charset="2"/>
              </a:rPr>
            </a:br>
            <a:r>
              <a:rPr lang="de-DE" sz="1400" baseline="0" dirty="0">
                <a:sym typeface="Wingdings" panose="05000000000000000000" pitchFamily="2" charset="2"/>
              </a:rPr>
              <a:t>Reiter Start  Absatz  Listenebene erhöhen bzw. verringern</a:t>
            </a:r>
          </a:p>
        </p:txBody>
      </p:sp>
      <p:grpSp>
        <p:nvGrpSpPr>
          <p:cNvPr id="28" name="Gruppieren 27"/>
          <p:cNvGrpSpPr/>
          <p:nvPr userDrawn="1"/>
        </p:nvGrpSpPr>
        <p:grpSpPr>
          <a:xfrm>
            <a:off x="-722542" y="217688"/>
            <a:ext cx="13637383" cy="6316313"/>
            <a:chOff x="-722448" y="217687"/>
            <a:chExt cx="13635608" cy="6316313"/>
          </a:xfrm>
        </p:grpSpPr>
        <p:grpSp>
          <p:nvGrpSpPr>
            <p:cNvPr id="29" name="Gruppieren 28"/>
            <p:cNvGrpSpPr/>
            <p:nvPr userDrawn="1"/>
          </p:nvGrpSpPr>
          <p:grpSpPr>
            <a:xfrm>
              <a:off x="-722448" y="6390000"/>
              <a:ext cx="720000" cy="144000"/>
              <a:chOff x="-722448" y="6390000"/>
              <a:chExt cx="720000" cy="144000"/>
            </a:xfrm>
          </p:grpSpPr>
          <p:cxnSp>
            <p:nvCxnSpPr>
              <p:cNvPr id="46" name="Gerade Verbindung 45"/>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 name="Gerade Verbindung 46"/>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0" name="Gruppieren 29"/>
            <p:cNvGrpSpPr/>
            <p:nvPr userDrawn="1"/>
          </p:nvGrpSpPr>
          <p:grpSpPr>
            <a:xfrm>
              <a:off x="12193160" y="6390000"/>
              <a:ext cx="720000" cy="144000"/>
              <a:chOff x="-722448" y="6390000"/>
              <a:chExt cx="720000" cy="144000"/>
            </a:xfrm>
          </p:grpSpPr>
          <p:cxnSp>
            <p:nvCxnSpPr>
              <p:cNvPr id="44" name="Gerade Verbindung 43"/>
              <p:cNvCxnSpPr/>
              <p:nvPr userDrawn="1"/>
            </p:nvCxnSpPr>
            <p:spPr>
              <a:xfrm rot="5400000" flipV="1">
                <a:off x="-362448" y="6030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userDrawn="1"/>
            </p:nvCxnSpPr>
            <p:spPr>
              <a:xfrm rot="5400000" flipV="1">
                <a:off x="-362448" y="61740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1" name="Gruppieren 30"/>
            <p:cNvGrpSpPr/>
            <p:nvPr userDrawn="1"/>
          </p:nvGrpSpPr>
          <p:grpSpPr>
            <a:xfrm>
              <a:off x="-722448" y="217687"/>
              <a:ext cx="13635608" cy="536793"/>
              <a:chOff x="-722448" y="217687"/>
              <a:chExt cx="13635608" cy="536793"/>
            </a:xfrm>
          </p:grpSpPr>
          <p:grpSp>
            <p:nvGrpSpPr>
              <p:cNvPr id="32" name="Gruppieren 31"/>
              <p:cNvGrpSpPr/>
              <p:nvPr userDrawn="1"/>
            </p:nvGrpSpPr>
            <p:grpSpPr>
              <a:xfrm>
                <a:off x="12193160" y="217687"/>
                <a:ext cx="720000" cy="536793"/>
                <a:chOff x="12193160" y="217687"/>
                <a:chExt cx="720000" cy="536793"/>
              </a:xfrm>
            </p:grpSpPr>
            <p:cxnSp>
              <p:nvCxnSpPr>
                <p:cNvPr id="40" name="Gerade Verbindung 39"/>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33" name="Gruppieren 32"/>
              <p:cNvGrpSpPr/>
              <p:nvPr userDrawn="1"/>
            </p:nvGrpSpPr>
            <p:grpSpPr>
              <a:xfrm>
                <a:off x="-722448" y="217687"/>
                <a:ext cx="720000" cy="536793"/>
                <a:chOff x="12193160" y="217687"/>
                <a:chExt cx="720000" cy="536793"/>
              </a:xfrm>
            </p:grpSpPr>
            <p:cxnSp>
              <p:nvCxnSpPr>
                <p:cNvPr id="36" name="Gerade Verbindung 35"/>
                <p:cNvCxnSpPr/>
                <p:nvPr userDrawn="1"/>
              </p:nvCxnSpPr>
              <p:spPr>
                <a:xfrm rot="5400000" flipV="1">
                  <a:off x="12553160" y="39448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Gerade Verbindung 38"/>
                <p:cNvCxnSpPr/>
                <p:nvPr userDrawn="1"/>
              </p:nvCxnSpPr>
              <p:spPr>
                <a:xfrm rot="5400000" flipV="1">
                  <a:off x="12553160" y="-142313"/>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grpSp>
      <p:grpSp>
        <p:nvGrpSpPr>
          <p:cNvPr id="50" name="Gruppieren 49"/>
          <p:cNvGrpSpPr/>
          <p:nvPr userDrawn="1"/>
        </p:nvGrpSpPr>
        <p:grpSpPr>
          <a:xfrm>
            <a:off x="12194747" y="1141200"/>
            <a:ext cx="720094" cy="4907862"/>
            <a:chOff x="12193160" y="1141200"/>
            <a:chExt cx="720000" cy="4907862"/>
          </a:xfrm>
        </p:grpSpPr>
        <p:cxnSp>
          <p:nvCxnSpPr>
            <p:cNvPr id="51" name="Gerade Verbindung 50"/>
            <p:cNvCxnSpPr/>
            <p:nvPr userDrawn="1"/>
          </p:nvCxnSpPr>
          <p:spPr>
            <a:xfrm rot="5400000" flipV="1">
              <a:off x="12553160" y="5689062"/>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2" name="Gerade Verbindung 51"/>
            <p:cNvCxnSpPr/>
            <p:nvPr userDrawn="1"/>
          </p:nvCxnSpPr>
          <p:spPr>
            <a:xfrm rot="5400000" flipV="1">
              <a:off x="12553160" y="7812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3" name="Gruppieren 52"/>
          <p:cNvGrpSpPr/>
          <p:nvPr userDrawn="1"/>
        </p:nvGrpSpPr>
        <p:grpSpPr>
          <a:xfrm>
            <a:off x="-722542" y="1141200"/>
            <a:ext cx="720094" cy="4907862"/>
            <a:chOff x="12193160" y="1141200"/>
            <a:chExt cx="720000" cy="4907862"/>
          </a:xfrm>
        </p:grpSpPr>
        <p:cxnSp>
          <p:nvCxnSpPr>
            <p:cNvPr id="54" name="Gerade Verbindung 53"/>
            <p:cNvCxnSpPr/>
            <p:nvPr userDrawn="1"/>
          </p:nvCxnSpPr>
          <p:spPr>
            <a:xfrm rot="5400000" flipV="1">
              <a:off x="12553160" y="5689062"/>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Gerade Verbindung 54"/>
            <p:cNvCxnSpPr/>
            <p:nvPr userDrawn="1"/>
          </p:nvCxnSpPr>
          <p:spPr>
            <a:xfrm rot="5400000" flipV="1">
              <a:off x="12553160" y="781200"/>
              <a:ext cx="0" cy="72000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42" name="Textfeld 41"/>
          <p:cNvSpPr txBox="1"/>
          <p:nvPr userDrawn="1"/>
        </p:nvSpPr>
        <p:spPr>
          <a:xfrm>
            <a:off x="552404" y="6879827"/>
            <a:ext cx="11111046" cy="1080000"/>
          </a:xfrm>
          <a:prstGeom prst="rect">
            <a:avLst/>
          </a:prstGeom>
          <a:noFill/>
        </p:spPr>
        <p:txBody>
          <a:bodyPr vert="horz" wrap="square" lIns="72000" tIns="72000" rIns="72000" bIns="72000" rtlCol="0">
            <a:noAutofit/>
          </a:bodyPr>
          <a:lstStyle/>
          <a:p>
            <a:pPr>
              <a:lnSpc>
                <a:spcPct val="90000"/>
              </a:lnSpc>
              <a:spcAft>
                <a:spcPts val="1000"/>
              </a:spcAft>
            </a:pPr>
            <a:r>
              <a:rPr lang="de-DE" sz="1400" b="1" dirty="0"/>
              <a:t>Fußzeile und Datum </a:t>
            </a:r>
            <a:r>
              <a:rPr lang="de-DE" sz="1400" b="1" baseline="0" dirty="0"/>
              <a:t>anpassen </a:t>
            </a:r>
            <a:r>
              <a:rPr lang="de-DE" sz="1400" b="0" baseline="0" dirty="0"/>
              <a:t>über Menü</a:t>
            </a:r>
            <a:r>
              <a:rPr lang="de-DE" sz="1400" b="1" baseline="0" dirty="0"/>
              <a:t>:</a:t>
            </a:r>
            <a:r>
              <a:rPr lang="de-DE" sz="1400" b="1" dirty="0"/>
              <a:t> </a:t>
            </a:r>
            <a:r>
              <a:rPr lang="de-DE" sz="1400" dirty="0"/>
              <a:t>Reiter Einfügen </a:t>
            </a:r>
            <a:r>
              <a:rPr lang="de-DE" sz="1400" dirty="0">
                <a:sym typeface="Wingdings" panose="05000000000000000000" pitchFamily="2" charset="2"/>
              </a:rPr>
              <a:t> Text  Kopf- und Fußzeile</a:t>
            </a:r>
            <a:br>
              <a:rPr lang="de-DE" sz="1400" dirty="0">
                <a:sym typeface="Wingdings" panose="05000000000000000000" pitchFamily="2" charset="2"/>
              </a:rPr>
            </a:br>
            <a:br>
              <a:rPr lang="de-DE" sz="1400" dirty="0">
                <a:sym typeface="Wingdings" panose="05000000000000000000" pitchFamily="2" charset="2"/>
              </a:rPr>
            </a:br>
            <a:r>
              <a:rPr lang="de-DE" sz="1400" b="1" dirty="0"/>
              <a:t>Fußzeileninformation:</a:t>
            </a:r>
            <a:br>
              <a:rPr lang="de-DE" sz="1400" b="1" dirty="0"/>
            </a:br>
            <a:r>
              <a:rPr lang="de-DE" sz="1400" kern="1200" dirty="0">
                <a:solidFill>
                  <a:schemeClr val="tx1"/>
                </a:solidFill>
                <a:latin typeface="+mn-lt"/>
                <a:ea typeface="+mn-ea"/>
                <a:cs typeface="+mn-cs"/>
              </a:rPr>
              <a:t>Hier können Sie Informationen zur Präsentation wie beispielsweise den Name der/s Referentin/en und/oder den Titel der Präsentation sowie den</a:t>
            </a:r>
            <a:r>
              <a:rPr lang="de-DE" sz="1400" kern="1200" baseline="0" dirty="0">
                <a:solidFill>
                  <a:schemeClr val="tx1"/>
                </a:solidFill>
                <a:latin typeface="+mn-lt"/>
                <a:ea typeface="+mn-ea"/>
                <a:cs typeface="+mn-cs"/>
              </a:rPr>
              <a:t> </a:t>
            </a:r>
            <a:r>
              <a:rPr lang="de-DE" sz="1400" kern="1200" dirty="0">
                <a:solidFill>
                  <a:schemeClr val="tx1"/>
                </a:solidFill>
                <a:latin typeface="+mn-lt"/>
                <a:ea typeface="+mn-ea"/>
                <a:cs typeface="+mn-cs"/>
              </a:rPr>
              <a:t>Ort eingegeben. </a:t>
            </a:r>
            <a:br>
              <a:rPr lang="de-DE" sz="1400" kern="1200" dirty="0">
                <a:solidFill>
                  <a:schemeClr val="tx1"/>
                </a:solidFill>
                <a:latin typeface="+mn-lt"/>
                <a:ea typeface="+mn-ea"/>
                <a:cs typeface="+mn-cs"/>
              </a:rPr>
            </a:br>
            <a:endParaRPr lang="de-DE" sz="1400" kern="1200" dirty="0">
              <a:solidFill>
                <a:schemeClr val="tx1"/>
              </a:solidFill>
              <a:latin typeface="+mn-lt"/>
              <a:ea typeface="+mn-ea"/>
              <a:cs typeface="+mn-cs"/>
            </a:endParaRPr>
          </a:p>
        </p:txBody>
      </p:sp>
      <p:sp>
        <p:nvSpPr>
          <p:cNvPr id="48" name="Textfeld 47"/>
          <p:cNvSpPr txBox="1"/>
          <p:nvPr userDrawn="1"/>
        </p:nvSpPr>
        <p:spPr>
          <a:xfrm>
            <a:off x="552404" y="-968991"/>
            <a:ext cx="11111046" cy="966412"/>
          </a:xfrm>
          <a:prstGeom prst="rect">
            <a:avLst/>
          </a:prstGeom>
          <a:noFill/>
        </p:spPr>
        <p:txBody>
          <a:bodyPr vert="horz" wrap="square" lIns="72000" tIns="72000" rIns="72000" bIns="72000" rtlCol="0">
            <a:noAutofit/>
          </a:bodyPr>
          <a:lstStyle/>
          <a:p>
            <a:pPr marL="0" marR="0" indent="0" algn="l" defTabSz="914400" rtl="0" eaLnBrk="1" fontAlgn="auto" latinLnBrk="0" hangingPunct="1">
              <a:lnSpc>
                <a:spcPct val="90000"/>
              </a:lnSpc>
              <a:spcBef>
                <a:spcPts val="0"/>
              </a:spcBef>
              <a:spcAft>
                <a:spcPts val="1000"/>
              </a:spcAft>
              <a:buClrTx/>
              <a:buSzTx/>
              <a:buFontTx/>
              <a:buNone/>
              <a:tabLst/>
              <a:defRPr/>
            </a:pPr>
            <a:r>
              <a:rPr lang="de-DE" sz="1400" b="1" dirty="0"/>
              <a:t>Folienübergang: </a:t>
            </a:r>
            <a:r>
              <a:rPr lang="de-DE" sz="1400" b="0" dirty="0"/>
              <a:t>Nur „Verblassen“ verwenden.</a:t>
            </a:r>
            <a:br>
              <a:rPr lang="de-DE" sz="1400" b="0" dirty="0"/>
            </a:br>
            <a:endParaRPr lang="de-DE" sz="1400" b="0" dirty="0"/>
          </a:p>
          <a:p>
            <a:pPr>
              <a:lnSpc>
                <a:spcPct val="90000"/>
              </a:lnSpc>
              <a:spcAft>
                <a:spcPts val="1000"/>
              </a:spcAft>
            </a:pPr>
            <a:r>
              <a:rPr lang="de-DE" sz="1400" b="1" dirty="0"/>
              <a:t>Hilfslinien anzeigen </a:t>
            </a:r>
            <a:r>
              <a:rPr lang="de-DE" sz="1400" dirty="0"/>
              <a:t>über Menü: Reiter Ansicht </a:t>
            </a:r>
            <a:r>
              <a:rPr lang="de-DE" sz="1400" dirty="0">
                <a:sym typeface="Wingdings" panose="05000000000000000000" pitchFamily="2" charset="2"/>
              </a:rPr>
              <a:t> Häkchen bei Führungslinien</a:t>
            </a:r>
            <a:r>
              <a:rPr lang="de-DE" sz="1400" baseline="0" dirty="0">
                <a:sym typeface="Wingdings" panose="05000000000000000000" pitchFamily="2" charset="2"/>
              </a:rPr>
              <a:t> setzen</a:t>
            </a:r>
            <a:r>
              <a:rPr lang="de-DE" sz="1400" dirty="0">
                <a:sym typeface="Wingdings" panose="05000000000000000000" pitchFamily="2" charset="2"/>
              </a:rPr>
              <a:t>  </a:t>
            </a:r>
            <a:endParaRPr lang="de-DE" sz="1400" dirty="0"/>
          </a:p>
        </p:txBody>
      </p:sp>
    </p:spTree>
    <p:extLst>
      <p:ext uri="{BB962C8B-B14F-4D97-AF65-F5344CB8AC3E}">
        <p14:creationId xmlns:p14="http://schemas.microsoft.com/office/powerpoint/2010/main" val="2360772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Sand">
    <p:bg>
      <p:bgPr>
        <a:gradFill>
          <a:gsLst>
            <a:gs pos="0">
              <a:srgbClr val="BE9528"/>
            </a:gs>
            <a:gs pos="79000">
              <a:srgbClr val="DDC88E"/>
            </a:gs>
            <a:gs pos="100000">
              <a:srgbClr val="F2EAD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B873C2F2-39F8-DD4F-B3D7-0BD38D92F1F0}"/>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3"/>
          </a:solidFill>
        </p:spPr>
        <p:txBody>
          <a:bodyPr anchor="ctr" anchorCtr="1"/>
          <a:lstStyle>
            <a:lvl1pPr marL="0" indent="0">
              <a:buNone/>
              <a:defRPr>
                <a:solidFill>
                  <a:schemeClr val="accent3">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7" y="853656"/>
            <a:ext cx="6108471"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marL="0" marR="0" lvl="0" indent="0" algn="l" defTabSz="914400" rtl="0" eaLnBrk="1" fontAlgn="auto" latinLnBrk="0" hangingPunct="1">
              <a:lnSpc>
                <a:spcPts val="1500"/>
              </a:lnSpc>
              <a:spcBef>
                <a:spcPts val="0"/>
              </a:spcBef>
              <a:spcAft>
                <a:spcPts val="0"/>
              </a:spcAft>
              <a:buClr>
                <a:schemeClr val="accent1"/>
              </a:buClr>
              <a:buSzPct val="150000"/>
              <a:buFont typeface="Arial" panose="020B0604020202020204" pitchFamily="34" charset="0"/>
              <a:buNone/>
              <a:tabLst/>
              <a:defRPr/>
            </a:pPr>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tx2">
                  <a:alpha val="0"/>
                </a:schemeClr>
              </a:gs>
              <a:gs pos="92000">
                <a:schemeClr val="bg1"/>
              </a:gs>
              <a:gs pos="0">
                <a:schemeClr val="tx2">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888A9397-933E-1548-9A03-26102C0482A9}"/>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88932068-1F7A-4BFE-AA81-AB81EAD0D784}" type="datetime1">
              <a:rPr lang="de-DE" smtClean="0"/>
              <a:t>29.08.2022</a:t>
            </a:fld>
            <a:endParaRPr lang="de-DE" dirty="0"/>
          </a:p>
        </p:txBody>
      </p:sp>
      <p:pic>
        <p:nvPicPr>
          <p:cNvPr id="15" name="Grafik 14">
            <a:extLst>
              <a:ext uri="{FF2B5EF4-FFF2-40B4-BE49-F238E27FC236}">
                <a16:creationId xmlns:a16="http://schemas.microsoft.com/office/drawing/2014/main" id="{BF2E4FE2-7D61-0B4C-85B4-306A54086252}"/>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4FB35E39-BA04-476F-BFDA-E47BCF170858}"/>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323395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EL V3  | 3 Z. kurz  / Petrol">
    <p:bg>
      <p:bgPr>
        <a:gradFill>
          <a:gsLst>
            <a:gs pos="0">
              <a:srgbClr val="166E79"/>
            </a:gs>
            <a:gs pos="78000">
              <a:srgbClr val="7BADB3"/>
            </a:gs>
            <a:gs pos="100000">
              <a:srgbClr val="D0E2E4"/>
            </a:gs>
          </a:gsLst>
          <a:lin ang="0" scaled="0"/>
        </a:gradFill>
        <a:effectLst/>
      </p:bgPr>
    </p:bg>
    <p:spTree>
      <p:nvGrpSpPr>
        <p:cNvPr id="1" name=""/>
        <p:cNvGrpSpPr/>
        <p:nvPr/>
      </p:nvGrpSpPr>
      <p:grpSpPr>
        <a:xfrm>
          <a:off x="0" y="0"/>
          <a:ext cx="0" cy="0"/>
          <a:chOff x="0" y="0"/>
          <a:chExt cx="0" cy="0"/>
        </a:xfrm>
      </p:grpSpPr>
      <p:sp>
        <p:nvSpPr>
          <p:cNvPr id="18" name="Sechseck 3">
            <a:extLst>
              <a:ext uri="{FF2B5EF4-FFF2-40B4-BE49-F238E27FC236}">
                <a16:creationId xmlns:a16="http://schemas.microsoft.com/office/drawing/2014/main" id="{D4C2F5FC-FB29-C34B-9A5F-9D9645D4B137}"/>
              </a:ext>
            </a:extLst>
          </p:cNvPr>
          <p:cNvSpPr/>
          <p:nvPr userDrawn="1"/>
        </p:nvSpPr>
        <p:spPr>
          <a:xfrm rot="1024794">
            <a:off x="8958348" y="4645956"/>
            <a:ext cx="3428256" cy="2628448"/>
          </a:xfrm>
          <a:custGeom>
            <a:avLst/>
            <a:gdLst>
              <a:gd name="connsiteX0" fmla="*/ 0 w 2528047"/>
              <a:gd name="connsiteY0" fmla="*/ 1179980 h 2359959"/>
              <a:gd name="connsiteX1" fmla="*/ 589990 w 2528047"/>
              <a:gd name="connsiteY1" fmla="*/ 1 h 2359959"/>
              <a:gd name="connsiteX2" fmla="*/ 1938057 w 2528047"/>
              <a:gd name="connsiteY2" fmla="*/ 1 h 2359959"/>
              <a:gd name="connsiteX3" fmla="*/ 2528047 w 2528047"/>
              <a:gd name="connsiteY3" fmla="*/ 1179980 h 2359959"/>
              <a:gd name="connsiteX4" fmla="*/ 1938057 w 2528047"/>
              <a:gd name="connsiteY4" fmla="*/ 2359958 h 2359959"/>
              <a:gd name="connsiteX5" fmla="*/ 589990 w 2528047"/>
              <a:gd name="connsiteY5" fmla="*/ 2359958 h 2359959"/>
              <a:gd name="connsiteX6" fmla="*/ 0 w 2528047"/>
              <a:gd name="connsiteY6" fmla="*/ 1179980 h 2359959"/>
              <a:gd name="connsiteX0" fmla="*/ 0 w 2833278"/>
              <a:gd name="connsiteY0" fmla="*/ 1766125 h 2359957"/>
              <a:gd name="connsiteX1" fmla="*/ 895221 w 2833278"/>
              <a:gd name="connsiteY1" fmla="*/ 0 h 2359957"/>
              <a:gd name="connsiteX2" fmla="*/ 2243288 w 2833278"/>
              <a:gd name="connsiteY2" fmla="*/ 0 h 2359957"/>
              <a:gd name="connsiteX3" fmla="*/ 2833278 w 2833278"/>
              <a:gd name="connsiteY3" fmla="*/ 1179979 h 2359957"/>
              <a:gd name="connsiteX4" fmla="*/ 2243288 w 2833278"/>
              <a:gd name="connsiteY4" fmla="*/ 2359957 h 2359957"/>
              <a:gd name="connsiteX5" fmla="*/ 895221 w 2833278"/>
              <a:gd name="connsiteY5" fmla="*/ 2359957 h 2359957"/>
              <a:gd name="connsiteX6" fmla="*/ 0 w 2833278"/>
              <a:gd name="connsiteY6" fmla="*/ 1766125 h 235995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2243288 w 2833278"/>
              <a:gd name="connsiteY4" fmla="*/ 2359957 h 2557037"/>
              <a:gd name="connsiteX5" fmla="*/ 505615 w 2833278"/>
              <a:gd name="connsiteY5" fmla="*/ 2557037 h 2557037"/>
              <a:gd name="connsiteX6" fmla="*/ 0 w 2833278"/>
              <a:gd name="connsiteY6" fmla="*/ 1766125 h 2557037"/>
              <a:gd name="connsiteX0" fmla="*/ 0 w 3398318"/>
              <a:gd name="connsiteY0" fmla="*/ 1766125 h 2557037"/>
              <a:gd name="connsiteX1" fmla="*/ 895221 w 3398318"/>
              <a:gd name="connsiteY1" fmla="*/ 0 h 2557037"/>
              <a:gd name="connsiteX2" fmla="*/ 2243288 w 3398318"/>
              <a:gd name="connsiteY2" fmla="*/ 0 h 2557037"/>
              <a:gd name="connsiteX3" fmla="*/ 2833278 w 3398318"/>
              <a:gd name="connsiteY3" fmla="*/ 1179979 h 2557037"/>
              <a:gd name="connsiteX4" fmla="*/ 3398318 w 3398318"/>
              <a:gd name="connsiteY4" fmla="*/ 1632278 h 2557037"/>
              <a:gd name="connsiteX5" fmla="*/ 505615 w 3398318"/>
              <a:gd name="connsiteY5" fmla="*/ 2557037 h 2557037"/>
              <a:gd name="connsiteX6" fmla="*/ 0 w 3398318"/>
              <a:gd name="connsiteY6" fmla="*/ 1766125 h 2557037"/>
              <a:gd name="connsiteX0" fmla="*/ 0 w 2833278"/>
              <a:gd name="connsiteY0" fmla="*/ 1766125 h 2557037"/>
              <a:gd name="connsiteX1" fmla="*/ 895221 w 2833278"/>
              <a:gd name="connsiteY1" fmla="*/ 0 h 2557037"/>
              <a:gd name="connsiteX2" fmla="*/ 2243288 w 2833278"/>
              <a:gd name="connsiteY2" fmla="*/ 0 h 2557037"/>
              <a:gd name="connsiteX3" fmla="*/ 2833278 w 2833278"/>
              <a:gd name="connsiteY3" fmla="*/ 1179979 h 2557037"/>
              <a:gd name="connsiteX4" fmla="*/ 505615 w 2833278"/>
              <a:gd name="connsiteY4" fmla="*/ 2557037 h 2557037"/>
              <a:gd name="connsiteX5" fmla="*/ 0 w 2833278"/>
              <a:gd name="connsiteY5" fmla="*/ 1766125 h 2557037"/>
              <a:gd name="connsiteX0" fmla="*/ 0 w 3428256"/>
              <a:gd name="connsiteY0" fmla="*/ 1766125 h 2557037"/>
              <a:gd name="connsiteX1" fmla="*/ 895221 w 3428256"/>
              <a:gd name="connsiteY1" fmla="*/ 0 h 2557037"/>
              <a:gd name="connsiteX2" fmla="*/ 2243288 w 3428256"/>
              <a:gd name="connsiteY2" fmla="*/ 0 h 2557037"/>
              <a:gd name="connsiteX3" fmla="*/ 3428256 w 3428256"/>
              <a:gd name="connsiteY3" fmla="*/ 1651307 h 2557037"/>
              <a:gd name="connsiteX4" fmla="*/ 505615 w 3428256"/>
              <a:gd name="connsiteY4" fmla="*/ 2557037 h 2557037"/>
              <a:gd name="connsiteX5" fmla="*/ 0 w 3428256"/>
              <a:gd name="connsiteY5" fmla="*/ 1766125 h 2557037"/>
              <a:gd name="connsiteX0" fmla="*/ 0 w 3428256"/>
              <a:gd name="connsiteY0" fmla="*/ 1837536 h 2628448"/>
              <a:gd name="connsiteX1" fmla="*/ 895221 w 3428256"/>
              <a:gd name="connsiteY1" fmla="*/ 71411 h 2628448"/>
              <a:gd name="connsiteX2" fmla="*/ 2910652 w 3428256"/>
              <a:gd name="connsiteY2" fmla="*/ 0 h 2628448"/>
              <a:gd name="connsiteX3" fmla="*/ 3428256 w 3428256"/>
              <a:gd name="connsiteY3" fmla="*/ 1722718 h 2628448"/>
              <a:gd name="connsiteX4" fmla="*/ 505615 w 3428256"/>
              <a:gd name="connsiteY4" fmla="*/ 2628448 h 2628448"/>
              <a:gd name="connsiteX5" fmla="*/ 0 w 3428256"/>
              <a:gd name="connsiteY5" fmla="*/ 1837536 h 2628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28256" h="2628448">
                <a:moveTo>
                  <a:pt x="0" y="1837536"/>
                </a:moveTo>
                <a:lnTo>
                  <a:pt x="895221" y="71411"/>
                </a:lnTo>
                <a:lnTo>
                  <a:pt x="2910652" y="0"/>
                </a:lnTo>
                <a:lnTo>
                  <a:pt x="3428256" y="1722718"/>
                </a:lnTo>
                <a:lnTo>
                  <a:pt x="505615" y="2628448"/>
                </a:lnTo>
                <a:lnTo>
                  <a:pt x="0" y="183753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6">
            <a:extLst>
              <a:ext uri="{FF2B5EF4-FFF2-40B4-BE49-F238E27FC236}">
                <a16:creationId xmlns:a16="http://schemas.microsoft.com/office/drawing/2014/main" id="{643F92D8-FFE1-4A4F-89DE-0709F8C4CC93}"/>
              </a:ext>
            </a:extLst>
          </p:cNvPr>
          <p:cNvSpPr>
            <a:spLocks noGrp="1"/>
          </p:cNvSpPr>
          <p:nvPr>
            <p:ph type="body" sz="quarter" idx="19"/>
          </p:nvPr>
        </p:nvSpPr>
        <p:spPr>
          <a:xfrm rot="20710426">
            <a:off x="359970" y="-988127"/>
            <a:ext cx="9283956" cy="6165131"/>
          </a:xfrm>
          <a:custGeom>
            <a:avLst/>
            <a:gdLst>
              <a:gd name="connsiteX0" fmla="*/ 0 w 5775320"/>
              <a:gd name="connsiteY0" fmla="*/ 2492144 h 4984287"/>
              <a:gd name="connsiteX1" fmla="*/ 1246072 w 5775320"/>
              <a:gd name="connsiteY1" fmla="*/ 1 h 4984287"/>
              <a:gd name="connsiteX2" fmla="*/ 4529248 w 5775320"/>
              <a:gd name="connsiteY2" fmla="*/ 1 h 4984287"/>
              <a:gd name="connsiteX3" fmla="*/ 5775320 w 5775320"/>
              <a:gd name="connsiteY3" fmla="*/ 2492144 h 4984287"/>
              <a:gd name="connsiteX4" fmla="*/ 4529248 w 5775320"/>
              <a:gd name="connsiteY4" fmla="*/ 4984286 h 4984287"/>
              <a:gd name="connsiteX5" fmla="*/ 1246072 w 5775320"/>
              <a:gd name="connsiteY5" fmla="*/ 4984286 h 4984287"/>
              <a:gd name="connsiteX6" fmla="*/ 0 w 5775320"/>
              <a:gd name="connsiteY6" fmla="*/ 2492144 h 4984287"/>
              <a:gd name="connsiteX0" fmla="*/ 0 w 5775320"/>
              <a:gd name="connsiteY0" fmla="*/ 2492143 h 4984285"/>
              <a:gd name="connsiteX1" fmla="*/ 1246072 w 5775320"/>
              <a:gd name="connsiteY1" fmla="*/ 0 h 4984285"/>
              <a:gd name="connsiteX2" fmla="*/ 4529248 w 5775320"/>
              <a:gd name="connsiteY2" fmla="*/ 0 h 4984285"/>
              <a:gd name="connsiteX3" fmla="*/ 5775320 w 5775320"/>
              <a:gd name="connsiteY3" fmla="*/ 2492143 h 4984285"/>
              <a:gd name="connsiteX4" fmla="*/ 4529248 w 5775320"/>
              <a:gd name="connsiteY4" fmla="*/ 4984285 h 4984285"/>
              <a:gd name="connsiteX5" fmla="*/ 1537834 w 5775320"/>
              <a:gd name="connsiteY5" fmla="*/ 4973933 h 4984285"/>
              <a:gd name="connsiteX6" fmla="*/ 0 w 5775320"/>
              <a:gd name="connsiteY6" fmla="*/ 2492143 h 4984285"/>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529248 w 5775320"/>
              <a:gd name="connsiteY4" fmla="*/ 4984285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38109 w 5775320"/>
              <a:gd name="connsiteY4" fmla="*/ 4846107 h 5007876"/>
              <a:gd name="connsiteX5" fmla="*/ 1467541 w 5775320"/>
              <a:gd name="connsiteY5" fmla="*/ 5007876 h 5007876"/>
              <a:gd name="connsiteX6" fmla="*/ 0 w 5775320"/>
              <a:gd name="connsiteY6" fmla="*/ 2492143 h 5007876"/>
              <a:gd name="connsiteX0" fmla="*/ 0 w 5775320"/>
              <a:gd name="connsiteY0" fmla="*/ 2492143 h 5007876"/>
              <a:gd name="connsiteX1" fmla="*/ 1246072 w 5775320"/>
              <a:gd name="connsiteY1" fmla="*/ 0 h 5007876"/>
              <a:gd name="connsiteX2" fmla="*/ 4529248 w 5775320"/>
              <a:gd name="connsiteY2" fmla="*/ 0 h 5007876"/>
              <a:gd name="connsiteX3" fmla="*/ 5775320 w 5775320"/>
              <a:gd name="connsiteY3" fmla="*/ 2492143 h 5007876"/>
              <a:gd name="connsiteX4" fmla="*/ 4342202 w 5775320"/>
              <a:gd name="connsiteY4" fmla="*/ 4996080 h 5007876"/>
              <a:gd name="connsiteX5" fmla="*/ 1467541 w 5775320"/>
              <a:gd name="connsiteY5" fmla="*/ 5007876 h 5007876"/>
              <a:gd name="connsiteX6" fmla="*/ 0 w 5775320"/>
              <a:gd name="connsiteY6" fmla="*/ 2492143 h 5007876"/>
              <a:gd name="connsiteX0" fmla="*/ 0 w 5466225"/>
              <a:gd name="connsiteY0" fmla="*/ 2492143 h 5007876"/>
              <a:gd name="connsiteX1" fmla="*/ 1246072 w 5466225"/>
              <a:gd name="connsiteY1" fmla="*/ 0 h 5007876"/>
              <a:gd name="connsiteX2" fmla="*/ 4529248 w 5466225"/>
              <a:gd name="connsiteY2" fmla="*/ 0 h 5007876"/>
              <a:gd name="connsiteX3" fmla="*/ 5466225 w 5466225"/>
              <a:gd name="connsiteY3" fmla="*/ 2567974 h 5007876"/>
              <a:gd name="connsiteX4" fmla="*/ 4342202 w 5466225"/>
              <a:gd name="connsiteY4" fmla="*/ 4996080 h 5007876"/>
              <a:gd name="connsiteX5" fmla="*/ 1467541 w 5466225"/>
              <a:gd name="connsiteY5" fmla="*/ 5007876 h 5007876"/>
              <a:gd name="connsiteX6" fmla="*/ 0 w 5466225"/>
              <a:gd name="connsiteY6" fmla="*/ 2492143 h 5007876"/>
              <a:gd name="connsiteX0" fmla="*/ 0 w 5806374"/>
              <a:gd name="connsiteY0" fmla="*/ 2492143 h 5007876"/>
              <a:gd name="connsiteX1" fmla="*/ 1246072 w 5806374"/>
              <a:gd name="connsiteY1" fmla="*/ 0 h 5007876"/>
              <a:gd name="connsiteX2" fmla="*/ 4529248 w 5806374"/>
              <a:gd name="connsiteY2" fmla="*/ 0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492143 h 5007876"/>
              <a:gd name="connsiteX1" fmla="*/ 1246072 w 5806374"/>
              <a:gd name="connsiteY1" fmla="*/ 0 h 5007876"/>
              <a:gd name="connsiteX2" fmla="*/ 5206905 w 5806374"/>
              <a:gd name="connsiteY2" fmla="*/ 1344225 h 5007876"/>
              <a:gd name="connsiteX3" fmla="*/ 5806374 w 5806374"/>
              <a:gd name="connsiteY3" fmla="*/ 2474089 h 5007876"/>
              <a:gd name="connsiteX4" fmla="*/ 4342202 w 5806374"/>
              <a:gd name="connsiteY4" fmla="*/ 4996080 h 5007876"/>
              <a:gd name="connsiteX5" fmla="*/ 1467541 w 5806374"/>
              <a:gd name="connsiteY5" fmla="*/ 5007876 h 5007876"/>
              <a:gd name="connsiteX6" fmla="*/ 0 w 5806374"/>
              <a:gd name="connsiteY6" fmla="*/ 2492143 h 5007876"/>
              <a:gd name="connsiteX0" fmla="*/ 0 w 5806374"/>
              <a:gd name="connsiteY0" fmla="*/ 2243230 h 4758963"/>
              <a:gd name="connsiteX1" fmla="*/ 1127635 w 5806374"/>
              <a:gd name="connsiteY1" fmla="*/ 0 h 4758963"/>
              <a:gd name="connsiteX2" fmla="*/ 5206905 w 5806374"/>
              <a:gd name="connsiteY2" fmla="*/ 1095312 h 4758963"/>
              <a:gd name="connsiteX3" fmla="*/ 5806374 w 5806374"/>
              <a:gd name="connsiteY3" fmla="*/ 2225176 h 4758963"/>
              <a:gd name="connsiteX4" fmla="*/ 4342202 w 5806374"/>
              <a:gd name="connsiteY4" fmla="*/ 4747167 h 4758963"/>
              <a:gd name="connsiteX5" fmla="*/ 1467541 w 5806374"/>
              <a:gd name="connsiteY5" fmla="*/ 4758963 h 4758963"/>
              <a:gd name="connsiteX6" fmla="*/ 0 w 5806374"/>
              <a:gd name="connsiteY6" fmla="*/ 2243230 h 4758963"/>
              <a:gd name="connsiteX0" fmla="*/ 0 w 5806374"/>
              <a:gd name="connsiteY0" fmla="*/ 2226861 h 4742594"/>
              <a:gd name="connsiteX1" fmla="*/ 1123303 w 5806374"/>
              <a:gd name="connsiteY1" fmla="*/ 0 h 4742594"/>
              <a:gd name="connsiteX2" fmla="*/ 5206905 w 5806374"/>
              <a:gd name="connsiteY2" fmla="*/ 1078943 h 4742594"/>
              <a:gd name="connsiteX3" fmla="*/ 5806374 w 5806374"/>
              <a:gd name="connsiteY3" fmla="*/ 2208807 h 4742594"/>
              <a:gd name="connsiteX4" fmla="*/ 4342202 w 5806374"/>
              <a:gd name="connsiteY4" fmla="*/ 4730798 h 4742594"/>
              <a:gd name="connsiteX5" fmla="*/ 1467541 w 5806374"/>
              <a:gd name="connsiteY5" fmla="*/ 4742594 h 4742594"/>
              <a:gd name="connsiteX6" fmla="*/ 0 w 5806374"/>
              <a:gd name="connsiteY6" fmla="*/ 2226861 h 4742594"/>
              <a:gd name="connsiteX0" fmla="*/ 0 w 5942868"/>
              <a:gd name="connsiteY0" fmla="*/ 1951410 h 4742594"/>
              <a:gd name="connsiteX1" fmla="*/ 1259797 w 5942868"/>
              <a:gd name="connsiteY1" fmla="*/ 0 h 4742594"/>
              <a:gd name="connsiteX2" fmla="*/ 5343399 w 5942868"/>
              <a:gd name="connsiteY2" fmla="*/ 1078943 h 4742594"/>
              <a:gd name="connsiteX3" fmla="*/ 5942868 w 5942868"/>
              <a:gd name="connsiteY3" fmla="*/ 2208807 h 4742594"/>
              <a:gd name="connsiteX4" fmla="*/ 4478696 w 5942868"/>
              <a:gd name="connsiteY4" fmla="*/ 4730798 h 4742594"/>
              <a:gd name="connsiteX5" fmla="*/ 1604035 w 5942868"/>
              <a:gd name="connsiteY5" fmla="*/ 4742594 h 4742594"/>
              <a:gd name="connsiteX6" fmla="*/ 0 w 5942868"/>
              <a:gd name="connsiteY6" fmla="*/ 1951410 h 4742594"/>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478696 w 5942868"/>
              <a:gd name="connsiteY4" fmla="*/ 4167722 h 4179518"/>
              <a:gd name="connsiteX5" fmla="*/ 1604035 w 5942868"/>
              <a:gd name="connsiteY5" fmla="*/ 4179518 h 4179518"/>
              <a:gd name="connsiteX6" fmla="*/ 0 w 5942868"/>
              <a:gd name="connsiteY6" fmla="*/ 1388334 h 4179518"/>
              <a:gd name="connsiteX0" fmla="*/ 0 w 5942868"/>
              <a:gd name="connsiteY0" fmla="*/ 1388334 h 4179518"/>
              <a:gd name="connsiteX1" fmla="*/ 787666 w 5942868"/>
              <a:gd name="connsiteY1" fmla="*/ 0 h 4179518"/>
              <a:gd name="connsiteX2" fmla="*/ 5343399 w 5942868"/>
              <a:gd name="connsiteY2" fmla="*/ 515867 h 4179518"/>
              <a:gd name="connsiteX3" fmla="*/ 5942868 w 5942868"/>
              <a:gd name="connsiteY3" fmla="*/ 1645731 h 4179518"/>
              <a:gd name="connsiteX4" fmla="*/ 4872880 w 5942868"/>
              <a:gd name="connsiteY4" fmla="*/ 4170352 h 4179518"/>
              <a:gd name="connsiteX5" fmla="*/ 1604035 w 5942868"/>
              <a:gd name="connsiteY5" fmla="*/ 4179518 h 4179518"/>
              <a:gd name="connsiteX6" fmla="*/ 0 w 5942868"/>
              <a:gd name="connsiteY6" fmla="*/ 1388334 h 4179518"/>
              <a:gd name="connsiteX0" fmla="*/ 0 w 6342149"/>
              <a:gd name="connsiteY0" fmla="*/ 1388334 h 4179518"/>
              <a:gd name="connsiteX1" fmla="*/ 787666 w 6342149"/>
              <a:gd name="connsiteY1" fmla="*/ 0 h 4179518"/>
              <a:gd name="connsiteX2" fmla="*/ 5343399 w 6342149"/>
              <a:gd name="connsiteY2" fmla="*/ 515867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209062 w 6342149"/>
              <a:gd name="connsiteY2" fmla="*/ 1427074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388334 h 4179518"/>
              <a:gd name="connsiteX1" fmla="*/ 787666 w 6342149"/>
              <a:gd name="connsiteY1" fmla="*/ 0 h 4179518"/>
              <a:gd name="connsiteX2" fmla="*/ 6175843 w 6342149"/>
              <a:gd name="connsiteY2" fmla="*/ 1394350 h 4179518"/>
              <a:gd name="connsiteX3" fmla="*/ 6342149 w 6342149"/>
              <a:gd name="connsiteY3" fmla="*/ 1583897 h 4179518"/>
              <a:gd name="connsiteX4" fmla="*/ 4872880 w 6342149"/>
              <a:gd name="connsiteY4" fmla="*/ 4170352 h 4179518"/>
              <a:gd name="connsiteX5" fmla="*/ 1604035 w 6342149"/>
              <a:gd name="connsiteY5" fmla="*/ 4179518 h 4179518"/>
              <a:gd name="connsiteX6" fmla="*/ 0 w 6342149"/>
              <a:gd name="connsiteY6" fmla="*/ 1388334 h 4179518"/>
              <a:gd name="connsiteX0" fmla="*/ 0 w 6342149"/>
              <a:gd name="connsiteY0" fmla="*/ 1420402 h 4211586"/>
              <a:gd name="connsiteX1" fmla="*/ 802137 w 6342149"/>
              <a:gd name="connsiteY1" fmla="*/ 0 h 4211586"/>
              <a:gd name="connsiteX2" fmla="*/ 6175843 w 6342149"/>
              <a:gd name="connsiteY2" fmla="*/ 1426418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 name="connsiteX0" fmla="*/ 0 w 6342149"/>
              <a:gd name="connsiteY0" fmla="*/ 1420402 h 4211586"/>
              <a:gd name="connsiteX1" fmla="*/ 802137 w 6342149"/>
              <a:gd name="connsiteY1" fmla="*/ 0 h 4211586"/>
              <a:gd name="connsiteX2" fmla="*/ 6154959 w 6342149"/>
              <a:gd name="connsiteY2" fmla="*/ 1414907 h 4211586"/>
              <a:gd name="connsiteX3" fmla="*/ 6342149 w 6342149"/>
              <a:gd name="connsiteY3" fmla="*/ 1615965 h 4211586"/>
              <a:gd name="connsiteX4" fmla="*/ 4872880 w 6342149"/>
              <a:gd name="connsiteY4" fmla="*/ 4202420 h 4211586"/>
              <a:gd name="connsiteX5" fmla="*/ 1604035 w 6342149"/>
              <a:gd name="connsiteY5" fmla="*/ 4211586 h 4211586"/>
              <a:gd name="connsiteX6" fmla="*/ 0 w 6342149"/>
              <a:gd name="connsiteY6" fmla="*/ 1420402 h 4211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342149" h="4211586">
                <a:moveTo>
                  <a:pt x="0" y="1420402"/>
                </a:moveTo>
                <a:lnTo>
                  <a:pt x="802137" y="0"/>
                </a:lnTo>
                <a:lnTo>
                  <a:pt x="6154959" y="1414907"/>
                </a:lnTo>
                <a:lnTo>
                  <a:pt x="6342149" y="1615965"/>
                </a:lnTo>
                <a:lnTo>
                  <a:pt x="4872880" y="4202420"/>
                </a:lnTo>
                <a:lnTo>
                  <a:pt x="1604035" y="4211586"/>
                </a:lnTo>
                <a:lnTo>
                  <a:pt x="0" y="1420402"/>
                </a:lnTo>
                <a:close/>
              </a:path>
            </a:pathLst>
          </a:custGeom>
          <a:solidFill>
            <a:schemeClr val="accent4"/>
          </a:solidFill>
        </p:spPr>
        <p:txBody>
          <a:bodyPr anchor="ctr" anchorCtr="1"/>
          <a:lstStyle>
            <a:lvl1pPr marL="0" indent="0">
              <a:buNone/>
              <a:defRPr>
                <a:solidFill>
                  <a:schemeClr val="accent4">
                    <a:alpha val="0"/>
                  </a:schemeClr>
                </a:solidFill>
              </a:defRPr>
            </a:lvl1pPr>
          </a:lstStyle>
          <a:p>
            <a:pPr lvl="0"/>
            <a:r>
              <a:rPr lang="de-DE"/>
              <a:t>Mastertextformat bearbeiten</a:t>
            </a:r>
          </a:p>
        </p:txBody>
      </p:sp>
      <p:sp>
        <p:nvSpPr>
          <p:cNvPr id="2" name="Titel 1">
            <a:extLst>
              <a:ext uri="{FF2B5EF4-FFF2-40B4-BE49-F238E27FC236}">
                <a16:creationId xmlns:a16="http://schemas.microsoft.com/office/drawing/2014/main" id="{A7D9B3D1-DE90-7744-99AF-5412759BAFD9}"/>
              </a:ext>
            </a:extLst>
          </p:cNvPr>
          <p:cNvSpPr>
            <a:spLocks noGrp="1"/>
          </p:cNvSpPr>
          <p:nvPr>
            <p:ph type="ctrTitle" hasCustomPrompt="1"/>
          </p:nvPr>
        </p:nvSpPr>
        <p:spPr>
          <a:xfrm>
            <a:off x="2257979" y="1153456"/>
            <a:ext cx="6108470" cy="2031394"/>
          </a:xfrm>
        </p:spPr>
        <p:txBody>
          <a:bodyPr lIns="0" anchor="t" anchorCtr="0">
            <a:noAutofit/>
          </a:bodyPr>
          <a:lstStyle>
            <a:lvl1pPr marL="0" indent="0" algn="l">
              <a:lnSpc>
                <a:spcPts val="5000"/>
              </a:lnSpc>
              <a:buClr>
                <a:schemeClr val="bg1"/>
              </a:buClr>
              <a:buSzPct val="65000"/>
              <a:buFont typeface="Arial" panose="020B0604020202020204" pitchFamily="34" charset="0"/>
              <a:buNone/>
              <a:defRPr sz="5000" b="0" i="0" baseline="0">
                <a:solidFill>
                  <a:schemeClr val="bg1"/>
                </a:solidFill>
                <a:latin typeface="Georgia" panose="02040502050405020303" pitchFamily="18" charset="0"/>
              </a:defRPr>
            </a:lvl1pPr>
          </a:lstStyle>
          <a:p>
            <a:r>
              <a:rPr lang="de-DE" noProof="0" dirty="0"/>
              <a:t>Titel | 3-zeilig kurz</a:t>
            </a:r>
            <a:endParaRPr lang="de-DE" dirty="0"/>
          </a:p>
        </p:txBody>
      </p:sp>
      <p:sp>
        <p:nvSpPr>
          <p:cNvPr id="3" name="Untertitel 2">
            <a:extLst>
              <a:ext uri="{FF2B5EF4-FFF2-40B4-BE49-F238E27FC236}">
                <a16:creationId xmlns:a16="http://schemas.microsoft.com/office/drawing/2014/main" id="{1D54F4FA-03D7-0341-B563-3A30A9142722}"/>
              </a:ext>
            </a:extLst>
          </p:cNvPr>
          <p:cNvSpPr>
            <a:spLocks noGrp="1"/>
          </p:cNvSpPr>
          <p:nvPr>
            <p:ph type="subTitle" idx="1" hasCustomPrompt="1"/>
          </p:nvPr>
        </p:nvSpPr>
        <p:spPr>
          <a:xfrm>
            <a:off x="2257978" y="853656"/>
            <a:ext cx="4847364" cy="294135"/>
          </a:xfrm>
        </p:spPr>
        <p:txBody>
          <a:bodyPr>
            <a:noAutofit/>
          </a:bodyPr>
          <a:lstStyle>
            <a:lvl1pPr marL="0" indent="0" algn="l">
              <a:lnSpc>
                <a:spcPts val="1500"/>
              </a:lnSpc>
              <a:spcBef>
                <a:spcPts val="0"/>
              </a:spcBef>
              <a:buSzPct val="150000"/>
              <a:buFont typeface="Arial" panose="020B0604020202020204" pitchFamily="34" charset="0"/>
              <a:buNone/>
              <a:defRPr sz="1500" cap="all" spc="1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Dachzeile</a:t>
            </a:r>
          </a:p>
        </p:txBody>
      </p:sp>
      <p:sp>
        <p:nvSpPr>
          <p:cNvPr id="16" name="Textplatzhalter 6">
            <a:extLst>
              <a:ext uri="{FF2B5EF4-FFF2-40B4-BE49-F238E27FC236}">
                <a16:creationId xmlns:a16="http://schemas.microsoft.com/office/drawing/2014/main" id="{0DB8A5C1-0865-0E49-81B4-6DE6D72288AE}"/>
              </a:ext>
            </a:extLst>
          </p:cNvPr>
          <p:cNvSpPr>
            <a:spLocks noGrp="1"/>
          </p:cNvSpPr>
          <p:nvPr>
            <p:ph type="body" sz="quarter" idx="21"/>
          </p:nvPr>
        </p:nvSpPr>
        <p:spPr>
          <a:xfrm>
            <a:off x="1818062" y="697964"/>
            <a:ext cx="224367" cy="2623160"/>
          </a:xfrm>
          <a:gradFill>
            <a:gsLst>
              <a:gs pos="89000">
                <a:schemeClr val="accent4">
                  <a:alpha val="0"/>
                </a:schemeClr>
              </a:gs>
              <a:gs pos="92000">
                <a:schemeClr val="bg1"/>
              </a:gs>
              <a:gs pos="0">
                <a:schemeClr val="accent4">
                  <a:alpha val="0"/>
                </a:schemeClr>
              </a:gs>
              <a:gs pos="100000">
                <a:schemeClr val="bg1"/>
              </a:gs>
            </a:gsLst>
            <a:lin ang="0" scaled="0"/>
          </a:gradFill>
        </p:spPr>
        <p:txBody>
          <a:bodyPr anchor="ctr" anchorCtr="0"/>
          <a:lstStyle>
            <a:lvl1pPr marL="0" indent="0">
              <a:buNone/>
              <a:defRPr>
                <a:solidFill>
                  <a:schemeClr val="tx2">
                    <a:alpha val="0"/>
                  </a:schemeClr>
                </a:solidFill>
              </a:defRPr>
            </a:lvl1pPr>
          </a:lstStyle>
          <a:p>
            <a:pPr lvl="0"/>
            <a:r>
              <a:rPr lang="de-DE"/>
              <a:t>Mastertextformat bearbeiten</a:t>
            </a:r>
          </a:p>
        </p:txBody>
      </p:sp>
      <p:sp>
        <p:nvSpPr>
          <p:cNvPr id="13" name="Datumsplatzhalter 3">
            <a:extLst>
              <a:ext uri="{FF2B5EF4-FFF2-40B4-BE49-F238E27FC236}">
                <a16:creationId xmlns:a16="http://schemas.microsoft.com/office/drawing/2014/main" id="{5B66A189-0652-2B49-BFB2-87568B6FAF9A}"/>
              </a:ext>
            </a:extLst>
          </p:cNvPr>
          <p:cNvSpPr>
            <a:spLocks noGrp="1"/>
          </p:cNvSpPr>
          <p:nvPr>
            <p:ph type="dt" sz="half" idx="2"/>
          </p:nvPr>
        </p:nvSpPr>
        <p:spPr>
          <a:xfrm>
            <a:off x="318785" y="6299473"/>
            <a:ext cx="4572629" cy="365777"/>
          </a:xfrm>
          <a:prstGeom prst="rect">
            <a:avLst/>
          </a:prstGeom>
        </p:spPr>
        <p:txBody>
          <a:bodyPr vert="horz" lIns="0" tIns="0" rIns="0" bIns="0" rtlCol="0" anchor="t" anchorCtr="0"/>
          <a:lstStyle>
            <a:lvl1pPr algn="l">
              <a:defRPr sz="2200" b="0" i="0">
                <a:solidFill>
                  <a:schemeClr val="bg1"/>
                </a:solidFill>
                <a:latin typeface="Source Sans Pro" panose="020B0503030403020204" pitchFamily="34" charset="0"/>
              </a:defRPr>
            </a:lvl1pPr>
          </a:lstStyle>
          <a:p>
            <a:fld id="{74428DFD-9976-4D31-85A7-59C0BCCC8374}" type="datetime1">
              <a:rPr lang="de-DE" smtClean="0"/>
              <a:t>29.08.2022</a:t>
            </a:fld>
            <a:endParaRPr lang="de-DE" dirty="0"/>
          </a:p>
        </p:txBody>
      </p:sp>
      <p:pic>
        <p:nvPicPr>
          <p:cNvPr id="15" name="Grafik 14">
            <a:extLst>
              <a:ext uri="{FF2B5EF4-FFF2-40B4-BE49-F238E27FC236}">
                <a16:creationId xmlns:a16="http://schemas.microsoft.com/office/drawing/2014/main" id="{23C6F659-6788-CB4F-9A15-C08C73A8EB84}"/>
              </a:ext>
            </a:extLst>
          </p:cNvPr>
          <p:cNvPicPr>
            <a:picLocks noChangeAspect="1"/>
          </p:cNvPicPr>
          <p:nvPr userDrawn="1"/>
        </p:nvPicPr>
        <p:blipFill>
          <a:blip r:embed="rId2"/>
          <a:srcRect/>
          <a:stretch/>
        </p:blipFill>
        <p:spPr>
          <a:xfrm>
            <a:off x="9267281" y="5657850"/>
            <a:ext cx="2914650" cy="1200150"/>
          </a:xfrm>
          <a:prstGeom prst="rect">
            <a:avLst/>
          </a:prstGeom>
        </p:spPr>
      </p:pic>
      <p:sp>
        <p:nvSpPr>
          <p:cNvPr id="10" name="Textplatzhalter 7">
            <a:extLst>
              <a:ext uri="{FF2B5EF4-FFF2-40B4-BE49-F238E27FC236}">
                <a16:creationId xmlns:a16="http://schemas.microsoft.com/office/drawing/2014/main" id="{0FEF7707-BD95-418D-958D-4F3D86A67AC4}"/>
              </a:ext>
            </a:extLst>
          </p:cNvPr>
          <p:cNvSpPr>
            <a:spLocks noGrp="1"/>
          </p:cNvSpPr>
          <p:nvPr>
            <p:ph type="body" sz="quarter" idx="24" hasCustomPrompt="1"/>
          </p:nvPr>
        </p:nvSpPr>
        <p:spPr>
          <a:xfrm>
            <a:off x="318786" y="5933393"/>
            <a:ext cx="8433428" cy="349250"/>
          </a:xfrm>
        </p:spPr>
        <p:txBody>
          <a:bodyPr lIns="0" tIns="0" rIns="0" bIns="0" anchor="t" anchorCtr="0">
            <a:noAutofit/>
          </a:bodyPr>
          <a:lstStyle>
            <a:lvl1pPr marL="0" indent="0">
              <a:buNone/>
              <a:defRPr lang="de-DE" b="1" dirty="0">
                <a:solidFill>
                  <a:schemeClr val="bg1"/>
                </a:solidFill>
                <a:ea typeface="Source Sans Pro" panose="020B0503030403020204" pitchFamily="34" charset="0"/>
              </a:defRPr>
            </a:lvl1pPr>
          </a:lstStyle>
          <a:p>
            <a:pPr marL="0" lvl="0"/>
            <a:r>
              <a:rPr lang="de-DE" dirty="0"/>
              <a:t>ggf. Zusatz-Text</a:t>
            </a:r>
          </a:p>
        </p:txBody>
      </p:sp>
    </p:spTree>
    <p:extLst>
      <p:ext uri="{BB962C8B-B14F-4D97-AF65-F5344CB8AC3E}">
        <p14:creationId xmlns:p14="http://schemas.microsoft.com/office/powerpoint/2010/main" val="985013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image" Target="../media/image3.png"/><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tags" Target="../tags/tag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FD574C7-198D-422B-895B-BC62F7BA0F50}"/>
              </a:ext>
            </a:extLst>
          </p:cNvPr>
          <p:cNvGraphicFramePr>
            <a:graphicFrameLocks noChangeAspect="1"/>
          </p:cNvGraphicFramePr>
          <p:nvPr userDrawn="1">
            <p:custDataLst>
              <p:tags r:id="rId80"/>
            </p:custDataLst>
            <p:extLst>
              <p:ext uri="{D42A27DB-BD31-4B8C-83A1-F6EECF244321}">
                <p14:modId xmlns:p14="http://schemas.microsoft.com/office/powerpoint/2010/main" val="38428198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81" imgW="498" imgH="499" progId="TCLayout.ActiveDocument.1">
                  <p:embed/>
                </p:oleObj>
              </mc:Choice>
              <mc:Fallback>
                <p:oleObj name="think-cell Folie" r:id="rId81" imgW="498" imgH="499" progId="TCLayout.ActiveDocument.1">
                  <p:embed/>
                  <p:pic>
                    <p:nvPicPr>
                      <p:cNvPr id="4" name="Objekt 3" hidden="1">
                        <a:extLst>
                          <a:ext uri="{FF2B5EF4-FFF2-40B4-BE49-F238E27FC236}">
                            <a16:creationId xmlns:a16="http://schemas.microsoft.com/office/drawing/2014/main" id="{2FD574C7-198D-422B-895B-BC62F7BA0F50}"/>
                          </a:ext>
                        </a:extLst>
                      </p:cNvPr>
                      <p:cNvPicPr/>
                      <p:nvPr/>
                    </p:nvPicPr>
                    <p:blipFill>
                      <a:blip r:embed="rId82"/>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A7128ADE-BF12-174F-B025-889BDDDAC62D}"/>
              </a:ext>
            </a:extLst>
          </p:cNvPr>
          <p:cNvSpPr>
            <a:spLocks noGrp="1"/>
          </p:cNvSpPr>
          <p:nvPr>
            <p:ph type="title"/>
          </p:nvPr>
        </p:nvSpPr>
        <p:spPr>
          <a:xfrm>
            <a:off x="0" y="1"/>
            <a:ext cx="12192000" cy="864000"/>
          </a:xfrm>
          <a:prstGeom prst="rect">
            <a:avLst/>
          </a:prstGeom>
        </p:spPr>
        <p:txBody>
          <a:bodyPr vert="horz" lIns="504000" tIns="0" rIns="0" bIns="0" rtlCol="0" anchor="ctr" anchorCtr="0">
            <a:noAutofit/>
          </a:bodyPr>
          <a:lstStyle/>
          <a:p>
            <a:r>
              <a:rPr lang="de-DE" dirty="0"/>
              <a:t>Slide title</a:t>
            </a:r>
          </a:p>
        </p:txBody>
      </p:sp>
      <p:sp>
        <p:nvSpPr>
          <p:cNvPr id="3" name="Textplatzhalter 2">
            <a:extLst>
              <a:ext uri="{FF2B5EF4-FFF2-40B4-BE49-F238E27FC236}">
                <a16:creationId xmlns:a16="http://schemas.microsoft.com/office/drawing/2014/main" id="{416732AB-C5D3-4042-AD67-20FA21BBD4C7}"/>
              </a:ext>
            </a:extLst>
          </p:cNvPr>
          <p:cNvSpPr>
            <a:spLocks noGrp="1"/>
          </p:cNvSpPr>
          <p:nvPr>
            <p:ph type="body" idx="1"/>
          </p:nvPr>
        </p:nvSpPr>
        <p:spPr>
          <a:xfrm>
            <a:off x="525957" y="1052512"/>
            <a:ext cx="11150106" cy="4860925"/>
          </a:xfrm>
          <a:prstGeom prst="rect">
            <a:avLst/>
          </a:prstGeom>
        </p:spPr>
        <p:txBody>
          <a:bodyPr vert="horz" lIns="0" tIns="0" rIns="0" bIns="0" rtlCol="0">
            <a:noAutofit/>
          </a:bodyPr>
          <a:lstStyle/>
          <a:p>
            <a:pPr lvl="0"/>
            <a:r>
              <a:rPr lang="de-DE" dirty="0"/>
              <a:t>Text - first level</a:t>
            </a:r>
          </a:p>
          <a:p>
            <a:pPr lvl="1"/>
            <a:r>
              <a:rPr lang="de-DE" dirty="0"/>
              <a:t>Text - second level</a:t>
            </a:r>
          </a:p>
          <a:p>
            <a:pPr lvl="2"/>
            <a:r>
              <a:rPr lang="de-DE" dirty="0"/>
              <a:t>Text - third level</a:t>
            </a:r>
          </a:p>
          <a:p>
            <a:pPr lvl="3"/>
            <a:r>
              <a:rPr lang="de-DE" dirty="0"/>
              <a:t>Text - fourth level</a:t>
            </a:r>
          </a:p>
        </p:txBody>
      </p:sp>
      <p:pic>
        <p:nvPicPr>
          <p:cNvPr id="7" name="Grafik 6">
            <a:extLst>
              <a:ext uri="{FF2B5EF4-FFF2-40B4-BE49-F238E27FC236}">
                <a16:creationId xmlns:a16="http://schemas.microsoft.com/office/drawing/2014/main" id="{A3A6EA46-FD9D-4AEE-82F6-57EBEACC23E2}"/>
              </a:ext>
            </a:extLst>
          </p:cNvPr>
          <p:cNvPicPr>
            <a:picLocks noChangeAspect="1"/>
          </p:cNvPicPr>
          <p:nvPr userDrawn="1"/>
        </p:nvPicPr>
        <p:blipFill>
          <a:blip r:embed="rId83"/>
          <a:srcRect/>
          <a:stretch/>
        </p:blipFill>
        <p:spPr>
          <a:xfrm>
            <a:off x="364759" y="6245493"/>
            <a:ext cx="308706" cy="349866"/>
          </a:xfrm>
          <a:prstGeom prst="rect">
            <a:avLst/>
          </a:prstGeom>
        </p:spPr>
      </p:pic>
      <p:sp>
        <p:nvSpPr>
          <p:cNvPr id="10" name="Datumsplatzhalter 3">
            <a:extLst>
              <a:ext uri="{FF2B5EF4-FFF2-40B4-BE49-F238E27FC236}">
                <a16:creationId xmlns:a16="http://schemas.microsoft.com/office/drawing/2014/main" id="{EE725F90-2307-4FFA-B6C1-76B52E3EC147}"/>
              </a:ext>
            </a:extLst>
          </p:cNvPr>
          <p:cNvSpPr>
            <a:spLocks noGrp="1"/>
          </p:cNvSpPr>
          <p:nvPr>
            <p:ph type="dt" sz="half" idx="2"/>
          </p:nvPr>
        </p:nvSpPr>
        <p:spPr>
          <a:xfrm>
            <a:off x="4718306" y="6294426"/>
            <a:ext cx="2743200" cy="252000"/>
          </a:xfrm>
          <a:prstGeom prst="rect">
            <a:avLst/>
          </a:prstGeom>
        </p:spPr>
        <p:txBody>
          <a:bodyPr anchor="ctr" anchorCtr="0"/>
          <a:lstStyle>
            <a:lvl1pPr algn="ctr">
              <a:defRPr sz="1100">
                <a:solidFill>
                  <a:schemeClr val="tx1"/>
                </a:solidFill>
              </a:defRPr>
            </a:lvl1pPr>
          </a:lstStyle>
          <a:p>
            <a:fld id="{32CF5D81-B573-4105-9349-CFC9B6F77DFF}" type="datetime1">
              <a:rPr lang="de-DE" smtClean="0"/>
              <a:t>29.08.2022</a:t>
            </a:fld>
            <a:endParaRPr lang="de-DE" dirty="0"/>
          </a:p>
        </p:txBody>
      </p:sp>
      <p:sp>
        <p:nvSpPr>
          <p:cNvPr id="6" name="Foliennummernplatzhalter 5">
            <a:extLst>
              <a:ext uri="{FF2B5EF4-FFF2-40B4-BE49-F238E27FC236}">
                <a16:creationId xmlns:a16="http://schemas.microsoft.com/office/drawing/2014/main" id="{72C8971C-74D2-7C44-B556-0C2AC075E2D8}"/>
              </a:ext>
            </a:extLst>
          </p:cNvPr>
          <p:cNvSpPr>
            <a:spLocks noGrp="1"/>
          </p:cNvSpPr>
          <p:nvPr>
            <p:ph type="sldNum" sz="quarter" idx="4"/>
          </p:nvPr>
        </p:nvSpPr>
        <p:spPr>
          <a:xfrm>
            <a:off x="238125" y="6294426"/>
            <a:ext cx="561975" cy="252000"/>
          </a:xfrm>
          <a:prstGeom prst="rect">
            <a:avLst/>
          </a:prstGeom>
        </p:spPr>
        <p:txBody>
          <a:bodyPr vert="horz" lIns="91440" tIns="45720" rIns="91440" bIns="45720" rtlCol="0" anchor="ctr"/>
          <a:lstStyle>
            <a:lvl1pPr algn="ctr">
              <a:defRPr sz="1100" b="0" i="0">
                <a:solidFill>
                  <a:schemeClr val="bg1"/>
                </a:solidFill>
                <a:latin typeface="Source Sans Pro" panose="020B0503030403020204" pitchFamily="34" charset="0"/>
              </a:defRPr>
            </a:lvl1pPr>
          </a:lstStyle>
          <a:p>
            <a:fld id="{B42D4303-B7FF-7540-9F33-74BBD7018147}" type="slidenum">
              <a:rPr lang="de-DE" smtClean="0"/>
              <a:t>‹Nr.›</a:t>
            </a:fld>
            <a:endParaRPr lang="de-DE" dirty="0"/>
          </a:p>
        </p:txBody>
      </p:sp>
      <p:pic>
        <p:nvPicPr>
          <p:cNvPr id="8" name="Grafik 7">
            <a:extLst>
              <a:ext uri="{FF2B5EF4-FFF2-40B4-BE49-F238E27FC236}">
                <a16:creationId xmlns:a16="http://schemas.microsoft.com/office/drawing/2014/main" id="{17E5B70E-7FF8-4458-A16F-BFC18CF8766C}"/>
              </a:ext>
            </a:extLst>
          </p:cNvPr>
          <p:cNvPicPr>
            <a:picLocks noChangeAspect="1"/>
          </p:cNvPicPr>
          <p:nvPr userDrawn="1"/>
        </p:nvPicPr>
        <p:blipFill rotWithShape="1">
          <a:blip r:embed="rId84" cstate="hqprint">
            <a:extLst>
              <a:ext uri="{28A0092B-C50C-407E-A947-70E740481C1C}">
                <a14:useLocalDpi xmlns:a14="http://schemas.microsoft.com/office/drawing/2010/main"/>
              </a:ext>
            </a:extLst>
          </a:blip>
          <a:srcRect/>
          <a:stretch/>
        </p:blipFill>
        <p:spPr>
          <a:xfrm>
            <a:off x="10871881" y="5913437"/>
            <a:ext cx="1279356" cy="944561"/>
          </a:xfrm>
          <a:prstGeom prst="rect">
            <a:avLst/>
          </a:prstGeom>
        </p:spPr>
      </p:pic>
    </p:spTree>
    <p:extLst>
      <p:ext uri="{BB962C8B-B14F-4D97-AF65-F5344CB8AC3E}">
        <p14:creationId xmlns:p14="http://schemas.microsoft.com/office/powerpoint/2010/main" val="228119283"/>
      </p:ext>
    </p:extLst>
  </p:cSld>
  <p:clrMap bg1="lt1" tx1="dk1" bg2="lt2" tx2="dk2" accent1="accent1" accent2="accent2" accent3="accent3" accent4="accent4" accent5="accent5" accent6="accent6" hlink="hlink" folHlink="folHlink"/>
  <p:sldLayoutIdLst>
    <p:sldLayoutId id="2147483754" r:id="rId1"/>
    <p:sldLayoutId id="2147483766" r:id="rId2"/>
    <p:sldLayoutId id="2147483774" r:id="rId3"/>
    <p:sldLayoutId id="2147483753" r:id="rId4"/>
    <p:sldLayoutId id="2147483765" r:id="rId5"/>
    <p:sldLayoutId id="2147483773" r:id="rId6"/>
    <p:sldLayoutId id="2147483755" r:id="rId7"/>
    <p:sldLayoutId id="2147483767" r:id="rId8"/>
    <p:sldLayoutId id="2147483775" r:id="rId9"/>
    <p:sldLayoutId id="2147483758" r:id="rId10"/>
    <p:sldLayoutId id="2147483770" r:id="rId11"/>
    <p:sldLayoutId id="2147483854" r:id="rId12"/>
    <p:sldLayoutId id="2147483759" r:id="rId13"/>
    <p:sldLayoutId id="2147483771" r:id="rId14"/>
    <p:sldLayoutId id="2147483855" r:id="rId15"/>
    <p:sldLayoutId id="2147483760" r:id="rId16"/>
    <p:sldLayoutId id="2147483772" r:id="rId17"/>
    <p:sldLayoutId id="2147483780" r:id="rId18"/>
    <p:sldLayoutId id="2147483858" r:id="rId19"/>
    <p:sldLayoutId id="2147483859" r:id="rId20"/>
    <p:sldLayoutId id="2147483860" r:id="rId21"/>
    <p:sldLayoutId id="2147483861" r:id="rId22"/>
    <p:sldLayoutId id="2147483781" r:id="rId23"/>
    <p:sldLayoutId id="2147483782" r:id="rId24"/>
    <p:sldLayoutId id="2147483784" r:id="rId25"/>
    <p:sldLayoutId id="2147483783" r:id="rId26"/>
    <p:sldLayoutId id="2147483785" r:id="rId27"/>
    <p:sldLayoutId id="2147483786" r:id="rId28"/>
    <p:sldLayoutId id="2147483788" r:id="rId29"/>
    <p:sldLayoutId id="2147483787" r:id="rId30"/>
    <p:sldLayoutId id="2147483867" r:id="rId31"/>
    <p:sldLayoutId id="2147483868" r:id="rId32"/>
    <p:sldLayoutId id="2147483869" r:id="rId33"/>
    <p:sldLayoutId id="2147483870" r:id="rId34"/>
    <p:sldLayoutId id="2147483871" r:id="rId35"/>
    <p:sldLayoutId id="2147483872" r:id="rId36"/>
    <p:sldLayoutId id="2147483873" r:id="rId37"/>
    <p:sldLayoutId id="2147483874" r:id="rId38"/>
    <p:sldLayoutId id="2147483881" r:id="rId39"/>
    <p:sldLayoutId id="2147483876" r:id="rId40"/>
    <p:sldLayoutId id="2147483857" r:id="rId41"/>
    <p:sldLayoutId id="2147483877" r:id="rId42"/>
    <p:sldLayoutId id="2147483878" r:id="rId43"/>
    <p:sldLayoutId id="2147483798" r:id="rId44"/>
    <p:sldLayoutId id="2147483839" r:id="rId45"/>
    <p:sldLayoutId id="2147483840" r:id="rId46"/>
    <p:sldLayoutId id="2147483836" r:id="rId47"/>
    <p:sldLayoutId id="2147483846" r:id="rId48"/>
    <p:sldLayoutId id="2147483875" r:id="rId49"/>
    <p:sldLayoutId id="2147483838" r:id="rId50"/>
    <p:sldLayoutId id="2147483841" r:id="rId51"/>
    <p:sldLayoutId id="2147483811" r:id="rId52"/>
    <p:sldLayoutId id="2147483812" r:id="rId53"/>
    <p:sldLayoutId id="2147483842" r:id="rId54"/>
    <p:sldLayoutId id="2147483799" r:id="rId55"/>
    <p:sldLayoutId id="2147483810" r:id="rId56"/>
    <p:sldLayoutId id="2147483845" r:id="rId57"/>
    <p:sldLayoutId id="2147483823" r:id="rId58"/>
    <p:sldLayoutId id="2147483848" r:id="rId59"/>
    <p:sldLayoutId id="2147483824" r:id="rId60"/>
    <p:sldLayoutId id="2147483849" r:id="rId61"/>
    <p:sldLayoutId id="2147483826" r:id="rId62"/>
    <p:sldLayoutId id="2147483862" r:id="rId63"/>
    <p:sldLayoutId id="2147483825" r:id="rId64"/>
    <p:sldLayoutId id="2147483863" r:id="rId65"/>
    <p:sldLayoutId id="2147483827" r:id="rId66"/>
    <p:sldLayoutId id="2147483880" r:id="rId67"/>
    <p:sldLayoutId id="2147483828" r:id="rId68"/>
    <p:sldLayoutId id="2147483865" r:id="rId69"/>
    <p:sldLayoutId id="2147483830" r:id="rId70"/>
    <p:sldLayoutId id="2147483831" r:id="rId71"/>
    <p:sldLayoutId id="2147483879" r:id="rId72"/>
    <p:sldLayoutId id="2147483832" r:id="rId73"/>
    <p:sldLayoutId id="2147483833" r:id="rId74"/>
    <p:sldLayoutId id="2147483834" r:id="rId75"/>
    <p:sldLayoutId id="2147483835" r:id="rId76"/>
    <p:sldLayoutId id="2147483882" r:id="rId77"/>
    <p:sldLayoutId id="2147483883" r:id="rId78"/>
  </p:sldLayoutIdLst>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a14="http://schemas.microsoft.com/office/drawing/2010/main" xmlns:p15="http://schemas.microsoft.com/office/powerpoint/2012/main">
      <p:transition spd="med">
        <p:fade/>
      </p:transition>
    </mc:Fallback>
  </mc:AlternateContent>
  <p:hf hdr="0" ftr="0" dt="0"/>
  <p:txStyles>
    <p:titleStyle>
      <a:lvl1pPr algn="l" defTabSz="914400" rtl="0" eaLnBrk="1" latinLnBrk="0" hangingPunct="1">
        <a:lnSpc>
          <a:spcPct val="90000"/>
        </a:lnSpc>
        <a:spcBef>
          <a:spcPct val="0"/>
        </a:spcBef>
        <a:buNone/>
        <a:defRPr sz="2400" b="1" i="0" kern="1200">
          <a:solidFill>
            <a:schemeClr val="tx1"/>
          </a:solidFill>
          <a:latin typeface="Source Sans Pro" panose="020B0503030403020204" pitchFamily="34" charset="0"/>
          <a:ea typeface="Source Sans Pro" panose="020B0503030403020204" pitchFamily="34" charset="0"/>
          <a:cs typeface="+mj-cs"/>
        </a:defRPr>
      </a:lvl1pPr>
    </p:titleStyle>
    <p:body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663" userDrawn="1">
          <p15:clr>
            <a:srgbClr val="F26B43"/>
          </p15:clr>
        </p15:guide>
        <p15:guide id="2" pos="325" userDrawn="1">
          <p15:clr>
            <a:srgbClr val="F26B43"/>
          </p15:clr>
        </p15:guide>
        <p15:guide id="7" orient="horz" pos="3725" userDrawn="1">
          <p15:clr>
            <a:srgbClr val="F26B43"/>
          </p15:clr>
        </p15:guide>
        <p15:guide id="10" pos="7355"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9.xml"/><Relationship Id="rId1" Type="http://schemas.openxmlformats.org/officeDocument/2006/relationships/tags" Target="../tags/tag3.xml"/><Relationship Id="rId5" Type="http://schemas.openxmlformats.org/officeDocument/2006/relationships/image" Target="../media/image11.jpeg"/><Relationship Id="rId4" Type="http://schemas.openxmlformats.org/officeDocument/2006/relationships/image" Target="../media/image10.emf"/></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5.xml"/><Relationship Id="rId1" Type="http://schemas.openxmlformats.org/officeDocument/2006/relationships/tags" Target="../tags/tag14.xml"/><Relationship Id="rId5" Type="http://schemas.openxmlformats.org/officeDocument/2006/relationships/chart" Target="../charts/chart6.xml"/><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0.xml"/><Relationship Id="rId4" Type="http://schemas.openxmlformats.org/officeDocument/2006/relationships/image" Target="../media/image2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3.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slideLayout" Target="../slideLayouts/slideLayout63.xml"/><Relationship Id="rId7" Type="http://schemas.openxmlformats.org/officeDocument/2006/relationships/oleObject" Target="../embeddings/oleObject13.bin"/><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21.emf"/><Relationship Id="rId5" Type="http://schemas.openxmlformats.org/officeDocument/2006/relationships/oleObject" Target="../embeddings/oleObject12.bin"/><Relationship Id="rId10" Type="http://schemas.openxmlformats.org/officeDocument/2006/relationships/image" Target="../media/image24.jpg"/><Relationship Id="rId4" Type="http://schemas.openxmlformats.org/officeDocument/2006/relationships/notesSlide" Target="../notesSlides/notesSlide3.xml"/><Relationship Id="rId9" Type="http://schemas.openxmlformats.org/officeDocument/2006/relationships/image" Target="../media/image23.jp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75.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image" Target="../media/image25.emf"/><Relationship Id="rId5" Type="http://schemas.openxmlformats.org/officeDocument/2006/relationships/image" Target="../media/image10.emf"/><Relationship Id="rId4"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4.xml"/><Relationship Id="rId1" Type="http://schemas.openxmlformats.org/officeDocument/2006/relationships/slideLayout" Target="../slideLayouts/slideLayout7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tags" Target="../tags/tag20.xml"/><Relationship Id="rId1" Type="http://schemas.openxmlformats.org/officeDocument/2006/relationships/tags" Target="../tags/tag19.xml"/><Relationship Id="rId6" Type="http://schemas.openxmlformats.org/officeDocument/2006/relationships/chart" Target="../charts/chart8.xml"/><Relationship Id="rId5" Type="http://schemas.openxmlformats.org/officeDocument/2006/relationships/image" Target="../media/image13.emf"/><Relationship Id="rId4"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3.xml"/><Relationship Id="rId1" Type="http://schemas.openxmlformats.org/officeDocument/2006/relationships/tags" Target="../tags/tag21.xml"/><Relationship Id="rId5" Type="http://schemas.openxmlformats.org/officeDocument/2006/relationships/chart" Target="../charts/chart9.xml"/><Relationship Id="rId4" Type="http://schemas.openxmlformats.org/officeDocument/2006/relationships/image" Target="../media/image10.emf"/></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3.xml"/><Relationship Id="rId1" Type="http://schemas.openxmlformats.org/officeDocument/2006/relationships/tags" Target="../tags/tag22.xml"/><Relationship Id="rId6" Type="http://schemas.openxmlformats.org/officeDocument/2006/relationships/chart" Target="../charts/chart10.xml"/><Relationship Id="rId5" Type="http://schemas.openxmlformats.org/officeDocument/2006/relationships/image" Target="../media/image1.emf"/><Relationship Id="rId4" Type="http://schemas.openxmlformats.org/officeDocument/2006/relationships/oleObject" Target="../embeddings/oleObject17.bin"/></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1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image" Target="../media/image10.emf"/><Relationship Id="rId5" Type="http://schemas.openxmlformats.org/officeDocument/2006/relationships/oleObject" Target="../embeddings/oleObject18.bin"/><Relationship Id="rId4"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8" Type="http://schemas.openxmlformats.org/officeDocument/2006/relationships/slide" Target="slide7.xml"/><Relationship Id="rId13" Type="http://schemas.openxmlformats.org/officeDocument/2006/relationships/slide" Target="slide13.xml"/><Relationship Id="rId18" Type="http://schemas.openxmlformats.org/officeDocument/2006/relationships/slide" Target="slide18.xml"/><Relationship Id="rId3" Type="http://schemas.openxmlformats.org/officeDocument/2006/relationships/oleObject" Target="../embeddings/oleObject3.bin"/><Relationship Id="rId21" Type="http://schemas.openxmlformats.org/officeDocument/2006/relationships/slide" Target="slide21.xml"/><Relationship Id="rId7" Type="http://schemas.openxmlformats.org/officeDocument/2006/relationships/slide" Target="slide5.xml"/><Relationship Id="rId12" Type="http://schemas.openxmlformats.org/officeDocument/2006/relationships/slide" Target="slide12.xml"/><Relationship Id="rId17" Type="http://schemas.openxmlformats.org/officeDocument/2006/relationships/slide" Target="slide17.xml"/><Relationship Id="rId25" Type="http://schemas.openxmlformats.org/officeDocument/2006/relationships/slide" Target="slide25.xml"/><Relationship Id="rId2" Type="http://schemas.openxmlformats.org/officeDocument/2006/relationships/slideLayout" Target="../slideLayouts/slideLayout42.xml"/><Relationship Id="rId16" Type="http://schemas.openxmlformats.org/officeDocument/2006/relationships/slide" Target="slide16.xml"/><Relationship Id="rId20" Type="http://schemas.openxmlformats.org/officeDocument/2006/relationships/slide" Target="slide20.xml"/><Relationship Id="rId1" Type="http://schemas.openxmlformats.org/officeDocument/2006/relationships/tags" Target="../tags/tag4.xml"/><Relationship Id="rId6" Type="http://schemas.openxmlformats.org/officeDocument/2006/relationships/slide" Target="slide4.xml"/><Relationship Id="rId11" Type="http://schemas.openxmlformats.org/officeDocument/2006/relationships/slide" Target="slide11.xml"/><Relationship Id="rId24" Type="http://schemas.openxmlformats.org/officeDocument/2006/relationships/slide" Target="slide24.xml"/><Relationship Id="rId5" Type="http://schemas.openxmlformats.org/officeDocument/2006/relationships/slide" Target="slide3.xml"/><Relationship Id="rId15" Type="http://schemas.openxmlformats.org/officeDocument/2006/relationships/slide" Target="slide15.xml"/><Relationship Id="rId23" Type="http://schemas.openxmlformats.org/officeDocument/2006/relationships/slide" Target="slide23.xml"/><Relationship Id="rId10" Type="http://schemas.openxmlformats.org/officeDocument/2006/relationships/slide" Target="slide9.xml"/><Relationship Id="rId19" Type="http://schemas.openxmlformats.org/officeDocument/2006/relationships/slide" Target="slide19.xml"/><Relationship Id="rId4" Type="http://schemas.openxmlformats.org/officeDocument/2006/relationships/image" Target="../media/image10.emf"/><Relationship Id="rId9" Type="http://schemas.openxmlformats.org/officeDocument/2006/relationships/slide" Target="slide8.xml"/><Relationship Id="rId14" Type="http://schemas.openxmlformats.org/officeDocument/2006/relationships/slide" Target="slide14.xml"/><Relationship Id="rId22" Type="http://schemas.openxmlformats.org/officeDocument/2006/relationships/slide" Target="slide2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12.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image" Target="../media/image12.emf"/><Relationship Id="rId5" Type="http://schemas.openxmlformats.org/officeDocument/2006/relationships/oleObject" Target="../embeddings/oleObject19.bin"/><Relationship Id="rId4" Type="http://schemas.openxmlformats.org/officeDocument/2006/relationships/notesSlide" Target="../notesSlides/notesSlide7.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5.xml"/><Relationship Id="rId1" Type="http://schemas.openxmlformats.org/officeDocument/2006/relationships/tags" Target="../tags/tag27.xml"/><Relationship Id="rId5" Type="http://schemas.openxmlformats.org/officeDocument/2006/relationships/chart" Target="../charts/chart13.xml"/><Relationship Id="rId4" Type="http://schemas.openxmlformats.org/officeDocument/2006/relationships/image" Target="../media/image1.emf"/></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1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image" Target="../media/image12.emf"/><Relationship Id="rId5" Type="http://schemas.openxmlformats.org/officeDocument/2006/relationships/oleObject" Target="../embeddings/oleObject21.bin"/><Relationship Id="rId4" Type="http://schemas.openxmlformats.org/officeDocument/2006/relationships/notesSlide" Target="../notesSlides/notesSlide8.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3.xml"/><Relationship Id="rId7" Type="http://schemas.openxmlformats.org/officeDocument/2006/relationships/chart" Target="../charts/chart15.xml"/><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image" Target="../media/image13.emf"/><Relationship Id="rId5" Type="http://schemas.openxmlformats.org/officeDocument/2006/relationships/oleObject" Target="../embeddings/oleObject22.bin"/><Relationship Id="rId4" Type="http://schemas.openxmlformats.org/officeDocument/2006/relationships/notesSlide" Target="../notesSlides/notesSlide9.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Layout" Target="../slideLayouts/slideLayout71.xml"/><Relationship Id="rId1" Type="http://schemas.openxmlformats.org/officeDocument/2006/relationships/tags" Target="../tags/tag32.xml"/><Relationship Id="rId5" Type="http://schemas.openxmlformats.org/officeDocument/2006/relationships/chart" Target="../charts/chart16.xml"/><Relationship Id="rId4" Type="http://schemas.openxmlformats.org/officeDocument/2006/relationships/image" Target="../media/image10.emf"/></Relationships>
</file>

<file path=ppt/slides/_rels/slide25.xml.rels><?xml version="1.0" encoding="UTF-8" standalone="yes"?>
<Relationships xmlns="http://schemas.openxmlformats.org/package/2006/relationships"><Relationship Id="rId8" Type="http://schemas.openxmlformats.org/officeDocument/2006/relationships/hyperlink" Target="https://www.vci.de/die-branche/zahlen-berichte/chemiemaerkte-weltweit-deutsche-chemie-weltweit-vci-analyse.jsp" TargetMode="External"/><Relationship Id="rId3" Type="http://schemas.openxmlformats.org/officeDocument/2006/relationships/oleObject" Target="../embeddings/oleObject24.bin"/><Relationship Id="rId7" Type="http://schemas.openxmlformats.org/officeDocument/2006/relationships/hyperlink" Target="https://www.vci.de/die-branche/zahlen-berichte/vci-statistik-grafiken-energie-klima-rohstoffe-chemie.jsp" TargetMode="External"/><Relationship Id="rId2" Type="http://schemas.openxmlformats.org/officeDocument/2006/relationships/slideLayout" Target="../slideLayouts/slideLayout39.xml"/><Relationship Id="rId1" Type="http://schemas.openxmlformats.org/officeDocument/2006/relationships/tags" Target="../tags/tag33.xml"/><Relationship Id="rId6" Type="http://schemas.openxmlformats.org/officeDocument/2006/relationships/hyperlink" Target="https://www.vci.de/die-branche/zahlen-berichte/daten-fakten-forschung-entwicklung-bildung-innovationsstandort-deutschland-im-nationalen-und-internationalen-vergleich.jsp" TargetMode="External"/><Relationship Id="rId5" Type="http://schemas.openxmlformats.org/officeDocument/2006/relationships/hyperlink" Target="https://www.vci.de/die-branche/zahlen-berichte/vci-statistik-grafiken-bericht-investitionen-chemische-industrie-gesamtwirtschaft.jsp" TargetMode="External"/><Relationship Id="rId4" Type="http://schemas.openxmlformats.org/officeDocument/2006/relationships/image" Target="../media/image1.emf"/><Relationship Id="rId9" Type="http://schemas.openxmlformats.org/officeDocument/2006/relationships/hyperlink" Target="https://www.vci.de/die-branche/zahlen-berichte/daten-zur-bedeutung-der-industrie-und-zum-standortprofil-deutschlands.jsp" TargetMode="External"/></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7.xml"/><Relationship Id="rId1" Type="http://schemas.openxmlformats.org/officeDocument/2006/relationships/tags" Target="../tags/tag34.xml"/><Relationship Id="rId4" Type="http://schemas.openxmlformats.org/officeDocument/2006/relationships/image" Target="../media/image1.emf"/></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3.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chart" Target="../charts/chart1.xml"/><Relationship Id="rId5" Type="http://schemas.openxmlformats.org/officeDocument/2006/relationships/image" Target="../media/image12.emf"/><Relationship Id="rId4" Type="http://schemas.openxmlformats.org/officeDocument/2006/relationships/oleObject" Target="../embeddings/oleObject4.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49.xml"/><Relationship Id="rId1" Type="http://schemas.openxmlformats.org/officeDocument/2006/relationships/tags" Target="../tags/tag7.xml"/><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5.xml"/><Relationship Id="rId1" Type="http://schemas.openxmlformats.org/officeDocument/2006/relationships/tags" Target="../tags/tag8.xml"/><Relationship Id="rId5" Type="http://schemas.openxmlformats.org/officeDocument/2006/relationships/chart" Target="../charts/chart2.xml"/><Relationship Id="rId4" Type="http://schemas.openxmlformats.org/officeDocument/2006/relationships/image" Target="../media/image10.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5.xml"/><Relationship Id="rId1" Type="http://schemas.openxmlformats.org/officeDocument/2006/relationships/tags" Target="../tags/tag9.xml"/><Relationship Id="rId5" Type="http://schemas.openxmlformats.org/officeDocument/2006/relationships/chart" Target="../charts/chart3.xml"/><Relationship Id="rId4" Type="http://schemas.openxmlformats.org/officeDocument/2006/relationships/image" Target="../media/image10.emf"/></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5.xml"/><Relationship Id="rId7" Type="http://schemas.openxmlformats.org/officeDocument/2006/relationships/chart" Target="../charts/chart4.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3.emf"/><Relationship Id="rId5" Type="http://schemas.openxmlformats.org/officeDocument/2006/relationships/oleObject" Target="../embeddings/oleObject8.bin"/><Relationship Id="rId4"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8" Type="http://schemas.openxmlformats.org/officeDocument/2006/relationships/diagramQuickStyle" Target="../diagrams/quickStyle1.xml"/><Relationship Id="rId13" Type="http://schemas.openxmlformats.org/officeDocument/2006/relationships/image" Target="../media/image16.jpg"/><Relationship Id="rId3" Type="http://schemas.openxmlformats.org/officeDocument/2006/relationships/notesSlide" Target="../notesSlides/notesSlide2.xml"/><Relationship Id="rId7" Type="http://schemas.openxmlformats.org/officeDocument/2006/relationships/diagramLayout" Target="../diagrams/layout1.xml"/><Relationship Id="rId12" Type="http://schemas.openxmlformats.org/officeDocument/2006/relationships/image" Target="../media/image15.jpg"/><Relationship Id="rId2" Type="http://schemas.openxmlformats.org/officeDocument/2006/relationships/slideLayout" Target="../slideLayouts/slideLayout40.xml"/><Relationship Id="rId1" Type="http://schemas.openxmlformats.org/officeDocument/2006/relationships/tags" Target="../tags/tag12.xml"/><Relationship Id="rId6" Type="http://schemas.openxmlformats.org/officeDocument/2006/relationships/diagramData" Target="../diagrams/data1.xml"/><Relationship Id="rId11" Type="http://schemas.openxmlformats.org/officeDocument/2006/relationships/image" Target="../media/image14.jpg"/><Relationship Id="rId5" Type="http://schemas.openxmlformats.org/officeDocument/2006/relationships/image" Target="../media/image10.emf"/><Relationship Id="rId10" Type="http://schemas.microsoft.com/office/2007/relationships/diagramDrawing" Target="../diagrams/drawing1.xml"/><Relationship Id="rId4" Type="http://schemas.openxmlformats.org/officeDocument/2006/relationships/oleObject" Target="../embeddings/oleObject9.bin"/><Relationship Id="rId9" Type="http://schemas.openxmlformats.org/officeDocument/2006/relationships/diagramColors" Target="../diagrams/colors1.xml"/><Relationship Id="rId1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73.xml"/><Relationship Id="rId1" Type="http://schemas.openxmlformats.org/officeDocument/2006/relationships/tags" Target="../tags/tag13.xml"/><Relationship Id="rId5" Type="http://schemas.openxmlformats.org/officeDocument/2006/relationships/chart" Target="../charts/chart5.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2B0BC737-8370-4406-AB7C-55EAC89158CF}"/>
              </a:ext>
            </a:extLst>
          </p:cNvPr>
          <p:cNvGraphicFramePr>
            <a:graphicFrameLocks noChangeAspect="1"/>
          </p:cNvGraphicFramePr>
          <p:nvPr>
            <p:custDataLst>
              <p:tags r:id="rId1"/>
            </p:custDataLst>
            <p:extLst>
              <p:ext uri="{D42A27DB-BD31-4B8C-83A1-F6EECF244321}">
                <p14:modId xmlns:p14="http://schemas.microsoft.com/office/powerpoint/2010/main" val="41326005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5" name="Objekt 14" hidden="1">
                        <a:extLst>
                          <a:ext uri="{FF2B5EF4-FFF2-40B4-BE49-F238E27FC236}">
                            <a16:creationId xmlns:a16="http://schemas.microsoft.com/office/drawing/2014/main" id="{2B0BC737-8370-4406-AB7C-55EAC89158CF}"/>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2" name="Bildplatzhalter 21" descr="Ein Bild, das Fabrik, Gebäude enthält.&#10;&#10;Automatisch generierte Beschreibung">
            <a:extLst>
              <a:ext uri="{FF2B5EF4-FFF2-40B4-BE49-F238E27FC236}">
                <a16:creationId xmlns:a16="http://schemas.microsoft.com/office/drawing/2014/main" id="{FE504141-5ED2-406B-8E99-C18831D2CD12}"/>
              </a:ext>
            </a:extLst>
          </p:cNvPr>
          <p:cNvPicPr>
            <a:picLocks noGrp="1" noChangeAspect="1"/>
          </p:cNvPicPr>
          <p:nvPr>
            <p:ph type="pic" sz="quarter" idx="16"/>
          </p:nvPr>
        </p:nvPicPr>
        <p:blipFill>
          <a:blip r:embed="rId5"/>
          <a:srcRect t="16256" b="16256"/>
          <a:stretch>
            <a:fillRect/>
          </a:stretch>
        </p:blipFill>
        <p:spPr/>
      </p:pic>
      <p:sp>
        <p:nvSpPr>
          <p:cNvPr id="10" name="Textplatzhalter 9">
            <a:extLst>
              <a:ext uri="{FF2B5EF4-FFF2-40B4-BE49-F238E27FC236}">
                <a16:creationId xmlns:a16="http://schemas.microsoft.com/office/drawing/2014/main" id="{06D58024-4C06-40E5-8B59-C1D915A8E6AA}"/>
              </a:ext>
            </a:extLst>
          </p:cNvPr>
          <p:cNvSpPr>
            <a:spLocks noGrp="1"/>
          </p:cNvSpPr>
          <p:nvPr>
            <p:ph type="body" sz="quarter" idx="19"/>
          </p:nvPr>
        </p:nvSpPr>
        <p:spPr/>
        <p:txBody>
          <a:bodyPr/>
          <a:lstStyle/>
          <a:p>
            <a:endParaRPr lang="de-DE"/>
          </a:p>
        </p:txBody>
      </p:sp>
      <p:sp>
        <p:nvSpPr>
          <p:cNvPr id="9" name="Textplatzhalter 8">
            <a:extLst>
              <a:ext uri="{FF2B5EF4-FFF2-40B4-BE49-F238E27FC236}">
                <a16:creationId xmlns:a16="http://schemas.microsoft.com/office/drawing/2014/main" id="{EAF8D7D8-A1BC-45F2-A4D4-D34A239A17FF}"/>
              </a:ext>
            </a:extLst>
          </p:cNvPr>
          <p:cNvSpPr>
            <a:spLocks noGrp="1"/>
          </p:cNvSpPr>
          <p:nvPr>
            <p:ph type="body" sz="quarter" idx="18"/>
          </p:nvPr>
        </p:nvSpPr>
        <p:spPr/>
        <p:txBody>
          <a:bodyPr/>
          <a:lstStyle/>
          <a:p>
            <a:endParaRPr lang="de-DE" dirty="0"/>
          </a:p>
        </p:txBody>
      </p:sp>
      <p:sp>
        <p:nvSpPr>
          <p:cNvPr id="5" name="Titel 4">
            <a:extLst>
              <a:ext uri="{FF2B5EF4-FFF2-40B4-BE49-F238E27FC236}">
                <a16:creationId xmlns:a16="http://schemas.microsoft.com/office/drawing/2014/main" id="{47B54C9F-EBC6-472A-8CC3-F31352AE9F71}"/>
              </a:ext>
            </a:extLst>
          </p:cNvPr>
          <p:cNvSpPr>
            <a:spLocks noGrp="1"/>
          </p:cNvSpPr>
          <p:nvPr>
            <p:ph type="ctrTitle"/>
          </p:nvPr>
        </p:nvSpPr>
        <p:spPr/>
        <p:txBody>
          <a:bodyPr vert="horz"/>
          <a:lstStyle/>
          <a:p>
            <a:r>
              <a:rPr lang="de-DE" dirty="0"/>
              <a:t>Portrait of the German Chemical Industry</a:t>
            </a:r>
          </a:p>
        </p:txBody>
      </p:sp>
      <p:sp>
        <p:nvSpPr>
          <p:cNvPr id="3" name="Untertitel 2">
            <a:extLst>
              <a:ext uri="{FF2B5EF4-FFF2-40B4-BE49-F238E27FC236}">
                <a16:creationId xmlns:a16="http://schemas.microsoft.com/office/drawing/2014/main" id="{8F58F626-DAB1-4A26-8E1C-F22DBBB0D712}"/>
              </a:ext>
            </a:extLst>
          </p:cNvPr>
          <p:cNvSpPr>
            <a:spLocks noGrp="1"/>
          </p:cNvSpPr>
          <p:nvPr>
            <p:ph type="subTitle" idx="1"/>
          </p:nvPr>
        </p:nvSpPr>
        <p:spPr/>
        <p:txBody>
          <a:bodyPr/>
          <a:lstStyle/>
          <a:p>
            <a:r>
              <a:rPr lang="de-DE" dirty="0"/>
              <a:t>Data and facts at a glance</a:t>
            </a:r>
          </a:p>
        </p:txBody>
      </p:sp>
      <p:sp>
        <p:nvSpPr>
          <p:cNvPr id="11" name="Textplatzhalter 10">
            <a:extLst>
              <a:ext uri="{FF2B5EF4-FFF2-40B4-BE49-F238E27FC236}">
                <a16:creationId xmlns:a16="http://schemas.microsoft.com/office/drawing/2014/main" id="{985CAD08-E80E-4748-9DC8-381ECE534D07}"/>
              </a:ext>
            </a:extLst>
          </p:cNvPr>
          <p:cNvSpPr>
            <a:spLocks noGrp="1"/>
          </p:cNvSpPr>
          <p:nvPr>
            <p:ph type="body" sz="quarter" idx="21"/>
          </p:nvPr>
        </p:nvSpPr>
        <p:spPr/>
        <p:txBody>
          <a:bodyPr/>
          <a:lstStyle/>
          <a:p>
            <a:endParaRPr lang="de-DE"/>
          </a:p>
        </p:txBody>
      </p:sp>
      <p:sp>
        <p:nvSpPr>
          <p:cNvPr id="12" name="Textplatzhalter 11">
            <a:extLst>
              <a:ext uri="{FF2B5EF4-FFF2-40B4-BE49-F238E27FC236}">
                <a16:creationId xmlns:a16="http://schemas.microsoft.com/office/drawing/2014/main" id="{82F632F0-B902-4B5E-BA98-990A8B8AC1A2}"/>
              </a:ext>
            </a:extLst>
          </p:cNvPr>
          <p:cNvSpPr>
            <a:spLocks noGrp="1"/>
          </p:cNvSpPr>
          <p:nvPr>
            <p:ph type="body" sz="quarter" idx="24"/>
          </p:nvPr>
        </p:nvSpPr>
        <p:spPr/>
        <p:txBody>
          <a:bodyPr/>
          <a:lstStyle/>
          <a:p>
            <a:r>
              <a:rPr lang="de-DE" dirty="0"/>
              <a:t>Status: </a:t>
            </a:r>
            <a:r>
              <a:rPr lang="de-DE" dirty="0" err="1"/>
              <a:t>July</a:t>
            </a:r>
            <a:r>
              <a:rPr lang="de-DE" dirty="0"/>
              <a:t> 2022 (</a:t>
            </a:r>
            <a:r>
              <a:rPr lang="de-DE" dirty="0" err="1"/>
              <a:t>automatic</a:t>
            </a:r>
            <a:r>
              <a:rPr lang="de-DE" dirty="0"/>
              <a:t> </a:t>
            </a:r>
            <a:r>
              <a:rPr lang="de-DE" dirty="0" err="1"/>
              <a:t>translation</a:t>
            </a:r>
            <a:r>
              <a:rPr lang="de-DE" dirty="0"/>
              <a:t> of the German </a:t>
            </a:r>
            <a:r>
              <a:rPr lang="de-DE" dirty="0" err="1"/>
              <a:t>version</a:t>
            </a:r>
            <a:r>
              <a:rPr lang="de-DE" dirty="0"/>
              <a:t>)</a:t>
            </a:r>
          </a:p>
        </p:txBody>
      </p:sp>
      <p:sp>
        <p:nvSpPr>
          <p:cNvPr id="13" name="Textplatzhalter 12">
            <a:extLst>
              <a:ext uri="{FF2B5EF4-FFF2-40B4-BE49-F238E27FC236}">
                <a16:creationId xmlns:a16="http://schemas.microsoft.com/office/drawing/2014/main" id="{18C1F960-AAD5-4F8E-A1DF-D42102AFF02B}"/>
              </a:ext>
            </a:extLst>
          </p:cNvPr>
          <p:cNvSpPr>
            <a:spLocks noGrp="1"/>
          </p:cNvSpPr>
          <p:nvPr>
            <p:ph type="body" sz="quarter" idx="27"/>
          </p:nvPr>
        </p:nvSpPr>
        <p:spPr>
          <a:xfrm>
            <a:off x="7421667" y="5246437"/>
            <a:ext cx="4609767" cy="153626"/>
          </a:xfrm>
        </p:spPr>
        <p:txBody>
          <a:bodyPr/>
          <a:lstStyle/>
          <a:p>
            <a:r>
              <a:rPr lang="de-DE" dirty="0">
                <a:solidFill>
                  <a:schemeClr val="bg1"/>
                </a:solidFill>
              </a:rPr>
              <a:t>© cobalt/stock.adobe.com</a:t>
            </a:r>
          </a:p>
        </p:txBody>
      </p:sp>
    </p:spTree>
    <p:extLst>
      <p:ext uri="{BB962C8B-B14F-4D97-AF65-F5344CB8AC3E}">
        <p14:creationId xmlns:p14="http://schemas.microsoft.com/office/powerpoint/2010/main" val="565762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9A986265-DF84-4DCB-B603-9C70DE2827E9}"/>
              </a:ext>
            </a:extLst>
          </p:cNvPr>
          <p:cNvGraphicFramePr>
            <a:graphicFrameLocks noChangeAspect="1"/>
          </p:cNvGraphicFramePr>
          <p:nvPr>
            <p:custDataLst>
              <p:tags r:id="rId1"/>
            </p:custDataLst>
            <p:extLst>
              <p:ext uri="{D42A27DB-BD31-4B8C-83A1-F6EECF244321}">
                <p14:modId xmlns:p14="http://schemas.microsoft.com/office/powerpoint/2010/main" val="12763556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9" name="Objekt 8" hidden="1">
                        <a:extLst>
                          <a:ext uri="{FF2B5EF4-FFF2-40B4-BE49-F238E27FC236}">
                            <a16:creationId xmlns:a16="http://schemas.microsoft.com/office/drawing/2014/main" id="{9A986265-DF84-4DCB-B603-9C70DE2827E9}"/>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a:xfrm>
            <a:off x="0" y="1"/>
            <a:ext cx="12192000" cy="864000"/>
          </a:xfrm>
          <a:solidFill>
            <a:srgbClr val="CCDBEA"/>
          </a:solidFill>
        </p:spPr>
        <p:txBody>
          <a:bodyPr vert="horz"/>
          <a:lstStyle/>
          <a:p>
            <a:r>
              <a:rPr lang="de-DE" dirty="0"/>
              <a:t>Main domestic customers for chemical products: plastics processors</a:t>
            </a:r>
          </a:p>
        </p:txBody>
      </p:sp>
      <p:sp>
        <p:nvSpPr>
          <p:cNvPr id="5" name="Inhaltsplatzhalter 4">
            <a:extLst>
              <a:ext uri="{FF2B5EF4-FFF2-40B4-BE49-F238E27FC236}">
                <a16:creationId xmlns:a16="http://schemas.microsoft.com/office/drawing/2014/main" id="{EA306584-D920-4B75-A4F9-D582CAF97608}"/>
              </a:ext>
            </a:extLst>
          </p:cNvPr>
          <p:cNvSpPr>
            <a:spLocks noGrp="1"/>
          </p:cNvSpPr>
          <p:nvPr>
            <p:ph idx="18"/>
          </p:nvPr>
        </p:nvSpPr>
        <p:spPr>
          <a:xfrm>
            <a:off x="8079733" y="1742882"/>
            <a:ext cx="3721741" cy="4170556"/>
          </a:xfrm>
        </p:spPr>
        <p:txBody>
          <a:bodyPr/>
          <a:lstStyle/>
          <a:p>
            <a:r>
              <a:rPr lang="de-DE" sz="1800" dirty="0"/>
              <a:t>The main customers of the industry are plastics processors. Vehicle construction follows in 5th place.</a:t>
            </a:r>
          </a:p>
          <a:p>
            <a:r>
              <a:rPr lang="de-DE" sz="1800" dirty="0"/>
              <a:t>However, only direct sales are taken into account here. If indirect deliveries (via plastics processors, the electrical industry, the textile industry, mechanical engineering) are included, around 15-20 percent of domestic production goes to the automotive industry.</a:t>
            </a:r>
          </a:p>
          <a:p>
            <a:pPr marL="0" indent="0">
              <a:buNone/>
            </a:pPr>
            <a:endParaRPr lang="de-DE" sz="1800" dirty="0"/>
          </a:p>
        </p:txBody>
      </p:sp>
      <p:sp>
        <p:nvSpPr>
          <p:cNvPr id="2" name="Textplatzhalter 1"/>
          <p:cNvSpPr>
            <a:spLocks noGrp="1"/>
          </p:cNvSpPr>
          <p:nvPr>
            <p:ph type="body" sz="quarter" idx="13"/>
          </p:nvPr>
        </p:nvSpPr>
        <p:spPr>
          <a:xfrm>
            <a:off x="521659" y="1060079"/>
            <a:ext cx="11154404" cy="288000"/>
          </a:xfrm>
        </p:spPr>
        <p:txBody>
          <a:bodyPr/>
          <a:lstStyle/>
          <a:p>
            <a:r>
              <a:rPr lang="de-DE" dirty="0"/>
              <a:t>Sales of the chemical and pharmaceutical industry to other industrial sectors</a:t>
            </a:r>
          </a:p>
        </p:txBody>
      </p:sp>
      <p:sp>
        <p:nvSpPr>
          <p:cNvPr id="3" name="Textplatzhalter 2"/>
          <p:cNvSpPr>
            <a:spLocks noGrp="1"/>
          </p:cNvSpPr>
          <p:nvPr>
            <p:ph type="body" sz="quarter" idx="20"/>
          </p:nvPr>
        </p:nvSpPr>
        <p:spPr>
          <a:xfrm>
            <a:off x="521659" y="1348079"/>
            <a:ext cx="11154404" cy="252000"/>
          </a:xfrm>
        </p:spPr>
        <p:txBody>
          <a:bodyPr/>
          <a:lstStyle/>
          <a:p>
            <a:r>
              <a:rPr lang="de-DE" dirty="0"/>
              <a:t>2019, excluding deliveries to the chemical industry, DL, consumption and abroad</a:t>
            </a:r>
          </a:p>
        </p:txBody>
      </p:sp>
      <p:sp>
        <p:nvSpPr>
          <p:cNvPr id="4" name="Foliennummernplatzhalter 3"/>
          <p:cNvSpPr>
            <a:spLocks noGrp="1"/>
          </p:cNvSpPr>
          <p:nvPr>
            <p:ph type="sldNum" sz="quarter" idx="43"/>
          </p:nvPr>
        </p:nvSpPr>
        <p:spPr>
          <a:xfrm>
            <a:off x="238125" y="6294426"/>
            <a:ext cx="561975" cy="252000"/>
          </a:xfrm>
        </p:spPr>
        <p:txBody>
          <a:bodyPr/>
          <a:lstStyle/>
          <a:p>
            <a:fld id="{75F0C769-A3B6-4C2C-9EB6-BFBC1AFD31B3}" type="slidenum">
              <a:rPr lang="de-DE" smtClean="0"/>
              <a:t>10</a:t>
            </a:fld>
            <a:endParaRPr lang="de-DE" dirty="0"/>
          </a:p>
        </p:txBody>
      </p:sp>
      <p:sp>
        <p:nvSpPr>
          <p:cNvPr id="6" name="Inhaltsplatzhalter 5"/>
          <p:cNvSpPr>
            <a:spLocks noGrp="1"/>
          </p:cNvSpPr>
          <p:nvPr>
            <p:ph type="body" sz="quarter" idx="40"/>
          </p:nvPr>
        </p:nvSpPr>
        <p:spPr>
          <a:xfrm>
            <a:off x="540069" y="5977438"/>
            <a:ext cx="7181587" cy="140686"/>
          </a:xfrm>
        </p:spPr>
        <p:txBody>
          <a:bodyPr/>
          <a:lstStyle/>
          <a:p>
            <a:pPr lvl="0"/>
            <a:r>
              <a:rPr lang="de-DE"/>
              <a:t>Source: Destatis, VCI</a:t>
            </a:r>
            <a:endParaRPr lang="de-DE" dirty="0"/>
          </a:p>
        </p:txBody>
      </p:sp>
      <p:sp>
        <p:nvSpPr>
          <p:cNvPr id="18" name="Textplatzhalter 17">
            <a:extLst>
              <a:ext uri="{FF2B5EF4-FFF2-40B4-BE49-F238E27FC236}">
                <a16:creationId xmlns:a16="http://schemas.microsoft.com/office/drawing/2014/main" id="{E2DDA606-0687-4A1D-8542-97B6B7DAFD27}"/>
              </a:ext>
            </a:extLst>
          </p:cNvPr>
          <p:cNvSpPr>
            <a:spLocks noGrp="1"/>
          </p:cNvSpPr>
          <p:nvPr>
            <p:ph type="body" sz="quarter" idx="41"/>
          </p:nvPr>
        </p:nvSpPr>
        <p:spPr/>
        <p:txBody>
          <a:bodyPr/>
          <a:lstStyle/>
          <a:p>
            <a:endParaRPr lang="de-DE"/>
          </a:p>
        </p:txBody>
      </p:sp>
      <p:graphicFrame>
        <p:nvGraphicFramePr>
          <p:cNvPr id="13" name="Diagrammplatzhalter 12">
            <a:extLst>
              <a:ext uri="{FF2B5EF4-FFF2-40B4-BE49-F238E27FC236}">
                <a16:creationId xmlns:a16="http://schemas.microsoft.com/office/drawing/2014/main" id="{00000000-0008-0000-0300-00000D000000}"/>
              </a:ext>
            </a:extLst>
          </p:cNvPr>
          <p:cNvGraphicFramePr>
            <a:graphicFrameLocks noGrp="1"/>
          </p:cNvGraphicFramePr>
          <p:nvPr>
            <p:ph type="chart" sz="quarter" idx="19"/>
            <p:extLst>
              <p:ext uri="{D42A27DB-BD31-4B8C-83A1-F6EECF244321}">
                <p14:modId xmlns:p14="http://schemas.microsoft.com/office/powerpoint/2010/main" val="3808403770"/>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2991944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6">
            <a:extLst>
              <a:ext uri="{FF2B5EF4-FFF2-40B4-BE49-F238E27FC236}">
                <a16:creationId xmlns:a16="http://schemas.microsoft.com/office/drawing/2014/main" id="{B46E3B55-CB86-45D6-9F67-1F68FD4AAF7E}"/>
              </a:ext>
            </a:extLst>
          </p:cNvPr>
          <p:cNvSpPr>
            <a:spLocks noGrp="1"/>
          </p:cNvSpPr>
          <p:nvPr>
            <p:ph type="title"/>
          </p:nvPr>
        </p:nvSpPr>
        <p:spPr>
          <a:xfrm>
            <a:off x="0" y="1"/>
            <a:ext cx="12192000" cy="864000"/>
          </a:xfrm>
        </p:spPr>
        <p:txBody>
          <a:bodyPr/>
          <a:lstStyle/>
          <a:p>
            <a:r>
              <a:rPr lang="de-DE" dirty="0"/>
              <a:t>New value creation structures emerge</a:t>
            </a:r>
          </a:p>
        </p:txBody>
      </p:sp>
      <p:sp>
        <p:nvSpPr>
          <p:cNvPr id="8" name="Foliennummernplatzhalter 7">
            <a:extLst>
              <a:ext uri="{FF2B5EF4-FFF2-40B4-BE49-F238E27FC236}">
                <a16:creationId xmlns:a16="http://schemas.microsoft.com/office/drawing/2014/main" id="{2A22D39F-FCA8-47FB-B94F-2D507F14C535}"/>
              </a:ext>
            </a:extLst>
          </p:cNvPr>
          <p:cNvSpPr>
            <a:spLocks noGrp="1"/>
          </p:cNvSpPr>
          <p:nvPr>
            <p:ph type="sldNum" sz="quarter" idx="11"/>
          </p:nvPr>
        </p:nvSpPr>
        <p:spPr>
          <a:xfrm>
            <a:off x="238125" y="6294426"/>
            <a:ext cx="561975" cy="252000"/>
          </a:xfrm>
        </p:spPr>
        <p:txBody>
          <a:bodyPr/>
          <a:lstStyle/>
          <a:p>
            <a:fld id="{B42D4303-B7FF-7540-9F33-74BBD7018147}" type="slidenum">
              <a:rPr lang="de-DE" smtClean="0"/>
              <a:t>11</a:t>
            </a:fld>
            <a:endParaRPr lang="de-DE" dirty="0"/>
          </a:p>
        </p:txBody>
      </p:sp>
      <p:sp>
        <p:nvSpPr>
          <p:cNvPr id="18" name="Inhaltsplatzhalter 25">
            <a:extLst>
              <a:ext uri="{FF2B5EF4-FFF2-40B4-BE49-F238E27FC236}">
                <a16:creationId xmlns:a16="http://schemas.microsoft.com/office/drawing/2014/main" id="{17F858AB-0C3D-4688-BBC5-3A8914106B9D}"/>
              </a:ext>
            </a:extLst>
          </p:cNvPr>
          <p:cNvSpPr txBox="1">
            <a:spLocks/>
          </p:cNvSpPr>
          <p:nvPr/>
        </p:nvSpPr>
        <p:spPr bwMode="gray">
          <a:xfrm>
            <a:off x="527144" y="3328147"/>
            <a:ext cx="3607200" cy="2585291"/>
          </a:xfrm>
          <a:prstGeom prst="rect">
            <a:avLst/>
          </a:prstGeom>
          <a:solidFill>
            <a:srgbClr val="CCD6DF"/>
          </a:solidFill>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de-DE" sz="1800" b="1" dirty="0">
                <a:solidFill>
                  <a:srgbClr val="003061"/>
                </a:solidFill>
              </a:rPr>
              <a:t>Chemistry:</a:t>
            </a:r>
          </a:p>
          <a:p>
            <a:pPr>
              <a:spcAft>
                <a:spcPts val="600"/>
              </a:spcAft>
            </a:pPr>
            <a:r>
              <a:rPr lang="de-DE" sz="1800" dirty="0">
                <a:solidFill>
                  <a:schemeClr val="tx1"/>
                </a:solidFill>
              </a:rPr>
              <a:t>Growth and innovation engine</a:t>
            </a:r>
          </a:p>
          <a:p>
            <a:pPr>
              <a:spcAft>
                <a:spcPts val="600"/>
              </a:spcAft>
            </a:pPr>
            <a:r>
              <a:rPr lang="de-DE" sz="1800" dirty="0">
                <a:solidFill>
                  <a:schemeClr val="tx1"/>
                </a:solidFill>
              </a:rPr>
              <a:t>At the beginning of global value chains</a:t>
            </a:r>
          </a:p>
          <a:p>
            <a:pPr>
              <a:spcAft>
                <a:spcPts val="600"/>
              </a:spcAft>
            </a:pPr>
            <a:r>
              <a:rPr lang="de-DE" sz="1800" dirty="0">
                <a:solidFill>
                  <a:schemeClr val="tx1"/>
                </a:solidFill>
              </a:rPr>
              <a:t>Threat of slow growth, erosion of innovation leads and locational disadvantages</a:t>
            </a:r>
          </a:p>
        </p:txBody>
      </p:sp>
      <p:sp>
        <p:nvSpPr>
          <p:cNvPr id="19" name="Inhaltsplatzhalter 28">
            <a:extLst>
              <a:ext uri="{FF2B5EF4-FFF2-40B4-BE49-F238E27FC236}">
                <a16:creationId xmlns:a16="http://schemas.microsoft.com/office/drawing/2014/main" id="{461874A5-3C98-4E2A-B88A-48B5F14BBC1B}"/>
              </a:ext>
            </a:extLst>
          </p:cNvPr>
          <p:cNvSpPr txBox="1">
            <a:spLocks/>
          </p:cNvSpPr>
          <p:nvPr/>
        </p:nvSpPr>
        <p:spPr bwMode="gray">
          <a:xfrm>
            <a:off x="4284975" y="3328147"/>
            <a:ext cx="3607200" cy="2585291"/>
          </a:xfrm>
          <a:prstGeom prst="rect">
            <a:avLst/>
          </a:prstGeom>
          <a:solidFill>
            <a:srgbClr val="F0D2E0"/>
          </a:solidFill>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6">
                    <a:lumMod val="75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sz="1800" b="1" dirty="0">
                <a:solidFill>
                  <a:srgbClr val="B22063"/>
                </a:solidFill>
              </a:rPr>
              <a:t>Chemistry:</a:t>
            </a:r>
          </a:p>
          <a:p>
            <a:r>
              <a:rPr lang="de-DE" sz="1800" dirty="0" err="1">
                <a:solidFill>
                  <a:schemeClr val="tx1"/>
                </a:solidFill>
              </a:rPr>
              <a:t>Enablers of </a:t>
            </a:r>
            <a:r>
              <a:rPr lang="de-DE" sz="1800" dirty="0">
                <a:solidFill>
                  <a:schemeClr val="tx1"/>
                </a:solidFill>
              </a:rPr>
              <a:t>the circular economy</a:t>
            </a:r>
          </a:p>
          <a:p>
            <a:r>
              <a:rPr lang="de-DE" sz="1800" dirty="0">
                <a:solidFill>
                  <a:schemeClr val="tx1"/>
                </a:solidFill>
              </a:rPr>
              <a:t>Efficient and climate-friendly production</a:t>
            </a:r>
          </a:p>
          <a:p>
            <a:r>
              <a:rPr lang="de-DE" sz="1800" dirty="0">
                <a:solidFill>
                  <a:schemeClr val="tx1"/>
                </a:solidFill>
              </a:rPr>
              <a:t>Essential part of global value chains</a:t>
            </a:r>
          </a:p>
        </p:txBody>
      </p:sp>
      <p:sp>
        <p:nvSpPr>
          <p:cNvPr id="20" name="Inhaltsplatzhalter 29">
            <a:extLst>
              <a:ext uri="{FF2B5EF4-FFF2-40B4-BE49-F238E27FC236}">
                <a16:creationId xmlns:a16="http://schemas.microsoft.com/office/drawing/2014/main" id="{DFC46386-679C-4293-90D7-864E025FEECD}"/>
              </a:ext>
            </a:extLst>
          </p:cNvPr>
          <p:cNvSpPr txBox="1">
            <a:spLocks/>
          </p:cNvSpPr>
          <p:nvPr/>
        </p:nvSpPr>
        <p:spPr bwMode="gray">
          <a:xfrm>
            <a:off x="8072460" y="3328147"/>
            <a:ext cx="3607200" cy="2585291"/>
          </a:xfrm>
          <a:prstGeom prst="rect">
            <a:avLst/>
          </a:prstGeom>
          <a:solidFill>
            <a:srgbClr val="D0E2E4"/>
          </a:solidFill>
          <a:ln w="19050">
            <a:noFill/>
          </a:ln>
        </p:spPr>
        <p:txBody>
          <a:bodyPr vert="horz" lIns="108000" tIns="72000" rIns="108000" bIns="72000" rtlCol="0" anchor="t"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1"/>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600"/>
              </a:spcAft>
            </a:pPr>
            <a:r>
              <a:rPr lang="de-DE" sz="1800" b="1" dirty="0">
                <a:solidFill>
                  <a:srgbClr val="166E79"/>
                </a:solidFill>
              </a:rPr>
              <a:t>Chemistry:</a:t>
            </a:r>
          </a:p>
          <a:p>
            <a:pPr>
              <a:spcAft>
                <a:spcPts val="600"/>
              </a:spcAft>
            </a:pPr>
            <a:r>
              <a:rPr lang="de-DE" sz="1800" dirty="0">
                <a:solidFill>
                  <a:schemeClr val="tx1"/>
                </a:solidFill>
              </a:rPr>
              <a:t>Exploits the opportunities of digitalisation</a:t>
            </a:r>
          </a:p>
          <a:p>
            <a:pPr>
              <a:spcAft>
                <a:spcPts val="600"/>
              </a:spcAft>
            </a:pPr>
            <a:r>
              <a:rPr lang="de-DE" sz="1800" dirty="0">
                <a:solidFill>
                  <a:schemeClr val="tx1"/>
                </a:solidFill>
              </a:rPr>
              <a:t>Develops new business models</a:t>
            </a:r>
          </a:p>
          <a:p>
            <a:pPr>
              <a:spcAft>
                <a:spcPts val="600"/>
              </a:spcAft>
            </a:pPr>
            <a:r>
              <a:rPr lang="de-DE" sz="1800" dirty="0">
                <a:solidFill>
                  <a:schemeClr val="tx1"/>
                </a:solidFill>
              </a:rPr>
              <a:t>New distribution of roles in global value creation networks</a:t>
            </a:r>
            <a:br>
              <a:rPr lang="de-DE" sz="1800" dirty="0">
                <a:solidFill>
                  <a:schemeClr val="tx1"/>
                </a:solidFill>
              </a:rPr>
            </a:br>
            <a:endParaRPr lang="de-DE" sz="1800" dirty="0">
              <a:solidFill>
                <a:schemeClr val="tx1"/>
              </a:solidFill>
            </a:endParaRPr>
          </a:p>
        </p:txBody>
      </p:sp>
      <p:pic>
        <p:nvPicPr>
          <p:cNvPr id="21" name="Picture 5">
            <a:extLst>
              <a:ext uri="{FF2B5EF4-FFF2-40B4-BE49-F238E27FC236}">
                <a16:creationId xmlns:a16="http://schemas.microsoft.com/office/drawing/2014/main" id="{22CF1D31-DCC3-49F9-8AE8-C8C5EF35A8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87830" y="1052513"/>
            <a:ext cx="2601491" cy="1800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7">
            <a:extLst>
              <a:ext uri="{FF2B5EF4-FFF2-40B4-BE49-F238E27FC236}">
                <a16:creationId xmlns:a16="http://schemas.microsoft.com/office/drawing/2014/main" id="{793FAF6E-D2DD-4D30-A996-D676D262F87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00351" y="1052512"/>
            <a:ext cx="1951419" cy="1800000"/>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Inhaltsplatzhalter 25">
            <a:extLst>
              <a:ext uri="{FF2B5EF4-FFF2-40B4-BE49-F238E27FC236}">
                <a16:creationId xmlns:a16="http://schemas.microsoft.com/office/drawing/2014/main" id="{A38E1EA6-9B4A-4844-9E80-2DFEACC06F31}"/>
              </a:ext>
            </a:extLst>
          </p:cNvPr>
          <p:cNvSpPr txBox="1">
            <a:spLocks/>
          </p:cNvSpPr>
          <p:nvPr/>
        </p:nvSpPr>
        <p:spPr bwMode="gray">
          <a:xfrm>
            <a:off x="527144"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rgbClr val="003061"/>
                </a:solidFill>
              </a:rPr>
              <a:t>Global value chains</a:t>
            </a:r>
          </a:p>
        </p:txBody>
      </p:sp>
      <p:sp>
        <p:nvSpPr>
          <p:cNvPr id="28" name="Inhaltsplatzhalter 25">
            <a:extLst>
              <a:ext uri="{FF2B5EF4-FFF2-40B4-BE49-F238E27FC236}">
                <a16:creationId xmlns:a16="http://schemas.microsoft.com/office/drawing/2014/main" id="{A560A67B-DE2B-4287-943C-33380A572D39}"/>
              </a:ext>
            </a:extLst>
          </p:cNvPr>
          <p:cNvSpPr txBox="1">
            <a:spLocks/>
          </p:cNvSpPr>
          <p:nvPr/>
        </p:nvSpPr>
        <p:spPr bwMode="gray">
          <a:xfrm>
            <a:off x="4284975"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rgbClr val="B22063"/>
                </a:solidFill>
              </a:rPr>
              <a:t>Circular economy</a:t>
            </a:r>
          </a:p>
        </p:txBody>
      </p:sp>
      <p:sp>
        <p:nvSpPr>
          <p:cNvPr id="29" name="Inhaltsplatzhalter 25">
            <a:extLst>
              <a:ext uri="{FF2B5EF4-FFF2-40B4-BE49-F238E27FC236}">
                <a16:creationId xmlns:a16="http://schemas.microsoft.com/office/drawing/2014/main" id="{13BF3971-CC0D-48E7-BB8F-AFBB5B609B24}"/>
              </a:ext>
            </a:extLst>
          </p:cNvPr>
          <p:cNvSpPr txBox="1">
            <a:spLocks/>
          </p:cNvSpPr>
          <p:nvPr/>
        </p:nvSpPr>
        <p:spPr bwMode="gray">
          <a:xfrm>
            <a:off x="8072460" y="2947326"/>
            <a:ext cx="3607200" cy="347492"/>
          </a:xfrm>
          <a:prstGeom prst="rect">
            <a:avLst/>
          </a:prstGeom>
          <a:noFill/>
        </p:spPr>
        <p:txBody>
          <a:bodyPr vert="horz" lIns="0" tIns="0" rIns="0" bIns="0" rtlCol="0" anchor="ctr" anchorCtr="0">
            <a:noAutofit/>
          </a:bodyPr>
          <a:lstStyle>
            <a:lvl1pPr marL="0" indent="0" algn="l" defTabSz="914400" rtl="0" eaLnBrk="1" latinLnBrk="0" hangingPunct="1">
              <a:lnSpc>
                <a:spcPct val="100000"/>
              </a:lnSpc>
              <a:spcBef>
                <a:spcPts val="0"/>
              </a:spcBef>
              <a:spcAft>
                <a:spcPts val="1000"/>
              </a:spcAft>
              <a:buClr>
                <a:schemeClr val="tx2"/>
              </a:buClr>
              <a:buSzPct val="100000"/>
              <a:buFont typeface="Arial" panose="020B0604020202020204" pitchFamily="34" charset="0"/>
              <a:buNone/>
              <a:defRPr lang="de-DE" sz="2000" kern="1200" noProof="0" dirty="0" smtClean="0">
                <a:solidFill>
                  <a:schemeClr val="accent5"/>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rgbClr val="000000"/>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rgbClr val="000000"/>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rgbClr val="000000"/>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rgbClr val="000000"/>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spcAft>
                <a:spcPts val="600"/>
              </a:spcAft>
            </a:pPr>
            <a:r>
              <a:rPr lang="de-DE" sz="1800" b="1" dirty="0">
                <a:solidFill>
                  <a:srgbClr val="166E79"/>
                </a:solidFill>
              </a:rPr>
              <a:t>Digitalisation and networking</a:t>
            </a:r>
          </a:p>
        </p:txBody>
      </p:sp>
      <p:pic>
        <p:nvPicPr>
          <p:cNvPr id="3" name="Grafik 2">
            <a:extLst>
              <a:ext uri="{FF2B5EF4-FFF2-40B4-BE49-F238E27FC236}">
                <a16:creationId xmlns:a16="http://schemas.microsoft.com/office/drawing/2014/main" id="{600A69B0-E1A3-47FC-A9E5-1DB29A3FCBAB}"/>
              </a:ext>
            </a:extLst>
          </p:cNvPr>
          <p:cNvPicPr>
            <a:picLocks noChangeAspect="1"/>
          </p:cNvPicPr>
          <p:nvPr/>
        </p:nvPicPr>
        <p:blipFill>
          <a:blip r:embed="rId4"/>
          <a:stretch>
            <a:fillRect/>
          </a:stretch>
        </p:blipFill>
        <p:spPr>
          <a:xfrm>
            <a:off x="871284" y="1253771"/>
            <a:ext cx="2918919" cy="1303784"/>
          </a:xfrm>
          <a:prstGeom prst="rect">
            <a:avLst/>
          </a:prstGeom>
        </p:spPr>
      </p:pic>
    </p:spTree>
    <p:extLst>
      <p:ext uri="{BB962C8B-B14F-4D97-AF65-F5344CB8AC3E}">
        <p14:creationId xmlns:p14="http://schemas.microsoft.com/office/powerpoint/2010/main" val="4264341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a14="http://schemas.microsoft.com/office/drawing/2010/main">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solidFill>
            <a:srgbClr val="CCDBEA"/>
          </a:solidFill>
        </p:spPr>
        <p:txBody>
          <a:bodyPr/>
          <a:lstStyle/>
          <a:p>
            <a:r>
              <a:rPr lang="de-DE" dirty="0"/>
              <a:t>Chemistry: Innovation engine of a circular future</a:t>
            </a:r>
          </a:p>
        </p:txBody>
      </p:sp>
      <p:sp>
        <p:nvSpPr>
          <p:cNvPr id="3" name="Foliennummernplatzhalter 2"/>
          <p:cNvSpPr>
            <a:spLocks noGrp="1"/>
          </p:cNvSpPr>
          <p:nvPr>
            <p:ph type="sldNum" sz="quarter" idx="11"/>
          </p:nvPr>
        </p:nvSpPr>
        <p:spPr/>
        <p:txBody>
          <a:bodyPr/>
          <a:lstStyle/>
          <a:p>
            <a:fld id="{006DDB9D-7441-498E-B0A4-DF53F6EEAD47}" type="slidenum">
              <a:rPr lang="de-DE" smtClean="0"/>
              <a:t>12</a:t>
            </a:fld>
            <a:endParaRPr lang="de-DE"/>
          </a:p>
        </p:txBody>
      </p:sp>
      <p:sp>
        <p:nvSpPr>
          <p:cNvPr id="6" name="Gleichschenkliges Dreieck 5"/>
          <p:cNvSpPr/>
          <p:nvPr/>
        </p:nvSpPr>
        <p:spPr>
          <a:xfrm>
            <a:off x="515939" y="1059235"/>
            <a:ext cx="11160000" cy="1008000"/>
          </a:xfrm>
          <a:prstGeom prst="triangle">
            <a:avLst/>
          </a:prstGeom>
          <a:solidFill>
            <a:srgbClr val="00306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lnSpc>
                <a:spcPct val="90000"/>
              </a:lnSpc>
              <a:spcAft>
                <a:spcPts val="1000"/>
              </a:spcAft>
            </a:pPr>
            <a:r>
              <a:rPr lang="de-DE" sz="2400" b="1" dirty="0"/>
              <a:t>Circular economy</a:t>
            </a:r>
          </a:p>
        </p:txBody>
      </p:sp>
      <p:sp>
        <p:nvSpPr>
          <p:cNvPr id="12" name="Rechteck 11"/>
          <p:cNvSpPr/>
          <p:nvPr/>
        </p:nvSpPr>
        <p:spPr>
          <a:xfrm>
            <a:off x="515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Renewable</a:t>
            </a:r>
            <a:br>
              <a:rPr lang="de-DE" sz="2000" dirty="0">
                <a:solidFill>
                  <a:schemeClr val="bg1"/>
                </a:solidFill>
              </a:rPr>
            </a:br>
            <a:r>
              <a:rPr lang="de-DE" sz="2000" dirty="0">
                <a:solidFill>
                  <a:schemeClr val="bg1"/>
                </a:solidFill>
              </a:rPr>
              <a:t>Energy</a:t>
            </a:r>
          </a:p>
          <a:p>
            <a:pPr algn="ctr">
              <a:spcAft>
                <a:spcPts val="1200"/>
              </a:spcAft>
            </a:pPr>
            <a:r>
              <a:rPr lang="de-DE" sz="2000" dirty="0">
                <a:solidFill>
                  <a:schemeClr val="bg1"/>
                </a:solidFill>
              </a:rPr>
              <a:t>Renewable raw materials</a:t>
            </a:r>
          </a:p>
          <a:p>
            <a:pPr algn="ctr">
              <a:spcAft>
                <a:spcPts val="1200"/>
              </a:spcAft>
            </a:pPr>
            <a:r>
              <a:rPr lang="de-DE" sz="2000" dirty="0">
                <a:solidFill>
                  <a:schemeClr val="bg1"/>
                </a:solidFill>
              </a:rPr>
              <a:t>Secondary raw materials</a:t>
            </a:r>
          </a:p>
        </p:txBody>
      </p:sp>
      <p:sp>
        <p:nvSpPr>
          <p:cNvPr id="14" name="Rechteck 13"/>
          <p:cNvSpPr/>
          <p:nvPr/>
        </p:nvSpPr>
        <p:spPr>
          <a:xfrm>
            <a:off x="3371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Throughout the product life cycle:</a:t>
            </a:r>
          </a:p>
          <a:p>
            <a:pPr algn="ctr">
              <a:spcAft>
                <a:spcPts val="1200"/>
              </a:spcAft>
              <a:buClr>
                <a:schemeClr val="bg1"/>
              </a:buClr>
            </a:pPr>
            <a:r>
              <a:rPr lang="de-DE" sz="2000" dirty="0">
                <a:solidFill>
                  <a:schemeClr val="bg1"/>
                </a:solidFill>
              </a:rPr>
              <a:t>Supplier</a:t>
            </a:r>
          </a:p>
          <a:p>
            <a:pPr algn="ctr">
              <a:spcAft>
                <a:spcPts val="1200"/>
              </a:spcAft>
              <a:buClr>
                <a:schemeClr val="bg1"/>
              </a:buClr>
            </a:pPr>
            <a:r>
              <a:rPr lang="de-DE" sz="2000" dirty="0">
                <a:solidFill>
                  <a:schemeClr val="bg1"/>
                </a:solidFill>
              </a:rPr>
              <a:t>Production</a:t>
            </a:r>
          </a:p>
          <a:p>
            <a:pPr algn="ctr">
              <a:spcAft>
                <a:spcPts val="1200"/>
              </a:spcAft>
              <a:buClr>
                <a:schemeClr val="bg1"/>
              </a:buClr>
            </a:pPr>
            <a:r>
              <a:rPr lang="de-DE" sz="2000" dirty="0">
                <a:solidFill>
                  <a:schemeClr val="bg1"/>
                </a:solidFill>
              </a:rPr>
              <a:t>Customer</a:t>
            </a:r>
          </a:p>
        </p:txBody>
      </p:sp>
      <p:sp>
        <p:nvSpPr>
          <p:cNvPr id="15" name="Rechteck 14"/>
          <p:cNvSpPr/>
          <p:nvPr/>
        </p:nvSpPr>
        <p:spPr>
          <a:xfrm>
            <a:off x="6227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Climate protection</a:t>
            </a:r>
          </a:p>
          <a:p>
            <a:pPr algn="ctr">
              <a:spcAft>
                <a:spcPts val="1200"/>
              </a:spcAft>
            </a:pPr>
            <a:r>
              <a:rPr lang="de-DE" sz="2000" dirty="0">
                <a:solidFill>
                  <a:schemeClr val="bg1"/>
                </a:solidFill>
              </a:rPr>
              <a:t>Conservation of ecosystems</a:t>
            </a:r>
          </a:p>
        </p:txBody>
      </p:sp>
      <p:sp>
        <p:nvSpPr>
          <p:cNvPr id="16" name="Rechteck 15"/>
          <p:cNvSpPr/>
          <p:nvPr/>
        </p:nvSpPr>
        <p:spPr>
          <a:xfrm>
            <a:off x="9083939" y="2997200"/>
            <a:ext cx="2592000" cy="2592000"/>
          </a:xfrm>
          <a:prstGeom prst="rect">
            <a:avLst/>
          </a:prstGeom>
          <a:solidFill>
            <a:srgbClr val="166E7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180000" rIns="144000" bIns="108000" numCol="1" spcCol="0" rtlCol="0" fromWordArt="0" anchor="t" anchorCtr="0" forceAA="0" compatLnSpc="1">
            <a:prstTxWarp prst="textNoShape">
              <a:avLst/>
            </a:prstTxWarp>
            <a:noAutofit/>
          </a:bodyPr>
          <a:lstStyle/>
          <a:p>
            <a:pPr algn="ctr">
              <a:spcAft>
                <a:spcPts val="1200"/>
              </a:spcAft>
            </a:pPr>
            <a:r>
              <a:rPr lang="de-DE" sz="2000" dirty="0">
                <a:solidFill>
                  <a:schemeClr val="bg1"/>
                </a:solidFill>
              </a:rPr>
              <a:t>Take-back</a:t>
            </a:r>
          </a:p>
          <a:p>
            <a:pPr algn="ctr">
              <a:spcAft>
                <a:spcPts val="1200"/>
              </a:spcAft>
            </a:pPr>
            <a:r>
              <a:rPr lang="de-DE" sz="2000" dirty="0">
                <a:solidFill>
                  <a:schemeClr val="bg1"/>
                </a:solidFill>
              </a:rPr>
              <a:t>Reuse</a:t>
            </a:r>
          </a:p>
          <a:p>
            <a:pPr algn="ctr">
              <a:spcAft>
                <a:spcPts val="1200"/>
              </a:spcAft>
            </a:pPr>
            <a:r>
              <a:rPr lang="de-DE" sz="2000" dirty="0">
                <a:solidFill>
                  <a:schemeClr val="bg1"/>
                </a:solidFill>
              </a:rPr>
              <a:t>Material and energy recovery</a:t>
            </a:r>
          </a:p>
        </p:txBody>
      </p:sp>
      <p:sp>
        <p:nvSpPr>
          <p:cNvPr id="17" name="Rechteck 16"/>
          <p:cNvSpPr/>
          <p:nvPr/>
        </p:nvSpPr>
        <p:spPr>
          <a:xfrm>
            <a:off x="515940" y="5661438"/>
            <a:ext cx="11160123" cy="252000"/>
          </a:xfrm>
          <a:prstGeom prst="rect">
            <a:avLst/>
          </a:prstGeom>
          <a:solidFill>
            <a:srgbClr val="003061"/>
          </a:solidFill>
          <a:ln>
            <a:noFill/>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dirty="0" err="1">
              <a:solidFill>
                <a:schemeClr val="tx1"/>
              </a:solidFill>
            </a:endParaRPr>
          </a:p>
        </p:txBody>
      </p:sp>
      <p:graphicFrame>
        <p:nvGraphicFramePr>
          <p:cNvPr id="5" name="Tabelle 9">
            <a:extLst>
              <a:ext uri="{FF2B5EF4-FFF2-40B4-BE49-F238E27FC236}">
                <a16:creationId xmlns:a16="http://schemas.microsoft.com/office/drawing/2014/main" id="{66F2BE2C-09AD-44B8-B595-2BED0EAACB39}"/>
              </a:ext>
            </a:extLst>
          </p:cNvPr>
          <p:cNvGraphicFramePr>
            <a:graphicFrameLocks noGrp="1"/>
          </p:cNvGraphicFramePr>
          <p:nvPr/>
        </p:nvGraphicFramePr>
        <p:xfrm>
          <a:off x="515939" y="2146114"/>
          <a:ext cx="11160124" cy="756000"/>
        </p:xfrm>
        <a:graphic>
          <a:graphicData uri="http://schemas.openxmlformats.org/drawingml/2006/table">
            <a:tbl>
              <a:tblPr>
                <a:tableStyleId>{0817EA92-75D0-4044-A80A-286907CE0DDB}</a:tableStyleId>
              </a:tblPr>
              <a:tblGrid>
                <a:gridCol w="2790031">
                  <a:extLst>
                    <a:ext uri="{9D8B030D-6E8A-4147-A177-3AD203B41FA5}">
                      <a16:colId xmlns:a16="http://schemas.microsoft.com/office/drawing/2014/main" val="2012240199"/>
                    </a:ext>
                  </a:extLst>
                </a:gridCol>
                <a:gridCol w="2790031">
                  <a:extLst>
                    <a:ext uri="{9D8B030D-6E8A-4147-A177-3AD203B41FA5}">
                      <a16:colId xmlns:a16="http://schemas.microsoft.com/office/drawing/2014/main" val="632920188"/>
                    </a:ext>
                  </a:extLst>
                </a:gridCol>
                <a:gridCol w="2790031">
                  <a:extLst>
                    <a:ext uri="{9D8B030D-6E8A-4147-A177-3AD203B41FA5}">
                      <a16:colId xmlns:a16="http://schemas.microsoft.com/office/drawing/2014/main" val="1375765462"/>
                    </a:ext>
                  </a:extLst>
                </a:gridCol>
                <a:gridCol w="2790031">
                  <a:extLst>
                    <a:ext uri="{9D8B030D-6E8A-4147-A177-3AD203B41FA5}">
                      <a16:colId xmlns:a16="http://schemas.microsoft.com/office/drawing/2014/main" val="1956471101"/>
                    </a:ext>
                  </a:extLst>
                </a:gridCol>
              </a:tblGrid>
              <a:tr h="756000">
                <a:tc>
                  <a:txBody>
                    <a:bodyPr/>
                    <a:lstStyle/>
                    <a:p>
                      <a:pPr algn="ctr"/>
                      <a:r>
                        <a:rPr lang="de-DE" sz="2000" b="1" dirty="0">
                          <a:solidFill>
                            <a:schemeClr val="bg1"/>
                          </a:solidFill>
                        </a:rPr>
                        <a:t>Resource base</a:t>
                      </a:r>
                      <a:endParaRPr lang="de-DE" sz="2000" b="1" dirty="0"/>
                    </a:p>
                  </a:txBody>
                  <a:tcPr anchor="ctr">
                    <a:solidFill>
                      <a:srgbClr val="166E7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Resource efficiency</a:t>
                      </a:r>
                    </a:p>
                  </a:txBody>
                  <a:tcPr anchor="ctr">
                    <a:solidFill>
                      <a:srgbClr val="166E7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Resource conservation</a:t>
                      </a:r>
                    </a:p>
                  </a:txBody>
                  <a:tcPr anchor="ctr">
                    <a:solidFill>
                      <a:srgbClr val="166E79"/>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2000" b="1" dirty="0">
                          <a:solidFill>
                            <a:schemeClr val="bg1"/>
                          </a:solidFill>
                        </a:rPr>
                        <a:t>Circular economy</a:t>
                      </a:r>
                    </a:p>
                  </a:txBody>
                  <a:tcPr anchor="ctr">
                    <a:solidFill>
                      <a:srgbClr val="166E79"/>
                    </a:solidFill>
                  </a:tcPr>
                </a:tc>
                <a:extLst>
                  <a:ext uri="{0D108BD9-81ED-4DB2-BD59-A6C34878D82A}">
                    <a16:rowId xmlns:a16="http://schemas.microsoft.com/office/drawing/2014/main" val="2217976359"/>
                  </a:ext>
                </a:extLst>
              </a:tr>
            </a:tbl>
          </a:graphicData>
        </a:graphic>
      </p:graphicFrame>
    </p:spTree>
    <p:extLst>
      <p:ext uri="{BB962C8B-B14F-4D97-AF65-F5344CB8AC3E}">
        <p14:creationId xmlns:p14="http://schemas.microsoft.com/office/powerpoint/2010/main" val="2633857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B676590B-316B-404C-8022-AE7D5A39428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44" imgH="344" progId="TCLayout.ActiveDocument.1">
                  <p:embed/>
                </p:oleObj>
              </mc:Choice>
              <mc:Fallback>
                <p:oleObj name="think-cell Folie" r:id="rId5" imgW="344" imgH="344" progId="TCLayout.ActiveDocument.1">
                  <p:embed/>
                  <p:pic>
                    <p:nvPicPr>
                      <p:cNvPr id="6" name="Objekt 5" hidden="1">
                        <a:extLst>
                          <a:ext uri="{FF2B5EF4-FFF2-40B4-BE49-F238E27FC236}">
                            <a16:creationId xmlns:a16="http://schemas.microsoft.com/office/drawing/2014/main" id="{B676590B-316B-404C-8022-AE7D5A39428C}"/>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5" name="Objekt 4" hidden="1">
            <a:extLst>
              <a:ext uri="{FF2B5EF4-FFF2-40B4-BE49-F238E27FC236}">
                <a16:creationId xmlns:a16="http://schemas.microsoft.com/office/drawing/2014/main" id="{2A63706D-EDA2-4984-92B8-BF5589ACF2FA}"/>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7" imgW="344" imgH="344" progId="TCLayout.ActiveDocument.1">
                  <p:embed/>
                </p:oleObj>
              </mc:Choice>
              <mc:Fallback>
                <p:oleObj name="think-cell Folie" r:id="rId7" imgW="344" imgH="344" progId="TCLayout.ActiveDocument.1">
                  <p:embed/>
                  <p:pic>
                    <p:nvPicPr>
                      <p:cNvPr id="5" name="Objekt 4" hidden="1">
                        <a:extLst>
                          <a:ext uri="{FF2B5EF4-FFF2-40B4-BE49-F238E27FC236}">
                            <a16:creationId xmlns:a16="http://schemas.microsoft.com/office/drawing/2014/main" id="{2A63706D-EDA2-4984-92B8-BF5589ACF2FA}"/>
                          </a:ext>
                        </a:extLst>
                      </p:cNvPr>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9" name="Titel 18">
            <a:extLst>
              <a:ext uri="{FF2B5EF4-FFF2-40B4-BE49-F238E27FC236}">
                <a16:creationId xmlns:a16="http://schemas.microsoft.com/office/drawing/2014/main" id="{56D9A8FF-D5CF-4E6A-997C-B33273C02507}"/>
              </a:ext>
            </a:extLst>
          </p:cNvPr>
          <p:cNvSpPr>
            <a:spLocks noGrp="1"/>
          </p:cNvSpPr>
          <p:nvPr>
            <p:ph type="title"/>
          </p:nvPr>
        </p:nvSpPr>
        <p:spPr>
          <a:solidFill>
            <a:srgbClr val="CCDBEA"/>
          </a:solidFill>
        </p:spPr>
        <p:txBody>
          <a:bodyPr vert="horz"/>
          <a:lstStyle/>
          <a:p>
            <a:r>
              <a:rPr lang="de-DE" dirty="0"/>
              <a:t>Digitalisation drives circular economy</a:t>
            </a:r>
          </a:p>
        </p:txBody>
      </p:sp>
      <p:sp>
        <p:nvSpPr>
          <p:cNvPr id="23" name="Textplatzhalter 22">
            <a:extLst>
              <a:ext uri="{FF2B5EF4-FFF2-40B4-BE49-F238E27FC236}">
                <a16:creationId xmlns:a16="http://schemas.microsoft.com/office/drawing/2014/main" id="{16FF4184-8F5A-4173-97E4-9BF401E3B2A5}"/>
              </a:ext>
            </a:extLst>
          </p:cNvPr>
          <p:cNvSpPr>
            <a:spLocks noGrp="1"/>
          </p:cNvSpPr>
          <p:nvPr>
            <p:ph type="body" sz="quarter" idx="22"/>
          </p:nvPr>
        </p:nvSpPr>
        <p:spPr/>
        <p:txBody>
          <a:bodyPr/>
          <a:lstStyle/>
          <a:p>
            <a:pPr marL="0" indent="0">
              <a:buNone/>
            </a:pPr>
            <a:r>
              <a:rPr lang="de-DE" sz="1600" dirty="0"/>
              <a:t>Digital platforms for the trade of high-purity recyclables</a:t>
            </a:r>
          </a:p>
        </p:txBody>
      </p:sp>
      <p:sp>
        <p:nvSpPr>
          <p:cNvPr id="25" name="Textplatzhalter 24">
            <a:extLst>
              <a:ext uri="{FF2B5EF4-FFF2-40B4-BE49-F238E27FC236}">
                <a16:creationId xmlns:a16="http://schemas.microsoft.com/office/drawing/2014/main" id="{FDF0A50F-ECEA-44B3-A05B-F0D308CA0C8D}"/>
              </a:ext>
            </a:extLst>
          </p:cNvPr>
          <p:cNvSpPr>
            <a:spLocks noGrp="1"/>
          </p:cNvSpPr>
          <p:nvPr>
            <p:ph type="body" sz="quarter" idx="28"/>
          </p:nvPr>
        </p:nvSpPr>
        <p:spPr/>
        <p:txBody>
          <a:bodyPr>
            <a:normAutofit fontScale="85000" lnSpcReduction="10000"/>
          </a:bodyPr>
          <a:lstStyle/>
          <a:p>
            <a:pPr>
              <a:buNone/>
            </a:pPr>
            <a:r>
              <a:rPr lang="de-DE" dirty="0"/>
              <a:t>Digital currencies to incentivise the collection of plastics in developing countries</a:t>
            </a:r>
          </a:p>
        </p:txBody>
      </p:sp>
      <p:sp>
        <p:nvSpPr>
          <p:cNvPr id="26" name="Textplatzhalter 25">
            <a:extLst>
              <a:ext uri="{FF2B5EF4-FFF2-40B4-BE49-F238E27FC236}">
                <a16:creationId xmlns:a16="http://schemas.microsoft.com/office/drawing/2014/main" id="{4FC0A6AB-6392-4335-9DE7-665C250FB210}"/>
              </a:ext>
            </a:extLst>
          </p:cNvPr>
          <p:cNvSpPr>
            <a:spLocks noGrp="1"/>
          </p:cNvSpPr>
          <p:nvPr>
            <p:ph type="body" sz="quarter" idx="30"/>
          </p:nvPr>
        </p:nvSpPr>
        <p:spPr/>
        <p:txBody>
          <a:bodyPr>
            <a:normAutofit fontScale="85000" lnSpcReduction="10000"/>
          </a:bodyPr>
          <a:lstStyle/>
          <a:p>
            <a:pPr>
              <a:buNone/>
            </a:pPr>
            <a:r>
              <a:rPr lang="de-DE" dirty="0"/>
              <a:t>Blockchain solutions to enable the traceability of substances in the value chain</a:t>
            </a:r>
          </a:p>
        </p:txBody>
      </p:sp>
      <p:sp>
        <p:nvSpPr>
          <p:cNvPr id="24" name="Textplatzhalter 23">
            <a:extLst>
              <a:ext uri="{FF2B5EF4-FFF2-40B4-BE49-F238E27FC236}">
                <a16:creationId xmlns:a16="http://schemas.microsoft.com/office/drawing/2014/main" id="{461846FB-AE51-4504-A350-E8E5D723A2F8}"/>
              </a:ext>
            </a:extLst>
          </p:cNvPr>
          <p:cNvSpPr>
            <a:spLocks noGrp="1"/>
          </p:cNvSpPr>
          <p:nvPr>
            <p:ph type="body" sz="quarter" idx="27"/>
          </p:nvPr>
        </p:nvSpPr>
        <p:spPr/>
        <p:txBody>
          <a:bodyPr/>
          <a:lstStyle/>
          <a:p>
            <a:r>
              <a:rPr lang="de-DE" dirty="0">
                <a:solidFill>
                  <a:schemeClr val="bg1">
                    <a:lumMod val="85000"/>
                  </a:schemeClr>
                </a:solidFill>
              </a:rPr>
              <a:t>Sashkin/stock.adobe.com</a:t>
            </a:r>
          </a:p>
        </p:txBody>
      </p:sp>
      <p:sp>
        <p:nvSpPr>
          <p:cNvPr id="27" name="Textplatzhalter 26">
            <a:extLst>
              <a:ext uri="{FF2B5EF4-FFF2-40B4-BE49-F238E27FC236}">
                <a16:creationId xmlns:a16="http://schemas.microsoft.com/office/drawing/2014/main" id="{AF919E49-32FF-40F9-948F-D2427D085562}"/>
              </a:ext>
            </a:extLst>
          </p:cNvPr>
          <p:cNvSpPr>
            <a:spLocks noGrp="1"/>
          </p:cNvSpPr>
          <p:nvPr>
            <p:ph type="body" sz="quarter" idx="31"/>
          </p:nvPr>
        </p:nvSpPr>
        <p:spPr/>
        <p:txBody>
          <a:bodyPr/>
          <a:lstStyle/>
          <a:p>
            <a:r>
              <a:rPr lang="da-DK">
                <a:solidFill>
                  <a:schemeClr val="bg1">
                    <a:lumMod val="85000"/>
                  </a:schemeClr>
                </a:solidFill>
              </a:rPr>
              <a:t>Roman Milert/stock.adobe.com</a:t>
            </a:r>
            <a:endParaRPr lang="de-DE">
              <a:solidFill>
                <a:schemeClr val="bg1">
                  <a:lumMod val="85000"/>
                </a:schemeClr>
              </a:solidFill>
            </a:endParaRPr>
          </a:p>
        </p:txBody>
      </p:sp>
      <p:sp>
        <p:nvSpPr>
          <p:cNvPr id="28" name="Textplatzhalter 27">
            <a:extLst>
              <a:ext uri="{FF2B5EF4-FFF2-40B4-BE49-F238E27FC236}">
                <a16:creationId xmlns:a16="http://schemas.microsoft.com/office/drawing/2014/main" id="{D6DCD9E1-081D-489C-B76E-CBDA25B2EB57}"/>
              </a:ext>
            </a:extLst>
          </p:cNvPr>
          <p:cNvSpPr>
            <a:spLocks noGrp="1"/>
          </p:cNvSpPr>
          <p:nvPr>
            <p:ph type="body" sz="quarter" idx="32"/>
          </p:nvPr>
        </p:nvSpPr>
        <p:spPr/>
        <p:txBody>
          <a:bodyPr/>
          <a:lstStyle/>
          <a:p>
            <a:r>
              <a:rPr lang="de-DE">
                <a:solidFill>
                  <a:schemeClr val="bg1">
                    <a:lumMod val="85000"/>
                  </a:schemeClr>
                </a:solidFill>
              </a:rPr>
              <a:t>mrmrsmarcha1/stock.adobe.com</a:t>
            </a:r>
          </a:p>
        </p:txBody>
      </p:sp>
      <p:sp>
        <p:nvSpPr>
          <p:cNvPr id="4" name="Foliennummernplatzhalter 3">
            <a:extLst>
              <a:ext uri="{FF2B5EF4-FFF2-40B4-BE49-F238E27FC236}">
                <a16:creationId xmlns:a16="http://schemas.microsoft.com/office/drawing/2014/main" id="{3103DD69-226E-4C4B-B054-2403564DAA2B}"/>
              </a:ext>
            </a:extLst>
          </p:cNvPr>
          <p:cNvSpPr>
            <a:spLocks noGrp="1"/>
          </p:cNvSpPr>
          <p:nvPr>
            <p:ph type="sldNum" sz="quarter" idx="24"/>
          </p:nvPr>
        </p:nvSpPr>
        <p:spPr/>
        <p:txBody>
          <a:bodyPr/>
          <a:lstStyle/>
          <a:p>
            <a:fld id="{B42D4303-B7FF-7540-9F33-74BBD7018147}" type="slidenum">
              <a:rPr lang="de-DE" smtClean="0"/>
              <a:t>13</a:t>
            </a:fld>
            <a:endParaRPr lang="de-DE"/>
          </a:p>
        </p:txBody>
      </p:sp>
      <p:pic>
        <p:nvPicPr>
          <p:cNvPr id="8" name="Bildplatzhalter 7" descr="Ein Bild, das Reptil, Schildkröte enthält.&#10;&#10;Automatisch generierte Beschreibung">
            <a:extLst>
              <a:ext uri="{FF2B5EF4-FFF2-40B4-BE49-F238E27FC236}">
                <a16:creationId xmlns:a16="http://schemas.microsoft.com/office/drawing/2014/main" id="{21421BCE-1268-4E84-83B2-CA6EB28D5797}"/>
              </a:ext>
            </a:extLst>
          </p:cNvPr>
          <p:cNvPicPr>
            <a:picLocks noGrp="1" noChangeAspect="1"/>
          </p:cNvPicPr>
          <p:nvPr>
            <p:ph type="pic" sz="quarter" idx="13"/>
          </p:nvPr>
        </p:nvPicPr>
        <p:blipFill>
          <a:blip r:embed="rId8"/>
          <a:srcRect l="23289" r="23289"/>
          <a:stretch>
            <a:fillRect/>
          </a:stretch>
        </p:blipFill>
        <p:spPr/>
      </p:pic>
      <p:pic>
        <p:nvPicPr>
          <p:cNvPr id="12" name="Bildplatzhalter 11">
            <a:extLst>
              <a:ext uri="{FF2B5EF4-FFF2-40B4-BE49-F238E27FC236}">
                <a16:creationId xmlns:a16="http://schemas.microsoft.com/office/drawing/2014/main" id="{3DE9DACA-E14B-4FDD-A3EE-700808C71C95}"/>
              </a:ext>
            </a:extLst>
          </p:cNvPr>
          <p:cNvPicPr>
            <a:picLocks noGrp="1" noChangeAspect="1"/>
          </p:cNvPicPr>
          <p:nvPr>
            <p:ph type="pic" sz="quarter" idx="14"/>
          </p:nvPr>
        </p:nvPicPr>
        <p:blipFill>
          <a:blip r:embed="rId9"/>
          <a:srcRect l="14368" r="14368"/>
          <a:stretch>
            <a:fillRect/>
          </a:stretch>
        </p:blipFill>
        <p:spPr/>
      </p:pic>
      <p:pic>
        <p:nvPicPr>
          <p:cNvPr id="16" name="Bildplatzhalter 15">
            <a:extLst>
              <a:ext uri="{FF2B5EF4-FFF2-40B4-BE49-F238E27FC236}">
                <a16:creationId xmlns:a16="http://schemas.microsoft.com/office/drawing/2014/main" id="{15BA7ABC-FB9C-4505-9F5E-5921F6B23E6A}"/>
              </a:ext>
            </a:extLst>
          </p:cNvPr>
          <p:cNvPicPr>
            <a:picLocks noGrp="1" noChangeAspect="1"/>
          </p:cNvPicPr>
          <p:nvPr>
            <p:ph type="pic" sz="quarter" idx="15"/>
          </p:nvPr>
        </p:nvPicPr>
        <p:blipFill>
          <a:blip r:embed="rId10"/>
          <a:srcRect l="18392" r="18392"/>
          <a:stretch>
            <a:fillRect/>
          </a:stretch>
        </p:blipFill>
        <p:spPr/>
      </p:pic>
    </p:spTree>
    <p:extLst>
      <p:ext uri="{BB962C8B-B14F-4D97-AF65-F5344CB8AC3E}">
        <p14:creationId xmlns:p14="http://schemas.microsoft.com/office/powerpoint/2010/main" val="808052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53062888-2753-4396-B718-066D1E5C02A9}"/>
              </a:ext>
            </a:extLst>
          </p:cNvPr>
          <p:cNvGraphicFramePr>
            <a:graphicFrameLocks noChangeAspect="1"/>
          </p:cNvGraphicFramePr>
          <p:nvPr>
            <p:custDataLst>
              <p:tags r:id="rId1"/>
            </p:custDataLst>
            <p:extLst>
              <p:ext uri="{D42A27DB-BD31-4B8C-83A1-F6EECF244321}">
                <p14:modId xmlns:p14="http://schemas.microsoft.com/office/powerpoint/2010/main" val="2424454057"/>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9" name="Objekt 8" hidden="1">
                        <a:extLst>
                          <a:ext uri="{FF2B5EF4-FFF2-40B4-BE49-F238E27FC236}">
                            <a16:creationId xmlns:a16="http://schemas.microsoft.com/office/drawing/2014/main" id="{53062888-2753-4396-B718-066D1E5C02A9}"/>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8" name="Rechteck 7" hidden="1">
            <a:extLst>
              <a:ext uri="{FF2B5EF4-FFF2-40B4-BE49-F238E27FC236}">
                <a16:creationId xmlns:a16="http://schemas.microsoft.com/office/drawing/2014/main" id="{31702A06-FB01-452B-8969-0BADE330051B}"/>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1" name="Titel 10"/>
          <p:cNvSpPr>
            <a:spLocks noGrp="1"/>
          </p:cNvSpPr>
          <p:nvPr>
            <p:ph type="title"/>
          </p:nvPr>
        </p:nvSpPr>
        <p:spPr/>
        <p:txBody>
          <a:bodyPr vert="horz"/>
          <a:lstStyle/>
          <a:p>
            <a:r>
              <a:rPr lang="de-DE" dirty="0"/>
              <a:t>Many global players in the chemical and pharmaceutical industry</a:t>
            </a:r>
          </a:p>
        </p:txBody>
      </p:sp>
      <p:sp>
        <p:nvSpPr>
          <p:cNvPr id="2" name="Inhaltsplatzhalter 1">
            <a:extLst>
              <a:ext uri="{FF2B5EF4-FFF2-40B4-BE49-F238E27FC236}">
                <a16:creationId xmlns:a16="http://schemas.microsoft.com/office/drawing/2014/main" id="{F2893341-C0DC-4312-A045-6C701AB78FB6}"/>
              </a:ext>
            </a:extLst>
          </p:cNvPr>
          <p:cNvSpPr>
            <a:spLocks noGrp="1"/>
          </p:cNvSpPr>
          <p:nvPr>
            <p:ph idx="18"/>
          </p:nvPr>
        </p:nvSpPr>
        <p:spPr>
          <a:xfrm>
            <a:off x="7721656" y="1600007"/>
            <a:ext cx="3929503" cy="4170556"/>
          </a:xfrm>
        </p:spPr>
        <p:txBody>
          <a:bodyPr/>
          <a:lstStyle/>
          <a:p>
            <a:r>
              <a:rPr lang="de-DE" dirty="0">
                <a:effectLst/>
                <a:latin typeface="Arial" panose="020B0604020202020204" pitchFamily="34" charset="0"/>
              </a:rPr>
              <a:t>Many globally active chemical and pharmaceutical companies have their headquarters in Germany.</a:t>
            </a:r>
          </a:p>
          <a:p>
            <a:r>
              <a:rPr lang="de-DE" dirty="0">
                <a:effectLst/>
                <a:latin typeface="Arial" panose="020B0604020202020204" pitchFamily="34" charset="0"/>
              </a:rPr>
              <a:t>Large chemical companies often supply intermediate products that medium-sized companies process into end products. This distinguishes the chemical industry from other sectors.</a:t>
            </a:r>
            <a:endParaRPr lang="de-DE" dirty="0"/>
          </a:p>
        </p:txBody>
      </p:sp>
      <p:sp>
        <p:nvSpPr>
          <p:cNvPr id="7" name="Textplatzhalter 6">
            <a:extLst>
              <a:ext uri="{FF2B5EF4-FFF2-40B4-BE49-F238E27FC236}">
                <a16:creationId xmlns:a16="http://schemas.microsoft.com/office/drawing/2014/main" id="{719B8897-B1CF-43FD-AF44-6C14FE966D76}"/>
              </a:ext>
            </a:extLst>
          </p:cNvPr>
          <p:cNvSpPr>
            <a:spLocks noGrp="1"/>
          </p:cNvSpPr>
          <p:nvPr>
            <p:ph type="body" sz="quarter" idx="13"/>
          </p:nvPr>
        </p:nvSpPr>
        <p:spPr/>
        <p:txBody>
          <a:bodyPr/>
          <a:lstStyle/>
          <a:p>
            <a:r>
              <a:rPr lang="de-DE" dirty="0"/>
              <a:t>The 20 top-selling German chemical companies in 2021</a:t>
            </a:r>
          </a:p>
        </p:txBody>
      </p:sp>
      <p:sp>
        <p:nvSpPr>
          <p:cNvPr id="5" name="Foliennummernplatzhalter 4"/>
          <p:cNvSpPr>
            <a:spLocks noGrp="1"/>
          </p:cNvSpPr>
          <p:nvPr>
            <p:ph type="sldNum" sz="quarter" idx="43"/>
          </p:nvPr>
        </p:nvSpPr>
        <p:spPr/>
        <p:txBody>
          <a:bodyPr/>
          <a:lstStyle/>
          <a:p>
            <a:fld id="{02CEFE82-39F2-4F47-8A0C-D5AB3496FA5C}" type="slidenum">
              <a:rPr lang="en-US" smtClean="0"/>
              <a:t>14</a:t>
            </a:fld>
            <a:endParaRPr lang="en-US"/>
          </a:p>
        </p:txBody>
      </p:sp>
      <p:sp>
        <p:nvSpPr>
          <p:cNvPr id="4" name="Textplatzhalter 3">
            <a:extLst>
              <a:ext uri="{FF2B5EF4-FFF2-40B4-BE49-F238E27FC236}">
                <a16:creationId xmlns:a16="http://schemas.microsoft.com/office/drawing/2014/main" id="{A4B33C2C-0E26-4386-B82C-AB665D4B72E2}"/>
              </a:ext>
            </a:extLst>
          </p:cNvPr>
          <p:cNvSpPr>
            <a:spLocks noGrp="1"/>
          </p:cNvSpPr>
          <p:nvPr>
            <p:ph type="body" sz="quarter" idx="40"/>
          </p:nvPr>
        </p:nvSpPr>
        <p:spPr/>
        <p:txBody>
          <a:bodyPr/>
          <a:lstStyle/>
          <a:p>
            <a:r>
              <a:rPr lang="de-DE" dirty="0"/>
              <a:t>Source: Die Welt (19 July 2021) </a:t>
            </a:r>
          </a:p>
          <a:p>
            <a:endParaRPr lang="de-DE" dirty="0"/>
          </a:p>
        </p:txBody>
      </p:sp>
      <p:sp>
        <p:nvSpPr>
          <p:cNvPr id="6" name="Textplatzhalter 5">
            <a:extLst>
              <a:ext uri="{FF2B5EF4-FFF2-40B4-BE49-F238E27FC236}">
                <a16:creationId xmlns:a16="http://schemas.microsoft.com/office/drawing/2014/main" id="{326C1295-4FBE-4034-8B69-6105FA59C12A}"/>
              </a:ext>
            </a:extLst>
          </p:cNvPr>
          <p:cNvSpPr>
            <a:spLocks noGrp="1"/>
          </p:cNvSpPr>
          <p:nvPr>
            <p:ph type="body" sz="quarter" idx="41"/>
          </p:nvPr>
        </p:nvSpPr>
        <p:spPr>
          <a:xfrm>
            <a:off x="4193829" y="5914848"/>
            <a:ext cx="2808000" cy="125180"/>
          </a:xfrm>
        </p:spPr>
        <p:txBody>
          <a:bodyPr/>
          <a:lstStyle/>
          <a:p>
            <a:endParaRPr lang="de-DE" dirty="0"/>
          </a:p>
        </p:txBody>
      </p:sp>
      <p:pic>
        <p:nvPicPr>
          <p:cNvPr id="3" name="Grafik 2">
            <a:extLst>
              <a:ext uri="{FF2B5EF4-FFF2-40B4-BE49-F238E27FC236}">
                <a16:creationId xmlns:a16="http://schemas.microsoft.com/office/drawing/2014/main" id="{827DEE48-F6C9-2431-C3C6-25FCD5B8A79C}"/>
              </a:ext>
            </a:extLst>
          </p:cNvPr>
          <p:cNvPicPr>
            <a:picLocks noChangeAspect="1"/>
          </p:cNvPicPr>
          <p:nvPr/>
        </p:nvPicPr>
        <p:blipFill>
          <a:blip r:embed="rId6"/>
          <a:stretch>
            <a:fillRect/>
          </a:stretch>
        </p:blipFill>
        <p:spPr>
          <a:xfrm>
            <a:off x="540069" y="1554954"/>
            <a:ext cx="6461760" cy="4206240"/>
          </a:xfrm>
          <a:prstGeom prst="rect">
            <a:avLst/>
          </a:prstGeom>
        </p:spPr>
      </p:pic>
    </p:spTree>
    <p:extLst>
      <p:ext uri="{BB962C8B-B14F-4D97-AF65-F5344CB8AC3E}">
        <p14:creationId xmlns:p14="http://schemas.microsoft.com/office/powerpoint/2010/main" val="3406231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rgbClr val="CCDBEA"/>
          </a:solidFill>
        </p:spPr>
        <p:txBody>
          <a:bodyPr/>
          <a:lstStyle/>
          <a:p>
            <a:r>
              <a:rPr lang="de-DE" dirty="0"/>
              <a:t>Over 90 percent of the companies are medium-sized</a:t>
            </a:r>
          </a:p>
        </p:txBody>
      </p:sp>
      <p:sp>
        <p:nvSpPr>
          <p:cNvPr id="16" name="Inhaltsplatzhalter 15"/>
          <p:cNvSpPr>
            <a:spLocks noGrp="1"/>
          </p:cNvSpPr>
          <p:nvPr>
            <p:ph idx="14"/>
          </p:nvPr>
        </p:nvSpPr>
        <p:spPr/>
        <p:txBody>
          <a:bodyPr/>
          <a:lstStyle/>
          <a:p>
            <a:r>
              <a:rPr lang="de-DE" dirty="0"/>
              <a:t>With a good 2,000 companies, over 92 percent of the chemical companies are small and medium-sized enterprises (SMEs) with fewer than 500 employees. </a:t>
            </a:r>
          </a:p>
          <a:p>
            <a:r>
              <a:rPr lang="de-DE" dirty="0"/>
              <a:t>With almost 179,000 employees, 36 percent of the chemical workforce work in SMEs.</a:t>
            </a:r>
          </a:p>
          <a:p>
            <a:r>
              <a:rPr lang="de-DE" dirty="0"/>
              <a:t>SMEs generate more than 28 percent of chemical sales. That was 63 billion euros at last count.</a:t>
            </a:r>
          </a:p>
          <a:p>
            <a:r>
              <a:rPr lang="de-DE" dirty="0"/>
              <a:t>The production of basic chemicals is the domain of large companies. SMEs then process these products into fine and speciality chemicals.</a:t>
            </a:r>
          </a:p>
          <a:p>
            <a:endParaRPr lang="de-DE" dirty="0"/>
          </a:p>
          <a:p>
            <a:endParaRPr lang="de-DE" dirty="0"/>
          </a:p>
          <a:p>
            <a:endParaRPr lang="de-DE" dirty="0"/>
          </a:p>
        </p:txBody>
      </p:sp>
      <p:sp>
        <p:nvSpPr>
          <p:cNvPr id="3" name="Textplatzhalter 2"/>
          <p:cNvSpPr>
            <a:spLocks noGrp="1"/>
          </p:cNvSpPr>
          <p:nvPr>
            <p:ph type="body" sz="quarter" idx="13"/>
          </p:nvPr>
        </p:nvSpPr>
        <p:spPr/>
        <p:txBody>
          <a:bodyPr/>
          <a:lstStyle/>
          <a:p>
            <a:r>
              <a:rPr lang="de-DE" dirty="0"/>
              <a:t>Size structure of the chemical-pharmaceutical industry</a:t>
            </a:r>
          </a:p>
        </p:txBody>
      </p:sp>
      <p:sp>
        <p:nvSpPr>
          <p:cNvPr id="4" name="Textplatzhalter 3"/>
          <p:cNvSpPr>
            <a:spLocks noGrp="1"/>
          </p:cNvSpPr>
          <p:nvPr>
            <p:ph type="body" sz="quarter" idx="19"/>
          </p:nvPr>
        </p:nvSpPr>
        <p:spPr/>
        <p:txBody>
          <a:bodyPr/>
          <a:lstStyle/>
          <a:p>
            <a:r>
              <a:rPr lang="de-DE" dirty="0"/>
              <a:t>Number of companies, employees and turnover by size class, 2020, shares in percent</a:t>
            </a:r>
          </a:p>
        </p:txBody>
      </p:sp>
      <p:sp>
        <p:nvSpPr>
          <p:cNvPr id="5" name="Foliennummernplatzhalter 4"/>
          <p:cNvSpPr>
            <a:spLocks noGrp="1"/>
          </p:cNvSpPr>
          <p:nvPr>
            <p:ph type="sldNum" sz="quarter" idx="43"/>
          </p:nvPr>
        </p:nvSpPr>
        <p:spPr/>
        <p:txBody>
          <a:bodyPr/>
          <a:lstStyle/>
          <a:p>
            <a:fld id="{02CEFE82-39F2-4F47-8A0C-D5AB3496FA5C}" type="slidenum">
              <a:rPr lang="de-DE" smtClean="0"/>
              <a:t>15</a:t>
            </a:fld>
            <a:endParaRPr lang="de-DE" dirty="0"/>
          </a:p>
        </p:txBody>
      </p:sp>
      <p:sp>
        <p:nvSpPr>
          <p:cNvPr id="6" name="Textplatzhalter 5">
            <a:extLst>
              <a:ext uri="{FF2B5EF4-FFF2-40B4-BE49-F238E27FC236}">
                <a16:creationId xmlns:a16="http://schemas.microsoft.com/office/drawing/2014/main" id="{E4DA1CC9-A8C3-42CD-B2F0-5058D1E6B4A8}"/>
              </a:ext>
            </a:extLst>
          </p:cNvPr>
          <p:cNvSpPr>
            <a:spLocks noGrp="1"/>
          </p:cNvSpPr>
          <p:nvPr>
            <p:ph type="body" sz="quarter" idx="40"/>
          </p:nvPr>
        </p:nvSpPr>
        <p:spPr/>
        <p:txBody>
          <a:bodyPr/>
          <a:lstStyle/>
          <a:p>
            <a:r>
              <a:rPr lang="de-DE" dirty="0"/>
              <a:t>Sources: Destatis, VCI</a:t>
            </a:r>
          </a:p>
          <a:p>
            <a:endParaRPr lang="de-DE" dirty="0"/>
          </a:p>
        </p:txBody>
      </p:sp>
      <p:sp>
        <p:nvSpPr>
          <p:cNvPr id="7" name="Textplatzhalter 6">
            <a:extLst>
              <a:ext uri="{FF2B5EF4-FFF2-40B4-BE49-F238E27FC236}">
                <a16:creationId xmlns:a16="http://schemas.microsoft.com/office/drawing/2014/main" id="{44679565-0936-4EA1-9CA6-7B093F9B9AB5}"/>
              </a:ext>
            </a:extLst>
          </p:cNvPr>
          <p:cNvSpPr>
            <a:spLocks noGrp="1"/>
          </p:cNvSpPr>
          <p:nvPr>
            <p:ph type="body" sz="quarter" idx="41"/>
          </p:nvPr>
        </p:nvSpPr>
        <p:spPr/>
        <p:txBody>
          <a:bodyPr/>
          <a:lstStyle/>
          <a:p>
            <a:endParaRPr lang="de-DE"/>
          </a:p>
        </p:txBody>
      </p:sp>
      <p:graphicFrame>
        <p:nvGraphicFramePr>
          <p:cNvPr id="10" name="Diagrammplatzhalter 9">
            <a:extLst>
              <a:ext uri="{FF2B5EF4-FFF2-40B4-BE49-F238E27FC236}">
                <a16:creationId xmlns:a16="http://schemas.microsoft.com/office/drawing/2014/main" id="{803C3AB2-D1D2-45CB-84B4-B1940EFD21E9}"/>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20727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c="http://schemas.openxmlformats.org/drawingml/2006/chart">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E78BCE73-048D-41BB-87F4-A404131C8683}"/>
              </a:ext>
            </a:extLst>
          </p:cNvPr>
          <p:cNvGraphicFramePr>
            <a:graphicFrameLocks noChangeAspect="1"/>
          </p:cNvGraphicFramePr>
          <p:nvPr>
            <p:custDataLst>
              <p:tags r:id="rId1"/>
            </p:custDataLst>
            <p:extLst>
              <p:ext uri="{D42A27DB-BD31-4B8C-83A1-F6EECF244321}">
                <p14:modId xmlns:p14="http://schemas.microsoft.com/office/powerpoint/2010/main" val="228609802"/>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73" imgH="473" progId="TCLayout.ActiveDocument.1">
                  <p:embed/>
                </p:oleObj>
              </mc:Choice>
              <mc:Fallback>
                <p:oleObj name="think-cell Folie" r:id="rId4" imgW="473" imgH="473" progId="TCLayout.ActiveDocument.1">
                  <p:embed/>
                  <p:pic>
                    <p:nvPicPr>
                      <p:cNvPr id="11" name="Objekt 10" hidden="1">
                        <a:extLst>
                          <a:ext uri="{FF2B5EF4-FFF2-40B4-BE49-F238E27FC236}">
                            <a16:creationId xmlns:a16="http://schemas.microsoft.com/office/drawing/2014/main" id="{E78BCE73-048D-41BB-87F4-A404131C8683}"/>
                          </a:ext>
                        </a:extLst>
                      </p:cNvPr>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3DAE0039-DADC-4A0A-B203-9378EF510543}"/>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3" name="Titel 2">
            <a:extLst>
              <a:ext uri="{FF2B5EF4-FFF2-40B4-BE49-F238E27FC236}">
                <a16:creationId xmlns:a16="http://schemas.microsoft.com/office/drawing/2014/main" id="{3F7C0607-AF9C-4450-9C39-B45AD5790B37}"/>
              </a:ext>
            </a:extLst>
          </p:cNvPr>
          <p:cNvSpPr>
            <a:spLocks noGrp="1"/>
          </p:cNvSpPr>
          <p:nvPr>
            <p:ph type="title"/>
          </p:nvPr>
        </p:nvSpPr>
        <p:spPr>
          <a:solidFill>
            <a:srgbClr val="CCDBEA"/>
          </a:solidFill>
        </p:spPr>
        <p:txBody>
          <a:bodyPr vert="horz"/>
          <a:lstStyle/>
          <a:p>
            <a:r>
              <a:rPr lang="de-DE" dirty="0"/>
              <a:t>Rising employment figures over the past 10 years</a:t>
            </a:r>
            <a:endParaRPr lang="de-DE" dirty="0">
              <a:solidFill>
                <a:srgbClr val="FF0000"/>
              </a:solidFill>
            </a:endParaRPr>
          </a:p>
        </p:txBody>
      </p:sp>
      <p:sp>
        <p:nvSpPr>
          <p:cNvPr id="2" name="Inhaltsplatzhalter 1">
            <a:extLst>
              <a:ext uri="{FF2B5EF4-FFF2-40B4-BE49-F238E27FC236}">
                <a16:creationId xmlns:a16="http://schemas.microsoft.com/office/drawing/2014/main" id="{B0ABB48E-F002-493A-8AB0-08ACECF579EB}"/>
              </a:ext>
            </a:extLst>
          </p:cNvPr>
          <p:cNvSpPr>
            <a:spLocks noGrp="1"/>
          </p:cNvSpPr>
          <p:nvPr>
            <p:ph idx="14"/>
          </p:nvPr>
        </p:nvSpPr>
        <p:spPr/>
        <p:txBody>
          <a:bodyPr/>
          <a:lstStyle/>
          <a:p>
            <a:r>
              <a:rPr lang="de-DE" dirty="0"/>
              <a:t>The German chemical industry is the sixth largest employer in Germany.</a:t>
            </a:r>
          </a:p>
          <a:p>
            <a:r>
              <a:rPr lang="de-DE" dirty="0"/>
              <a:t>The sector offers secure and well-paid jobs and has built up employment in recent years (+58,000 employees since 2010). </a:t>
            </a:r>
          </a:p>
          <a:p>
            <a:r>
              <a:rPr lang="de-DE" dirty="0"/>
              <a:t>With an average of almost 64,000 euros in 2021, salaries in the sector are almost</a:t>
            </a:r>
            <a:br>
              <a:rPr lang="de-DE" dirty="0"/>
            </a:br>
            <a:r>
              <a:rPr lang="de-DE" dirty="0"/>
              <a:t>almost 25 percent above the average for the manufacturing sector.</a:t>
            </a:r>
          </a:p>
          <a:p>
            <a:pPr marL="0" indent="0">
              <a:buNone/>
            </a:pPr>
            <a:r>
              <a:rPr lang="de-DE" dirty="0"/>
              <a:t> </a:t>
            </a:r>
          </a:p>
        </p:txBody>
      </p:sp>
      <p:sp>
        <p:nvSpPr>
          <p:cNvPr id="5" name="Textplatzhalter 4">
            <a:extLst>
              <a:ext uri="{FF2B5EF4-FFF2-40B4-BE49-F238E27FC236}">
                <a16:creationId xmlns:a16="http://schemas.microsoft.com/office/drawing/2014/main" id="{58996F33-7655-4796-A8F2-819A6CCBE145}"/>
              </a:ext>
            </a:extLst>
          </p:cNvPr>
          <p:cNvSpPr>
            <a:spLocks noGrp="1"/>
          </p:cNvSpPr>
          <p:nvPr>
            <p:ph type="body" sz="quarter" idx="13"/>
          </p:nvPr>
        </p:nvSpPr>
        <p:spPr/>
        <p:txBody>
          <a:bodyPr/>
          <a:lstStyle/>
          <a:p>
            <a:r>
              <a:rPr lang="de-DE" dirty="0"/>
              <a:t>Employees in the chemical and pharmaceutical industry</a:t>
            </a:r>
          </a:p>
        </p:txBody>
      </p:sp>
      <p:sp>
        <p:nvSpPr>
          <p:cNvPr id="8" name="Textplatzhalter 7">
            <a:extLst>
              <a:ext uri="{FF2B5EF4-FFF2-40B4-BE49-F238E27FC236}">
                <a16:creationId xmlns:a16="http://schemas.microsoft.com/office/drawing/2014/main" id="{49754C19-B750-4221-9134-E98C4FC76079}"/>
              </a:ext>
            </a:extLst>
          </p:cNvPr>
          <p:cNvSpPr>
            <a:spLocks noGrp="1"/>
          </p:cNvSpPr>
          <p:nvPr>
            <p:ph type="body" sz="quarter" idx="19"/>
          </p:nvPr>
        </p:nvSpPr>
        <p:spPr/>
        <p:txBody>
          <a:bodyPr/>
          <a:lstStyle/>
          <a:p>
            <a:r>
              <a:rPr lang="de-DE" dirty="0"/>
              <a:t>in 1000</a:t>
            </a:r>
          </a:p>
        </p:txBody>
      </p:sp>
      <p:sp>
        <p:nvSpPr>
          <p:cNvPr id="4" name="Foliennummernplatzhalter 3">
            <a:extLst>
              <a:ext uri="{FF2B5EF4-FFF2-40B4-BE49-F238E27FC236}">
                <a16:creationId xmlns:a16="http://schemas.microsoft.com/office/drawing/2014/main" id="{A88CF6A6-0CBF-4C7A-B7A0-7C6324395AEE}"/>
              </a:ext>
            </a:extLst>
          </p:cNvPr>
          <p:cNvSpPr>
            <a:spLocks noGrp="1"/>
          </p:cNvSpPr>
          <p:nvPr>
            <p:ph type="sldNum" sz="quarter" idx="43"/>
          </p:nvPr>
        </p:nvSpPr>
        <p:spPr/>
        <p:txBody>
          <a:bodyPr/>
          <a:lstStyle/>
          <a:p>
            <a:fld id="{02CEFE82-39F2-4F47-8A0C-D5AB3496FA5C}" type="slidenum">
              <a:rPr lang="de-DE" smtClean="0"/>
              <a:t>16</a:t>
            </a:fld>
            <a:endParaRPr lang="de-DE" dirty="0"/>
          </a:p>
        </p:txBody>
      </p:sp>
      <p:sp>
        <p:nvSpPr>
          <p:cNvPr id="6" name="Inhaltsplatzhalter 5">
            <a:extLst>
              <a:ext uri="{FF2B5EF4-FFF2-40B4-BE49-F238E27FC236}">
                <a16:creationId xmlns:a16="http://schemas.microsoft.com/office/drawing/2014/main" id="{6C458712-F280-4573-AB6B-A54FFD0DB8A9}"/>
              </a:ext>
            </a:extLst>
          </p:cNvPr>
          <p:cNvSpPr>
            <a:spLocks noGrp="1"/>
          </p:cNvSpPr>
          <p:nvPr>
            <p:ph type="body" sz="quarter" idx="40"/>
          </p:nvPr>
        </p:nvSpPr>
        <p:spPr/>
        <p:txBody>
          <a:bodyPr/>
          <a:lstStyle/>
          <a:p>
            <a:r>
              <a:rPr lang="de-DE" dirty="0"/>
              <a:t>Source: Destatis</a:t>
            </a:r>
          </a:p>
        </p:txBody>
      </p:sp>
      <p:sp>
        <p:nvSpPr>
          <p:cNvPr id="7" name="Textplatzhalter 6">
            <a:extLst>
              <a:ext uri="{FF2B5EF4-FFF2-40B4-BE49-F238E27FC236}">
                <a16:creationId xmlns:a16="http://schemas.microsoft.com/office/drawing/2014/main" id="{6E109855-652D-4EF4-B203-3276B76F0C3B}"/>
              </a:ext>
            </a:extLst>
          </p:cNvPr>
          <p:cNvSpPr>
            <a:spLocks noGrp="1"/>
          </p:cNvSpPr>
          <p:nvPr>
            <p:ph type="body" sz="quarter" idx="41"/>
          </p:nvPr>
        </p:nvSpPr>
        <p:spPr/>
        <p:txBody>
          <a:bodyPr/>
          <a:lstStyle/>
          <a:p>
            <a:endParaRPr lang="de-DE"/>
          </a:p>
        </p:txBody>
      </p:sp>
      <p:graphicFrame>
        <p:nvGraphicFramePr>
          <p:cNvPr id="14" name="Chart 1">
            <a:extLst>
              <a:ext uri="{FF2B5EF4-FFF2-40B4-BE49-F238E27FC236}">
                <a16:creationId xmlns:a16="http://schemas.microsoft.com/office/drawing/2014/main" id="{7FD29477-9579-4686-A2F3-A7AE90F77839}"/>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231640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C250273E-5105-41F7-962B-E83E3E6211CE}"/>
              </a:ext>
            </a:extLst>
          </p:cNvPr>
          <p:cNvGraphicFramePr>
            <a:graphicFrameLocks noChangeAspect="1"/>
          </p:cNvGraphicFramePr>
          <p:nvPr>
            <p:custDataLst>
              <p:tags r:id="rId1"/>
            </p:custDataLst>
            <p:extLst>
              <p:ext uri="{D42A27DB-BD31-4B8C-83A1-F6EECF244321}">
                <p14:modId xmlns:p14="http://schemas.microsoft.com/office/powerpoint/2010/main" val="269697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10" name="Objekt 9" hidden="1">
                        <a:extLst>
                          <a:ext uri="{FF2B5EF4-FFF2-40B4-BE49-F238E27FC236}">
                            <a16:creationId xmlns:a16="http://schemas.microsoft.com/office/drawing/2014/main" id="{C250273E-5105-41F7-962B-E83E3E6211CE}"/>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The industry trains</a:t>
            </a:r>
            <a:endParaRPr lang="de-DE" dirty="0">
              <a:solidFill>
                <a:srgbClr val="FF0000"/>
              </a:solidFill>
            </a:endParaRPr>
          </a:p>
        </p:txBody>
      </p:sp>
      <p:sp>
        <p:nvSpPr>
          <p:cNvPr id="7" name="Textplatzhalter 6"/>
          <p:cNvSpPr>
            <a:spLocks noGrp="1"/>
          </p:cNvSpPr>
          <p:nvPr>
            <p:ph idx="14"/>
          </p:nvPr>
        </p:nvSpPr>
        <p:spPr>
          <a:xfrm>
            <a:off x="6504708" y="1742881"/>
            <a:ext cx="5169027" cy="4170557"/>
          </a:xfrm>
        </p:spPr>
        <p:txBody>
          <a:bodyPr/>
          <a:lstStyle/>
          <a:p>
            <a:r>
              <a:rPr lang="de-DE" dirty="0"/>
              <a:t>For the technically demanding jobs, the chemical industry needs qualified and competent employees. That is why it trains its own employees. </a:t>
            </a:r>
          </a:p>
          <a:p>
            <a:r>
              <a:rPr lang="de-DE" dirty="0"/>
              <a:t>Due to the pandemic, less capacity is available for training in technical centres, laboratories and workshops. In addition, the training market is changing. More and more positions cannot be filled. This has recently depressed the supply of training places.</a:t>
            </a:r>
          </a:p>
          <a:p>
            <a:r>
              <a:rPr lang="de-DE" dirty="0"/>
              <a:t>After successful completion of training, more than 90 per cent of those trained are taken on (2021: 93 per cent). </a:t>
            </a:r>
          </a:p>
        </p:txBody>
      </p:sp>
      <p:sp>
        <p:nvSpPr>
          <p:cNvPr id="3" name="Textplatzhalter 2"/>
          <p:cNvSpPr>
            <a:spLocks noGrp="1"/>
          </p:cNvSpPr>
          <p:nvPr>
            <p:ph type="body" sz="quarter" idx="13"/>
          </p:nvPr>
        </p:nvSpPr>
        <p:spPr/>
        <p:txBody>
          <a:bodyPr/>
          <a:lstStyle/>
          <a:p>
            <a:r>
              <a:rPr lang="de-DE" dirty="0"/>
              <a:t>Apprenticeships in Germany</a:t>
            </a:r>
          </a:p>
          <a:p>
            <a:endParaRPr lang="de-DE" dirty="0"/>
          </a:p>
        </p:txBody>
      </p:sp>
      <p:sp>
        <p:nvSpPr>
          <p:cNvPr id="4" name="Textplatzhalter 3"/>
          <p:cNvSpPr>
            <a:spLocks noGrp="1"/>
          </p:cNvSpPr>
          <p:nvPr>
            <p:ph type="body" sz="quarter" idx="19"/>
          </p:nvPr>
        </p:nvSpPr>
        <p:spPr/>
        <p:txBody>
          <a:bodyPr/>
          <a:lstStyle/>
          <a:p>
            <a:r>
              <a:rPr lang="de-DE" dirty="0"/>
              <a:t>Number of apprenticeships in the chemical and pharmaceutical industry + parts of the rubber and plastics </a:t>
            </a:r>
            <a:r>
              <a:rPr lang="de-DE" dirty="0" err="1"/>
              <a:t>industry</a:t>
            </a:r>
            <a:r>
              <a:rPr lang="de-DE" dirty="0"/>
              <a:t> (BAVC)</a:t>
            </a:r>
          </a:p>
          <a:p>
            <a:endParaRPr lang="de-DE" dirty="0"/>
          </a:p>
        </p:txBody>
      </p:sp>
      <p:sp>
        <p:nvSpPr>
          <p:cNvPr id="15" name="Foliennummernplatzhalter 14"/>
          <p:cNvSpPr>
            <a:spLocks noGrp="1"/>
          </p:cNvSpPr>
          <p:nvPr>
            <p:ph type="sldNum" sz="quarter" idx="43"/>
          </p:nvPr>
        </p:nvSpPr>
        <p:spPr/>
        <p:txBody>
          <a:bodyPr/>
          <a:lstStyle/>
          <a:p>
            <a:fld id="{02CEFE82-39F2-4F47-8A0C-D5AB3496FA5C}" type="slidenum">
              <a:rPr lang="de-DE" smtClean="0"/>
              <a:t>17</a:t>
            </a:fld>
            <a:endParaRPr lang="de-DE" dirty="0"/>
          </a:p>
        </p:txBody>
      </p:sp>
      <p:sp>
        <p:nvSpPr>
          <p:cNvPr id="5" name="Textplatzhalter 4">
            <a:extLst>
              <a:ext uri="{FF2B5EF4-FFF2-40B4-BE49-F238E27FC236}">
                <a16:creationId xmlns:a16="http://schemas.microsoft.com/office/drawing/2014/main" id="{84C5C08F-5984-4EC3-AA5F-D7BA24A477BE}"/>
              </a:ext>
            </a:extLst>
          </p:cNvPr>
          <p:cNvSpPr>
            <a:spLocks noGrp="1"/>
          </p:cNvSpPr>
          <p:nvPr>
            <p:ph type="body" sz="quarter" idx="40"/>
          </p:nvPr>
        </p:nvSpPr>
        <p:spPr/>
        <p:txBody>
          <a:bodyPr/>
          <a:lstStyle/>
          <a:p>
            <a:r>
              <a:rPr lang="de-DE" dirty="0"/>
              <a:t>Source: BAVC</a:t>
            </a:r>
          </a:p>
          <a:p>
            <a:endParaRPr lang="de-DE" dirty="0"/>
          </a:p>
        </p:txBody>
      </p:sp>
      <p:sp>
        <p:nvSpPr>
          <p:cNvPr id="6" name="Textplatzhalter 5">
            <a:extLst>
              <a:ext uri="{FF2B5EF4-FFF2-40B4-BE49-F238E27FC236}">
                <a16:creationId xmlns:a16="http://schemas.microsoft.com/office/drawing/2014/main" id="{C23959A1-7C56-4015-A29D-A00043BDF240}"/>
              </a:ext>
            </a:extLst>
          </p:cNvPr>
          <p:cNvSpPr>
            <a:spLocks noGrp="1"/>
          </p:cNvSpPr>
          <p:nvPr>
            <p:ph type="body" sz="quarter" idx="41"/>
          </p:nvPr>
        </p:nvSpPr>
        <p:spPr>
          <a:xfrm>
            <a:off x="2907506" y="5967950"/>
            <a:ext cx="4500000" cy="125180"/>
          </a:xfrm>
        </p:spPr>
        <p:txBody>
          <a:bodyPr/>
          <a:lstStyle/>
          <a:p>
            <a:r>
              <a:rPr lang="de-DE" dirty="0"/>
              <a:t>BAVC delimitation including parts of the rubber and plastics industry</a:t>
            </a:r>
          </a:p>
        </p:txBody>
      </p:sp>
      <p:sp>
        <p:nvSpPr>
          <p:cNvPr id="9" name="Textplatzhalter 6"/>
          <p:cNvSpPr txBox="1">
            <a:spLocks/>
          </p:cNvSpPr>
          <p:nvPr/>
        </p:nvSpPr>
        <p:spPr>
          <a:xfrm>
            <a:off x="3085299" y="6462003"/>
            <a:ext cx="4010022" cy="144001"/>
          </a:xfrm>
          <a:prstGeom prst="rect">
            <a:avLst/>
          </a:prstGeom>
        </p:spPr>
        <p:txBody>
          <a:bodyPr vert="horz" lIns="0" tIns="0" rIns="0" bIns="0" rtlCol="0">
            <a:noAutofit/>
          </a:bodyPr>
          <a:lstStyle>
            <a:lvl1pPr marL="270000" indent="-270000" algn="l" defTabSz="914400" rtl="0" eaLnBrk="1" latinLnBrk="0" hangingPunct="1">
              <a:lnSpc>
                <a:spcPct val="100000"/>
              </a:lnSpc>
              <a:spcBef>
                <a:spcPts val="0"/>
              </a:spcBef>
              <a:spcAft>
                <a:spcPts val="1000"/>
              </a:spcAft>
              <a:buClr>
                <a:schemeClr val="tx2"/>
              </a:buClr>
              <a:buSzPct val="100000"/>
              <a:buFont typeface="Wingdings 3" panose="05040102010807070707" pitchFamily="18" charset="2"/>
              <a:buNone/>
              <a:defRPr lang="de-DE" sz="800" kern="1200" baseline="0" noProof="0" dirty="0" smtClean="0">
                <a:solidFill>
                  <a:schemeClr val="tx1">
                    <a:lumMod val="60000"/>
                    <a:lumOff val="40000"/>
                  </a:schemeClr>
                </a:solidFill>
                <a:latin typeface="+mn-lt"/>
                <a:ea typeface="+mn-ea"/>
                <a:cs typeface="+mn-cs"/>
              </a:defRPr>
            </a:lvl1pPr>
            <a:lvl2pPr marL="72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2pPr>
            <a:lvl3pPr marL="108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noProof="0" dirty="0" smtClean="0">
                <a:solidFill>
                  <a:schemeClr val="tx1"/>
                </a:solidFill>
                <a:latin typeface="+mn-lt"/>
                <a:ea typeface="+mn-ea"/>
                <a:cs typeface="+mn-cs"/>
              </a:defRPr>
            </a:lvl3pPr>
            <a:lvl4pPr marL="1440000" indent="-270000" algn="l" defTabSz="914400" rtl="0" eaLnBrk="1" latinLnBrk="0" hangingPunct="1">
              <a:lnSpc>
                <a:spcPct val="100000"/>
              </a:lnSpc>
              <a:spcBef>
                <a:spcPts val="0"/>
              </a:spcBef>
              <a:spcAft>
                <a:spcPts val="1000"/>
              </a:spcAft>
              <a:buClr>
                <a:schemeClr val="tx2"/>
              </a:buClr>
              <a:buSzPct val="90000"/>
              <a:buFont typeface="Wingdings 3" panose="05040102010807070707" pitchFamily="18" charset="2"/>
              <a:buChar char=""/>
              <a:defRPr lang="de-DE" sz="1800" kern="1200" baseline="0" noProof="0" dirty="0" smtClean="0">
                <a:solidFill>
                  <a:schemeClr val="tx1"/>
                </a:solidFill>
                <a:latin typeface="+mn-lt"/>
                <a:ea typeface="+mn-ea"/>
                <a:cs typeface="+mn-cs"/>
              </a:defRPr>
            </a:lvl4pPr>
            <a:lvl5pPr marL="270000" marR="0" indent="-270000" algn="l" defTabSz="914400" rtl="0" eaLnBrk="1" fontAlgn="auto" latinLnBrk="0" hangingPunct="1">
              <a:lnSpc>
                <a:spcPct val="100000"/>
              </a:lnSpc>
              <a:spcBef>
                <a:spcPts val="0"/>
              </a:spcBef>
              <a:spcAft>
                <a:spcPts val="1000"/>
              </a:spcAft>
              <a:buClrTx/>
              <a:buSzTx/>
              <a:buFont typeface="+mj-lt"/>
              <a:buAutoNum type="arabicPeriod"/>
              <a:tabLst/>
              <a:defRPr sz="1800" kern="1200" baseline="0">
                <a:solidFill>
                  <a:schemeClr val="tx1"/>
                </a:solidFill>
                <a:latin typeface="+mn-lt"/>
                <a:ea typeface="+mn-ea"/>
                <a:cs typeface="+mn-cs"/>
              </a:defRPr>
            </a:lvl5pPr>
            <a:lvl6pPr marL="72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6pPr>
            <a:lvl7pPr marL="108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7pPr>
            <a:lvl8pPr marL="1440000" indent="-270000" algn="l" defTabSz="914400" rtl="0" eaLnBrk="1" latinLnBrk="0" hangingPunct="1">
              <a:lnSpc>
                <a:spcPct val="100000"/>
              </a:lnSpc>
              <a:spcBef>
                <a:spcPts val="0"/>
              </a:spcBef>
              <a:spcAft>
                <a:spcPts val="1000"/>
              </a:spcAft>
              <a:buFont typeface="+mj-lt"/>
              <a:buAutoNum type="arabicPeriod"/>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endParaRPr lang="de-DE" dirty="0">
              <a:solidFill>
                <a:srgbClr val="FF0000"/>
              </a:solidFill>
            </a:endParaRPr>
          </a:p>
        </p:txBody>
      </p:sp>
      <p:graphicFrame>
        <p:nvGraphicFramePr>
          <p:cNvPr id="16" name="Diagrammplatzhalter 15">
            <a:extLst>
              <a:ext uri="{FF2B5EF4-FFF2-40B4-BE49-F238E27FC236}">
                <a16:creationId xmlns:a16="http://schemas.microsoft.com/office/drawing/2014/main" id="{F9EC5F20-0066-47A2-8D43-48427E19DDC0}"/>
              </a:ext>
            </a:extLst>
          </p:cNvPr>
          <p:cNvGraphicFramePr>
            <a:graphicFrameLocks noGrp="1"/>
          </p:cNvGraphicFramePr>
          <p:nvPr>
            <p:ph type="chart" sz="quarter" idx="18"/>
            <p:extLst>
              <p:ext uri="{D42A27DB-BD31-4B8C-83A1-F6EECF244321}">
                <p14:modId xmlns:p14="http://schemas.microsoft.com/office/powerpoint/2010/main" val="1697242739"/>
              </p:ext>
            </p:extLst>
          </p:nvPr>
        </p:nvGraphicFramePr>
        <p:xfrm>
          <a:off x="522288" y="1743075"/>
          <a:ext cx="5751448"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52824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5F0479DA-245C-48C5-9B38-BF9AC2F9A98D}"/>
              </a:ext>
            </a:extLst>
          </p:cNvPr>
          <p:cNvGraphicFramePr>
            <a:graphicFrameLocks noChangeAspect="1"/>
          </p:cNvGraphicFramePr>
          <p:nvPr>
            <p:custDataLst>
              <p:tags r:id="rId1"/>
            </p:custDataLst>
            <p:extLst>
              <p:ext uri="{D42A27DB-BD31-4B8C-83A1-F6EECF244321}">
                <p14:modId xmlns:p14="http://schemas.microsoft.com/office/powerpoint/2010/main" val="8478573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498" imgH="499" progId="TCLayout.ActiveDocument.1">
                  <p:embed/>
                </p:oleObj>
              </mc:Choice>
              <mc:Fallback>
                <p:oleObj name="think-cell Folie" r:id="rId4" imgW="498" imgH="499" progId="TCLayout.ActiveDocument.1">
                  <p:embed/>
                  <p:pic>
                    <p:nvPicPr>
                      <p:cNvPr id="8" name="Objekt 7" hidden="1">
                        <a:extLst>
                          <a:ext uri="{FF2B5EF4-FFF2-40B4-BE49-F238E27FC236}">
                            <a16:creationId xmlns:a16="http://schemas.microsoft.com/office/drawing/2014/main" id="{5F0479DA-245C-48C5-9B38-BF9AC2F9A98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CCDBEA"/>
          </a:solidFill>
        </p:spPr>
        <p:txBody>
          <a:bodyPr vert="horz"/>
          <a:lstStyle/>
          <a:p>
            <a:r>
              <a:rPr lang="de-DE" dirty="0"/>
              <a:t>Chemistry is energy-intensive, but reduces energy consumption and emissions</a:t>
            </a:r>
          </a:p>
        </p:txBody>
      </p:sp>
      <p:sp>
        <p:nvSpPr>
          <p:cNvPr id="9" name="Inhaltsplatzhalter 8">
            <a:extLst>
              <a:ext uri="{FF2B5EF4-FFF2-40B4-BE49-F238E27FC236}">
                <a16:creationId xmlns:a16="http://schemas.microsoft.com/office/drawing/2014/main" id="{42DE569E-75F7-4899-95F0-6434446A5497}"/>
              </a:ext>
            </a:extLst>
          </p:cNvPr>
          <p:cNvSpPr>
            <a:spLocks noGrp="1"/>
          </p:cNvSpPr>
          <p:nvPr>
            <p:ph idx="14"/>
          </p:nvPr>
        </p:nvSpPr>
        <p:spPr/>
        <p:txBody>
          <a:bodyPr/>
          <a:lstStyle/>
          <a:p>
            <a:r>
              <a:rPr lang="de-DE" dirty="0"/>
              <a:t>Almost 9 percent of Germany's energy consumption and almost 23 percent of the energy consumption of the manufacturing industry is accounted for by the chemical industry. If the material use of energy sources is added, the industry has a share of over 30 percent.</a:t>
            </a:r>
          </a:p>
          <a:p>
            <a:r>
              <a:rPr lang="de-DE" dirty="0"/>
              <a:t>Since 1990, energy consumption in the sector has fallen by 19 </a:t>
            </a:r>
            <a:r>
              <a:rPr lang="de-DE" dirty="0" err="1"/>
              <a:t>percent</a:t>
            </a:r>
            <a:r>
              <a:rPr lang="de-DE" dirty="0"/>
              <a:t>. </a:t>
            </a:r>
          </a:p>
          <a:p>
            <a:r>
              <a:rPr lang="de-DE" dirty="0"/>
              <a:t>Overall, the industry is responsible for 5.5 percent of CO2 emissions in Germany. Compared to 1990, the industry has reduced its energy consumption and greenhouse gas emissions by around 55 percent.</a:t>
            </a:r>
          </a:p>
        </p:txBody>
      </p:sp>
      <p:sp>
        <p:nvSpPr>
          <p:cNvPr id="3" name="Textplatzhalter 2"/>
          <p:cNvSpPr>
            <a:spLocks noGrp="1"/>
          </p:cNvSpPr>
          <p:nvPr>
            <p:ph type="body" sz="quarter" idx="13"/>
          </p:nvPr>
        </p:nvSpPr>
        <p:spPr/>
        <p:txBody>
          <a:bodyPr/>
          <a:lstStyle/>
          <a:p>
            <a:r>
              <a:rPr lang="de-DE" dirty="0"/>
              <a:t>Shares of the chemical and pharmaceutical industries in manufacturing consumption</a:t>
            </a:r>
          </a:p>
        </p:txBody>
      </p:sp>
      <p:sp>
        <p:nvSpPr>
          <p:cNvPr id="4" name="Textplatzhalter 3"/>
          <p:cNvSpPr>
            <a:spLocks noGrp="1"/>
          </p:cNvSpPr>
          <p:nvPr>
            <p:ph type="body" sz="quarter" idx="19"/>
          </p:nvPr>
        </p:nvSpPr>
        <p:spPr/>
        <p:txBody>
          <a:bodyPr/>
          <a:lstStyle/>
          <a:p>
            <a:r>
              <a:rPr lang="de-DE" dirty="0"/>
              <a:t>Final energy consumption by energy source and total, 2020</a:t>
            </a:r>
          </a:p>
        </p:txBody>
      </p:sp>
      <p:sp>
        <p:nvSpPr>
          <p:cNvPr id="5" name="Foliennummernplatzhalter 4">
            <a:extLst>
              <a:ext uri="{FF2B5EF4-FFF2-40B4-BE49-F238E27FC236}">
                <a16:creationId xmlns:a16="http://schemas.microsoft.com/office/drawing/2014/main" id="{E547E41F-EFD9-4B48-B124-8126D896D9FB}"/>
              </a:ext>
            </a:extLst>
          </p:cNvPr>
          <p:cNvSpPr>
            <a:spLocks noGrp="1"/>
          </p:cNvSpPr>
          <p:nvPr>
            <p:ph type="sldNum" sz="quarter" idx="43"/>
          </p:nvPr>
        </p:nvSpPr>
        <p:spPr/>
        <p:txBody>
          <a:bodyPr/>
          <a:lstStyle/>
          <a:p>
            <a:fld id="{B42D4303-B7FF-7540-9F33-74BBD7018147}" type="slidenum">
              <a:rPr lang="de-DE" smtClean="0"/>
              <a:t>18</a:t>
            </a:fld>
            <a:endParaRPr lang="de-DE" dirty="0"/>
          </a:p>
        </p:txBody>
      </p:sp>
      <p:sp>
        <p:nvSpPr>
          <p:cNvPr id="6" name="Textplatzhalter 5"/>
          <p:cNvSpPr>
            <a:spLocks noGrp="1"/>
          </p:cNvSpPr>
          <p:nvPr>
            <p:ph type="body" sz="quarter" idx="40"/>
          </p:nvPr>
        </p:nvSpPr>
        <p:spPr/>
        <p:txBody>
          <a:bodyPr/>
          <a:lstStyle/>
          <a:p>
            <a:r>
              <a:rPr lang="de-DE"/>
              <a:t>Source: Destatis, VCI</a:t>
            </a:r>
            <a:endParaRPr lang="de-DE" dirty="0"/>
          </a:p>
        </p:txBody>
      </p:sp>
      <p:sp>
        <p:nvSpPr>
          <p:cNvPr id="17" name="Textplatzhalter 16">
            <a:extLst>
              <a:ext uri="{FF2B5EF4-FFF2-40B4-BE49-F238E27FC236}">
                <a16:creationId xmlns:a16="http://schemas.microsoft.com/office/drawing/2014/main" id="{DEEE8F84-1C5C-4101-AB9C-713D054488A2}"/>
              </a:ext>
            </a:extLst>
          </p:cNvPr>
          <p:cNvSpPr>
            <a:spLocks noGrp="1"/>
          </p:cNvSpPr>
          <p:nvPr>
            <p:ph type="body" sz="quarter" idx="41"/>
          </p:nvPr>
        </p:nvSpPr>
        <p:spPr>
          <a:xfrm>
            <a:off x="4797361" y="5977438"/>
            <a:ext cx="4500000" cy="125180"/>
          </a:xfrm>
        </p:spPr>
        <p:txBody>
          <a:bodyPr/>
          <a:lstStyle/>
          <a:p>
            <a:r>
              <a:rPr lang="de-DE" dirty="0"/>
              <a:t>Without material use</a:t>
            </a:r>
          </a:p>
          <a:p>
            <a:endParaRPr lang="de-DE" dirty="0"/>
          </a:p>
        </p:txBody>
      </p:sp>
      <p:graphicFrame>
        <p:nvGraphicFramePr>
          <p:cNvPr id="19" name="Inhaltsplatzhalter 13">
            <a:extLst>
              <a:ext uri="{FF2B5EF4-FFF2-40B4-BE49-F238E27FC236}">
                <a16:creationId xmlns:a16="http://schemas.microsoft.com/office/drawing/2014/main" id="{9A5AFAED-A704-4E64-83C1-DFD6339F5902}"/>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423367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5785379C-AC82-4DE2-A4F0-72ACB4C84E12}"/>
              </a:ext>
            </a:extLst>
          </p:cNvPr>
          <p:cNvGraphicFramePr>
            <a:graphicFrameLocks noChangeAspect="1"/>
          </p:cNvGraphicFramePr>
          <p:nvPr>
            <p:custDataLst>
              <p:tags r:id="rId1"/>
            </p:custData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45" imgH="343" progId="TCLayout.ActiveDocument.1">
                  <p:embed/>
                </p:oleObj>
              </mc:Choice>
              <mc:Fallback>
                <p:oleObj name="think-cell Folie" r:id="rId5" imgW="345" imgH="343" progId="TCLayout.ActiveDocument.1">
                  <p:embed/>
                  <p:pic>
                    <p:nvPicPr>
                      <p:cNvPr id="4" name="Objekt 3" hidden="1">
                        <a:extLst>
                          <a:ext uri="{FF2B5EF4-FFF2-40B4-BE49-F238E27FC236}">
                            <a16:creationId xmlns:a16="http://schemas.microsoft.com/office/drawing/2014/main" id="{5785379C-AC82-4DE2-A4F0-72ACB4C84E12}"/>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3" name="Rechteck 2" hidden="1">
            <a:extLst>
              <a:ext uri="{FF2B5EF4-FFF2-40B4-BE49-F238E27FC236}">
                <a16:creationId xmlns:a16="http://schemas.microsoft.com/office/drawing/2014/main" id="{F54CBD04-9EEB-48D5-8938-179393ADF203}"/>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4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19" name="Titel 18"/>
          <p:cNvSpPr>
            <a:spLocks noGrp="1"/>
          </p:cNvSpPr>
          <p:nvPr>
            <p:ph type="title"/>
          </p:nvPr>
        </p:nvSpPr>
        <p:spPr>
          <a:xfrm>
            <a:off x="0" y="1"/>
            <a:ext cx="12192000" cy="864000"/>
          </a:xfrm>
          <a:solidFill>
            <a:srgbClr val="CCDBEA"/>
          </a:solidFill>
        </p:spPr>
        <p:txBody>
          <a:bodyPr vert="horz"/>
          <a:lstStyle/>
          <a:p>
            <a:r>
              <a:rPr lang="de-DE" dirty="0"/>
              <a:t>The German chemical and pharmaceutical industry is strong in research</a:t>
            </a:r>
          </a:p>
        </p:txBody>
      </p:sp>
      <p:sp>
        <p:nvSpPr>
          <p:cNvPr id="16" name="Inhaltsplatzhalter 15"/>
          <p:cNvSpPr>
            <a:spLocks noGrp="1"/>
          </p:cNvSpPr>
          <p:nvPr>
            <p:ph idx="18"/>
          </p:nvPr>
        </p:nvSpPr>
        <p:spPr>
          <a:xfrm>
            <a:off x="8079734" y="1742882"/>
            <a:ext cx="3600000" cy="4170556"/>
          </a:xfrm>
        </p:spPr>
        <p:txBody>
          <a:bodyPr vert="horz" lIns="0" tIns="0" rIns="0" bIns="0" rtlCol="0">
            <a:noAutofit/>
          </a:bodyPr>
          <a:lstStyle/>
          <a:p>
            <a:r>
              <a:rPr lang="de-DE" dirty="0"/>
              <a:t>The Corona measures put the brakes on research and development. Budgets recovered to almost pre-crisis levels in 2021.</a:t>
            </a:r>
          </a:p>
          <a:p>
            <a:r>
              <a:rPr lang="de-DE" dirty="0"/>
              <a:t>With 13.2 billion euros, the industry recently invested almost 6 percent of its turnover in R&amp;D.</a:t>
            </a:r>
          </a:p>
          <a:p>
            <a:r>
              <a:rPr lang="de-DE" dirty="0"/>
              <a:t>Only vehicle manufacturing and the electrical industry invest more in research and development.</a:t>
            </a:r>
          </a:p>
        </p:txBody>
      </p:sp>
      <p:sp>
        <p:nvSpPr>
          <p:cNvPr id="13" name="Textplatzhalter 12"/>
          <p:cNvSpPr>
            <a:spLocks noGrp="1"/>
          </p:cNvSpPr>
          <p:nvPr>
            <p:ph type="body" sz="quarter" idx="13"/>
          </p:nvPr>
        </p:nvSpPr>
        <p:spPr>
          <a:xfrm>
            <a:off x="521659" y="1060079"/>
            <a:ext cx="11154404" cy="288000"/>
          </a:xfrm>
        </p:spPr>
        <p:txBody>
          <a:bodyPr/>
          <a:lstStyle/>
          <a:p>
            <a:r>
              <a:rPr lang="de-DE" dirty="0"/>
              <a:t>Research and development expenses</a:t>
            </a:r>
          </a:p>
        </p:txBody>
      </p:sp>
      <p:sp>
        <p:nvSpPr>
          <p:cNvPr id="11" name="Textplatzhalter 11"/>
          <p:cNvSpPr>
            <a:spLocks noGrp="1"/>
          </p:cNvSpPr>
          <p:nvPr>
            <p:ph type="body" sz="quarter" idx="20"/>
          </p:nvPr>
        </p:nvSpPr>
        <p:spPr>
          <a:xfrm>
            <a:off x="521659" y="1348079"/>
            <a:ext cx="11154404" cy="252000"/>
          </a:xfrm>
        </p:spPr>
        <p:txBody>
          <a:bodyPr/>
          <a:lstStyle/>
          <a:p>
            <a:r>
              <a:rPr lang="de-DE" dirty="0"/>
              <a:t>External and internal </a:t>
            </a:r>
            <a:r>
              <a:rPr lang="de-DE" dirty="0" err="1"/>
              <a:t>R&amp;D expenditure of </a:t>
            </a:r>
            <a:r>
              <a:rPr lang="de-DE" dirty="0"/>
              <a:t>the chemical and pharmaceutical industry in billion euros</a:t>
            </a:r>
          </a:p>
        </p:txBody>
      </p:sp>
      <p:sp>
        <p:nvSpPr>
          <p:cNvPr id="5" name="Foliennummernplatzhalter 4"/>
          <p:cNvSpPr>
            <a:spLocks noGrp="1"/>
          </p:cNvSpPr>
          <p:nvPr>
            <p:ph type="sldNum" sz="quarter" idx="43"/>
          </p:nvPr>
        </p:nvSpPr>
        <p:spPr>
          <a:xfrm>
            <a:off x="238125" y="6294426"/>
            <a:ext cx="561975" cy="252000"/>
          </a:xfrm>
        </p:spPr>
        <p:txBody>
          <a:bodyPr/>
          <a:lstStyle/>
          <a:p>
            <a:fld id="{02CEFE82-39F2-4F47-8A0C-D5AB3496FA5C}" type="slidenum">
              <a:rPr lang="de-DE" smtClean="0"/>
              <a:t>19</a:t>
            </a:fld>
            <a:endParaRPr lang="de-DE" dirty="0"/>
          </a:p>
        </p:txBody>
      </p:sp>
      <p:sp>
        <p:nvSpPr>
          <p:cNvPr id="14" name="Inhaltsplatzhalter 13"/>
          <p:cNvSpPr>
            <a:spLocks noGrp="1"/>
          </p:cNvSpPr>
          <p:nvPr>
            <p:ph type="body" sz="quarter" idx="40"/>
          </p:nvPr>
        </p:nvSpPr>
        <p:spPr>
          <a:xfrm>
            <a:off x="540069" y="5977438"/>
            <a:ext cx="7181587" cy="140686"/>
          </a:xfrm>
        </p:spPr>
        <p:txBody>
          <a:bodyPr vert="horz" lIns="0" tIns="0" rIns="0" bIns="0" rtlCol="0">
            <a:noAutofit/>
          </a:bodyPr>
          <a:lstStyle/>
          <a:p>
            <a:r>
              <a:rPr lang="de-DE" dirty="0"/>
              <a:t>Sources: Stifterverband, VCI</a:t>
            </a:r>
          </a:p>
        </p:txBody>
      </p:sp>
      <p:sp>
        <p:nvSpPr>
          <p:cNvPr id="2" name="Textplatzhalter 1">
            <a:extLst>
              <a:ext uri="{FF2B5EF4-FFF2-40B4-BE49-F238E27FC236}">
                <a16:creationId xmlns:a16="http://schemas.microsoft.com/office/drawing/2014/main" id="{2098582F-B477-4694-9622-AA628720F87F}"/>
              </a:ext>
            </a:extLst>
          </p:cNvPr>
          <p:cNvSpPr>
            <a:spLocks noGrp="1"/>
          </p:cNvSpPr>
          <p:nvPr>
            <p:ph type="body" sz="quarter" idx="41"/>
          </p:nvPr>
        </p:nvSpPr>
        <p:spPr>
          <a:xfrm>
            <a:off x="6600056" y="5977438"/>
            <a:ext cx="2808000" cy="125180"/>
          </a:xfrm>
        </p:spPr>
        <p:txBody>
          <a:bodyPr/>
          <a:lstStyle/>
          <a:p>
            <a:r>
              <a:rPr lang="de-DE" dirty="0"/>
              <a:t>2021: Estimate</a:t>
            </a:r>
          </a:p>
        </p:txBody>
      </p:sp>
      <p:sp>
        <p:nvSpPr>
          <p:cNvPr id="15" name="Textplatzhalter 1">
            <a:extLst>
              <a:ext uri="{FF2B5EF4-FFF2-40B4-BE49-F238E27FC236}">
                <a16:creationId xmlns:a16="http://schemas.microsoft.com/office/drawing/2014/main" id="{14B9A636-990D-4AF9-BB38-4B4F5351DE1D}"/>
              </a:ext>
            </a:extLst>
          </p:cNvPr>
          <p:cNvSpPr txBox="1">
            <a:spLocks/>
          </p:cNvSpPr>
          <p:nvPr/>
        </p:nvSpPr>
        <p:spPr>
          <a:xfrm>
            <a:off x="4913600" y="5992944"/>
            <a:ext cx="2808000" cy="125180"/>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0"/>
              </a:spcAft>
              <a:buClr>
                <a:schemeClr val="accent1"/>
              </a:buClr>
              <a:buSzPct val="90000"/>
              <a:buFontTx/>
              <a:buNone/>
              <a:defRPr sz="800" b="0" i="0" kern="1200">
                <a:solidFill>
                  <a:schemeClr val="tx1">
                    <a:lumMod val="60000"/>
                    <a:lumOff val="40000"/>
                  </a:schemeClr>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800" b="0" i="0" kern="1200">
                <a:solidFill>
                  <a:schemeClr val="tx1">
                    <a:lumMod val="60000"/>
                    <a:lumOff val="40000"/>
                  </a:schemeClr>
                </a:solidFill>
                <a:latin typeface="Source Sans Pro" panose="020B0503030403020204" pitchFamily="34" charset="0"/>
                <a:ea typeface="+mn-ea"/>
                <a:cs typeface="+mn-cs"/>
              </a:defRPr>
            </a:lvl4pPr>
            <a:lvl5pPr marL="0" indent="0" algn="l" defTabSz="914400" rtl="0" eaLnBrk="1" latinLnBrk="0" hangingPunct="1">
              <a:lnSpc>
                <a:spcPts val="2400"/>
              </a:lnSpc>
              <a:spcBef>
                <a:spcPts val="500"/>
              </a:spcBef>
              <a:buFontTx/>
              <a:buNone/>
              <a:defRPr sz="800" b="0" i="0" kern="1200">
                <a:solidFill>
                  <a:schemeClr val="tx1">
                    <a:lumMod val="60000"/>
                    <a:lumOff val="40000"/>
                  </a:schemeClr>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de-DE" dirty="0"/>
          </a:p>
        </p:txBody>
      </p:sp>
      <p:graphicFrame>
        <p:nvGraphicFramePr>
          <p:cNvPr id="18" name="Object 2">
            <a:extLst>
              <a:ext uri="{FF2B5EF4-FFF2-40B4-BE49-F238E27FC236}">
                <a16:creationId xmlns:a16="http://schemas.microsoft.com/office/drawing/2014/main" id="{D15281FC-D84D-436A-9673-DEE45C7912CB}"/>
              </a:ext>
            </a:extLst>
          </p:cNvPr>
          <p:cNvGraphicFramePr>
            <a:graphicFrameLocks noGrp="1"/>
          </p:cNvGraphicFramePr>
          <p:nvPr>
            <p:ph type="chart" sz="quarter" idx="19"/>
            <p:extLst>
              <p:ext uri="{D42A27DB-BD31-4B8C-83A1-F6EECF244321}">
                <p14:modId xmlns:p14="http://schemas.microsoft.com/office/powerpoint/2010/main" val="1638075165"/>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811949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164CF0EE-999B-4CD9-8282-08A045F63623}"/>
              </a:ext>
            </a:extLst>
          </p:cNvPr>
          <p:cNvGraphicFramePr>
            <a:graphicFrameLocks noChangeAspect="1"/>
          </p:cNvGraphicFramePr>
          <p:nvPr>
            <p:custDataLst>
              <p:tags r:id="rId1"/>
            </p:custDataLst>
            <p:extLst>
              <p:ext uri="{D42A27DB-BD31-4B8C-83A1-F6EECF244321}">
                <p14:modId xmlns:p14="http://schemas.microsoft.com/office/powerpoint/2010/main" val="13328863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6" name="Objekt 5" hidden="1">
                        <a:extLst>
                          <a:ext uri="{FF2B5EF4-FFF2-40B4-BE49-F238E27FC236}">
                            <a16:creationId xmlns:a16="http://schemas.microsoft.com/office/drawing/2014/main" id="{164CF0EE-999B-4CD9-8282-08A045F63623}"/>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E7200C61-A506-45D8-83EF-7DD405A55A2B}"/>
              </a:ext>
            </a:extLst>
          </p:cNvPr>
          <p:cNvSpPr>
            <a:spLocks noGrp="1"/>
          </p:cNvSpPr>
          <p:nvPr>
            <p:ph type="title"/>
          </p:nvPr>
        </p:nvSpPr>
        <p:spPr/>
        <p:txBody>
          <a:bodyPr vert="horz"/>
          <a:lstStyle/>
          <a:p>
            <a:r>
              <a:rPr lang="de-DE" dirty="0"/>
              <a:t>Table of contents</a:t>
            </a:r>
          </a:p>
        </p:txBody>
      </p:sp>
      <p:sp>
        <p:nvSpPr>
          <p:cNvPr id="4" name="Foliennummernplatzhalter 3">
            <a:extLst>
              <a:ext uri="{FF2B5EF4-FFF2-40B4-BE49-F238E27FC236}">
                <a16:creationId xmlns:a16="http://schemas.microsoft.com/office/drawing/2014/main" id="{B343C723-E215-4AA1-B626-1973505DB228}"/>
              </a:ext>
            </a:extLst>
          </p:cNvPr>
          <p:cNvSpPr>
            <a:spLocks noGrp="1"/>
          </p:cNvSpPr>
          <p:nvPr>
            <p:ph type="sldNum" sz="quarter" idx="11"/>
          </p:nvPr>
        </p:nvSpPr>
        <p:spPr/>
        <p:txBody>
          <a:bodyPr/>
          <a:lstStyle/>
          <a:p>
            <a:fld id="{B42D4303-B7FF-7540-9F33-74BBD7018147}" type="slidenum">
              <a:rPr lang="de-DE" smtClean="0"/>
              <a:t>2</a:t>
            </a:fld>
            <a:endParaRPr lang="de-DE" dirty="0"/>
          </a:p>
        </p:txBody>
      </p:sp>
      <p:sp>
        <p:nvSpPr>
          <p:cNvPr id="3" name="Inhaltsplatzhalter 2">
            <a:extLst>
              <a:ext uri="{FF2B5EF4-FFF2-40B4-BE49-F238E27FC236}">
                <a16:creationId xmlns:a16="http://schemas.microsoft.com/office/drawing/2014/main" id="{7C7F5D5A-7603-471A-B456-FDAD88228631}"/>
              </a:ext>
            </a:extLst>
          </p:cNvPr>
          <p:cNvSpPr>
            <a:spLocks noGrp="1"/>
          </p:cNvSpPr>
          <p:nvPr>
            <p:ph sz="half" idx="1"/>
          </p:nvPr>
        </p:nvSpPr>
        <p:spPr>
          <a:xfrm>
            <a:off x="895349" y="771525"/>
            <a:ext cx="10780713" cy="5147124"/>
          </a:xfrm>
        </p:spPr>
        <p:txBody>
          <a:bodyPr/>
          <a:lstStyle/>
          <a:p>
            <a:r>
              <a:rPr lang="de-DE" dirty="0"/>
              <a:t>Industry portrait - </a:t>
            </a:r>
            <a:r>
              <a:rPr lang="de-DE" dirty="0">
                <a:hlinkClick r:id="rId5" action="ppaction://hlinksldjump"/>
              </a:rPr>
              <a:t>Key figures at a </a:t>
            </a:r>
            <a:r>
              <a:rPr lang="de-DE" dirty="0" err="1">
                <a:hlinkClick r:id="rId5" action="ppaction://hlinksldjump"/>
              </a:rPr>
              <a:t>glance</a:t>
            </a:r>
            <a:r>
              <a:rPr lang="de-DE" dirty="0">
                <a:hlinkClick r:id="rId5" action="ppaction://hlinksldjump"/>
              </a:rPr>
              <a:t> 2021</a:t>
            </a:r>
            <a:endParaRPr lang="de-DE" dirty="0"/>
          </a:p>
          <a:p>
            <a:r>
              <a:rPr lang="de-DE" dirty="0">
                <a:hlinkClick r:id="rId6" action="ppaction://hlinksldjump"/>
              </a:rPr>
              <a:t>Importance of the sector </a:t>
            </a:r>
            <a:r>
              <a:rPr lang="de-DE" dirty="0"/>
              <a:t>and engine of the industry: </a:t>
            </a:r>
            <a:r>
              <a:rPr lang="de-DE" dirty="0">
                <a:hlinkClick r:id="rId7" action="ppaction://hlinksldjump"/>
              </a:rPr>
              <a:t>shares in manufacturing</a:t>
            </a:r>
            <a:endParaRPr lang="de-DE" dirty="0"/>
          </a:p>
          <a:p>
            <a:r>
              <a:rPr lang="de-DE" dirty="0">
                <a:hlinkClick r:id="rId8" action="ppaction://hlinksldjump"/>
              </a:rPr>
              <a:t>Raw material base of </a:t>
            </a:r>
            <a:r>
              <a:rPr lang="de-DE" dirty="0"/>
              <a:t>the chemical industry</a:t>
            </a:r>
          </a:p>
          <a:p>
            <a:r>
              <a:rPr lang="de-DE" dirty="0">
                <a:hlinkClick r:id="rId9" action="ppaction://hlinksldjump"/>
              </a:rPr>
              <a:t>Value chains</a:t>
            </a:r>
            <a:r>
              <a:rPr lang="de-DE" dirty="0"/>
              <a:t>, </a:t>
            </a:r>
            <a:r>
              <a:rPr lang="de-DE" dirty="0">
                <a:hlinkClick r:id="rId10" action="ppaction://hlinksldjump"/>
              </a:rPr>
              <a:t>sales structure </a:t>
            </a:r>
            <a:r>
              <a:rPr lang="de-DE" dirty="0"/>
              <a:t>and new </a:t>
            </a:r>
            <a:r>
              <a:rPr lang="de-DE" dirty="0">
                <a:hlinkClick r:id="rId11" action="ppaction://hlinksldjump"/>
              </a:rPr>
              <a:t>value creation structures</a:t>
            </a:r>
            <a:endParaRPr lang="de-DE" dirty="0"/>
          </a:p>
          <a:p>
            <a:r>
              <a:rPr lang="de-DE" dirty="0"/>
              <a:t>Innovation driver of a </a:t>
            </a:r>
            <a:r>
              <a:rPr lang="de-DE" dirty="0">
                <a:hlinkClick r:id="rId12" action="ppaction://hlinksldjump"/>
              </a:rPr>
              <a:t>circular future</a:t>
            </a:r>
            <a:r>
              <a:rPr lang="de-DE" dirty="0"/>
              <a:t>, </a:t>
            </a:r>
            <a:r>
              <a:rPr lang="de-DE" dirty="0">
                <a:hlinkClick r:id="rId13" action="ppaction://hlinksldjump"/>
              </a:rPr>
              <a:t>digitalisation </a:t>
            </a:r>
            <a:r>
              <a:rPr lang="de-DE" dirty="0"/>
              <a:t>as an "</a:t>
            </a:r>
            <a:r>
              <a:rPr lang="de-DE" dirty="0" err="1"/>
              <a:t>enabler</a:t>
            </a:r>
            <a:r>
              <a:rPr lang="de-DE" dirty="0"/>
              <a:t>" of a circular economy</a:t>
            </a:r>
          </a:p>
          <a:p>
            <a:r>
              <a:rPr lang="de-DE" dirty="0">
                <a:hlinkClick r:id="rId14" action="ppaction://hlinksldjump"/>
              </a:rPr>
              <a:t>Global player </a:t>
            </a:r>
            <a:r>
              <a:rPr lang="de-DE" dirty="0"/>
              <a:t>and </a:t>
            </a:r>
            <a:r>
              <a:rPr lang="de-DE" dirty="0">
                <a:hlinkClick r:id="rId15" action="ppaction://hlinksldjump"/>
              </a:rPr>
              <a:t>SME</a:t>
            </a:r>
            <a:endParaRPr lang="de-DE" dirty="0"/>
          </a:p>
          <a:p>
            <a:r>
              <a:rPr lang="de-DE" dirty="0">
                <a:hlinkClick r:id="rId16" action="ppaction://hlinksldjump"/>
              </a:rPr>
              <a:t>Employment </a:t>
            </a:r>
            <a:r>
              <a:rPr lang="de-DE" dirty="0"/>
              <a:t>and </a:t>
            </a:r>
            <a:r>
              <a:rPr lang="de-DE" dirty="0">
                <a:hlinkClick r:id="rId17" action="ppaction://hlinksldjump"/>
              </a:rPr>
              <a:t>training</a:t>
            </a:r>
            <a:endParaRPr lang="de-DE" dirty="0"/>
          </a:p>
          <a:p>
            <a:r>
              <a:rPr lang="de-DE" dirty="0">
                <a:hlinkClick r:id="rId18" action="ppaction://hlinksldjump"/>
              </a:rPr>
              <a:t>Energy-intensive </a:t>
            </a:r>
            <a:r>
              <a:rPr lang="de-DE" dirty="0"/>
              <a:t>sector</a:t>
            </a:r>
          </a:p>
          <a:p>
            <a:r>
              <a:rPr lang="de-DE" dirty="0">
                <a:hlinkClick r:id="rId19" action="ppaction://hlinksldjump"/>
              </a:rPr>
              <a:t>Research-intensive </a:t>
            </a:r>
            <a:r>
              <a:rPr lang="de-DE" dirty="0"/>
              <a:t>industry</a:t>
            </a:r>
          </a:p>
          <a:p>
            <a:r>
              <a:rPr lang="de-DE" dirty="0">
                <a:hlinkClick r:id="rId20" action="ppaction://hlinksldjump"/>
              </a:rPr>
              <a:t>Strong </a:t>
            </a:r>
            <a:r>
              <a:rPr lang="de-DE" dirty="0"/>
              <a:t>domestic </a:t>
            </a:r>
            <a:r>
              <a:rPr lang="de-DE" dirty="0">
                <a:hlinkClick r:id="rId20" action="ppaction://hlinksldjump"/>
              </a:rPr>
              <a:t>investment</a:t>
            </a:r>
          </a:p>
          <a:p>
            <a:r>
              <a:rPr lang="de-DE" dirty="0">
                <a:hlinkClick r:id="rId21" action="ppaction://hlinksldjump"/>
              </a:rPr>
              <a:t>Export-oriented </a:t>
            </a:r>
            <a:r>
              <a:rPr lang="de-DE" dirty="0"/>
              <a:t>industry</a:t>
            </a:r>
          </a:p>
          <a:p>
            <a:r>
              <a:rPr lang="de-DE" dirty="0">
                <a:hlinkClick r:id="rId22" action="ppaction://hlinksldjump"/>
              </a:rPr>
              <a:t>Foreign investments</a:t>
            </a:r>
            <a:r>
              <a:rPr lang="de-DE" dirty="0"/>
              <a:t>, market development </a:t>
            </a:r>
            <a:r>
              <a:rPr lang="de-DE" dirty="0">
                <a:hlinkClick r:id="rId23" action="ppaction://hlinksldjump"/>
              </a:rPr>
              <a:t>strategies and </a:t>
            </a:r>
            <a:r>
              <a:rPr lang="de-DE" dirty="0">
                <a:hlinkClick r:id="rId24" action="ppaction://hlinksldjump"/>
              </a:rPr>
              <a:t>subsidiaries </a:t>
            </a:r>
            <a:r>
              <a:rPr lang="de-DE" dirty="0"/>
              <a:t>abroad</a:t>
            </a:r>
          </a:p>
          <a:p>
            <a:r>
              <a:rPr lang="de-DE" dirty="0">
                <a:hlinkClick r:id="rId25" action="ppaction://hlinksldjump"/>
              </a:rPr>
              <a:t>Further information</a:t>
            </a:r>
            <a:endParaRPr lang="de-DE" dirty="0"/>
          </a:p>
        </p:txBody>
      </p:sp>
    </p:spTree>
    <p:extLst>
      <p:ext uri="{BB962C8B-B14F-4D97-AF65-F5344CB8AC3E}">
        <p14:creationId xmlns:p14="http://schemas.microsoft.com/office/powerpoint/2010/main" val="16511105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Objekt 2" hidden="1"/>
          <p:cNvGraphicFramePr>
            <a:graphicFrameLocks noChangeAspect="1"/>
          </p:cNvGraphicFramePr>
          <p:nvPr>
            <p:custDataLst>
              <p:tags r:id="rId1"/>
            </p:custDataLst>
            <p:extLst>
              <p:ext uri="{D42A27DB-BD31-4B8C-83A1-F6EECF244321}">
                <p14:modId xmlns:p14="http://schemas.microsoft.com/office/powerpoint/2010/main" val="3167183354"/>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3" name="Objekt 2" hidden="1"/>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6" name="Rechteck 5"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CCDBEA"/>
          </a:solidFill>
        </p:spPr>
        <p:txBody>
          <a:bodyPr vert="horz">
            <a:normAutofit/>
          </a:bodyPr>
          <a:lstStyle/>
          <a:p>
            <a:r>
              <a:rPr lang="de-DE" dirty="0"/>
              <a:t>The industry is capital intensive and invests in transformation</a:t>
            </a:r>
          </a:p>
        </p:txBody>
      </p:sp>
      <p:sp>
        <p:nvSpPr>
          <p:cNvPr id="5" name="Inhaltsplatzhalter 4"/>
          <p:cNvSpPr>
            <a:spLocks noGrp="1"/>
          </p:cNvSpPr>
          <p:nvPr>
            <p:ph idx="14"/>
          </p:nvPr>
        </p:nvSpPr>
        <p:spPr/>
        <p:txBody>
          <a:bodyPr/>
          <a:lstStyle/>
          <a:p>
            <a:r>
              <a:rPr lang="de-DE" dirty="0"/>
              <a:t>Turnaround in investment: Domestic investment has been rising strongly since 2010.</a:t>
            </a:r>
          </a:p>
          <a:p>
            <a:r>
              <a:rPr lang="de-DE" dirty="0"/>
              <a:t>The transformation requires investment: According to the "Roadmap Chemistry 2050", additional investments of more than 60 billion euros are needed by 2050.</a:t>
            </a:r>
          </a:p>
          <a:p>
            <a:endParaRPr lang="de-DE" dirty="0"/>
          </a:p>
          <a:p>
            <a:endParaRPr lang="de-DE" dirty="0"/>
          </a:p>
        </p:txBody>
      </p:sp>
      <p:sp>
        <p:nvSpPr>
          <p:cNvPr id="4" name="Textplatzhalter 3"/>
          <p:cNvSpPr>
            <a:spLocks noGrp="1"/>
          </p:cNvSpPr>
          <p:nvPr>
            <p:ph type="body" sz="quarter" idx="13"/>
          </p:nvPr>
        </p:nvSpPr>
        <p:spPr/>
        <p:txBody>
          <a:bodyPr/>
          <a:lstStyle/>
          <a:p>
            <a:r>
              <a:rPr lang="de-DE" dirty="0"/>
              <a:t>Capital expenditure on property, plant and equipment by the German </a:t>
            </a:r>
            <a:r>
              <a:rPr lang="de-DE" dirty="0" err="1"/>
              <a:t>chemical</a:t>
            </a:r>
            <a:r>
              <a:rPr lang="de-DE" dirty="0"/>
              <a:t>/</a:t>
            </a:r>
            <a:r>
              <a:rPr lang="de-DE" dirty="0" err="1"/>
              <a:t>pharmaceutical</a:t>
            </a:r>
            <a:r>
              <a:rPr lang="de-DE" dirty="0"/>
              <a:t> </a:t>
            </a:r>
            <a:r>
              <a:rPr lang="de-DE" dirty="0" err="1"/>
              <a:t>industry</a:t>
            </a:r>
            <a:endParaRPr lang="de-DE" dirty="0"/>
          </a:p>
        </p:txBody>
      </p:sp>
      <p:sp>
        <p:nvSpPr>
          <p:cNvPr id="9" name="Textplatzhalter 8"/>
          <p:cNvSpPr>
            <a:spLocks noGrp="1"/>
          </p:cNvSpPr>
          <p:nvPr>
            <p:ph type="body" sz="quarter" idx="19"/>
          </p:nvPr>
        </p:nvSpPr>
        <p:spPr/>
        <p:txBody>
          <a:bodyPr/>
          <a:lstStyle/>
          <a:p>
            <a:r>
              <a:rPr lang="it-IT" dirty="0"/>
              <a:t>in million euros and trend</a:t>
            </a:r>
          </a:p>
          <a:p>
            <a:r>
              <a:rPr lang="de-DE" dirty="0" err="1"/>
              <a:t>  bre</a:t>
            </a:r>
            <a:endParaRPr lang="de-DE" dirty="0"/>
          </a:p>
        </p:txBody>
      </p:sp>
      <p:sp>
        <p:nvSpPr>
          <p:cNvPr id="7" name="Foliennummernplatzhalter 6"/>
          <p:cNvSpPr>
            <a:spLocks noGrp="1"/>
          </p:cNvSpPr>
          <p:nvPr>
            <p:ph type="sldNum" sz="quarter" idx="43"/>
          </p:nvPr>
        </p:nvSpPr>
        <p:spPr/>
        <p:txBody>
          <a:bodyPr/>
          <a:lstStyle/>
          <a:p>
            <a:fld id="{75F0C769-A3B6-4C2C-9EB6-BFBC1AFD31B3}" type="slidenum">
              <a:rPr lang="de-DE" smtClean="0"/>
              <a:t>20</a:t>
            </a:fld>
            <a:endParaRPr lang="de-DE" dirty="0"/>
          </a:p>
        </p:txBody>
      </p:sp>
      <p:sp>
        <p:nvSpPr>
          <p:cNvPr id="10" name="Textplatzhalter 9"/>
          <p:cNvSpPr>
            <a:spLocks noGrp="1"/>
          </p:cNvSpPr>
          <p:nvPr>
            <p:ph type="body" sz="quarter" idx="40"/>
          </p:nvPr>
        </p:nvSpPr>
        <p:spPr/>
        <p:txBody>
          <a:bodyPr/>
          <a:lstStyle/>
          <a:p>
            <a:r>
              <a:rPr lang="de-DE" dirty="0"/>
              <a:t>Sources: Destatis, VCI </a:t>
            </a:r>
          </a:p>
        </p:txBody>
      </p:sp>
      <p:sp>
        <p:nvSpPr>
          <p:cNvPr id="8" name="Textplatzhalter 7">
            <a:extLst>
              <a:ext uri="{FF2B5EF4-FFF2-40B4-BE49-F238E27FC236}">
                <a16:creationId xmlns:a16="http://schemas.microsoft.com/office/drawing/2014/main" id="{B0B3A368-A18E-4F9C-B8A9-B0F693884A90}"/>
              </a:ext>
            </a:extLst>
          </p:cNvPr>
          <p:cNvSpPr>
            <a:spLocks noGrp="1"/>
          </p:cNvSpPr>
          <p:nvPr>
            <p:ph type="body" sz="quarter" idx="41"/>
          </p:nvPr>
        </p:nvSpPr>
        <p:spPr>
          <a:xfrm>
            <a:off x="4292536" y="5977438"/>
            <a:ext cx="1489139" cy="125180"/>
          </a:xfrm>
        </p:spPr>
        <p:txBody>
          <a:bodyPr/>
          <a:lstStyle/>
          <a:p>
            <a:r>
              <a:rPr lang="de-DE" dirty="0"/>
              <a:t> 2021: Estimate</a:t>
            </a:r>
          </a:p>
        </p:txBody>
      </p:sp>
      <p:graphicFrame>
        <p:nvGraphicFramePr>
          <p:cNvPr id="14" name="Diagrammplatzhalter 14">
            <a:extLst>
              <a:ext uri="{FF2B5EF4-FFF2-40B4-BE49-F238E27FC236}">
                <a16:creationId xmlns:a16="http://schemas.microsoft.com/office/drawing/2014/main" id="{00000000-0008-0000-0100-000013000000}"/>
              </a:ext>
            </a:extLst>
          </p:cNvPr>
          <p:cNvGraphicFramePr>
            <a:graphicFrameLocks noGrp="1"/>
          </p:cNvGraphicFramePr>
          <p:nvPr>
            <p:ph type="chart" sz="quarter" idx="18"/>
            <p:extLst>
              <p:ext uri="{D42A27DB-BD31-4B8C-83A1-F6EECF244321}">
                <p14:modId xmlns:p14="http://schemas.microsoft.com/office/powerpoint/2010/main" val="4258199841"/>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36727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v="urn:schemas-microsoft-com:vml" xmlns:a16="http://schemas.microsoft.com/office/drawing/2014/main" xmlns:c="http://schemas.openxmlformats.org/drawingml/2006/chart">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134CCF48-82A5-74A7-907F-1BCD51FAE04A}"/>
              </a:ext>
            </a:extLst>
          </p:cNvPr>
          <p:cNvGraphicFramePr>
            <a:graphicFrameLocks noChangeAspect="1"/>
          </p:cNvGraphicFramePr>
          <p:nvPr>
            <p:custDataLst>
              <p:tags r:id="rId1"/>
            </p:custDataLst>
            <p:extLst>
              <p:ext uri="{D42A27DB-BD31-4B8C-83A1-F6EECF244321}">
                <p14:modId xmlns:p14="http://schemas.microsoft.com/office/powerpoint/2010/main" val="244089294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solidFill>
            <a:srgbClr val="D0E2E4"/>
          </a:solidFill>
        </p:spPr>
        <p:txBody>
          <a:bodyPr vert="horz"/>
          <a:lstStyle/>
          <a:p>
            <a:r>
              <a:rPr lang="de-DE" dirty="0"/>
              <a:t>The industry is export-oriented - its most important sales market is Europe</a:t>
            </a:r>
          </a:p>
        </p:txBody>
      </p:sp>
      <p:sp>
        <p:nvSpPr>
          <p:cNvPr id="16" name="Inhaltsplatzhalter 15"/>
          <p:cNvSpPr>
            <a:spLocks noGrp="1"/>
          </p:cNvSpPr>
          <p:nvPr>
            <p:ph idx="18"/>
          </p:nvPr>
        </p:nvSpPr>
        <p:spPr/>
        <p:txBody>
          <a:bodyPr/>
          <a:lstStyle/>
          <a:p>
            <a:pPr>
              <a:buClr>
                <a:srgbClr val="166E79"/>
              </a:buClr>
            </a:pPr>
            <a:r>
              <a:rPr lang="de-DE" dirty="0"/>
              <a:t>Europe is the most important sales market for the German chemical and pharmaceutical industry. </a:t>
            </a:r>
          </a:p>
          <a:p>
            <a:pPr>
              <a:buClr>
                <a:srgbClr val="166E79"/>
              </a:buClr>
            </a:pPr>
            <a:r>
              <a:rPr lang="de-DE" dirty="0"/>
              <a:t>Half of the exports go to the EU 27 countries.</a:t>
            </a:r>
          </a:p>
          <a:p>
            <a:pPr>
              <a:buClr>
                <a:srgbClr val="166E79"/>
              </a:buClr>
            </a:pPr>
            <a:r>
              <a:rPr lang="de-DE" dirty="0"/>
              <a:t>Another 16 per cent to the other countries in Europe.</a:t>
            </a:r>
          </a:p>
          <a:p>
            <a:pPr>
              <a:buClr>
                <a:srgbClr val="166E79"/>
              </a:buClr>
            </a:pPr>
            <a:r>
              <a:rPr lang="de-DE" dirty="0"/>
              <a:t>USA is the most important market outside Europe.</a:t>
            </a:r>
          </a:p>
        </p:txBody>
      </p:sp>
      <p:sp>
        <p:nvSpPr>
          <p:cNvPr id="3" name="Textplatzhalter 2"/>
          <p:cNvSpPr>
            <a:spLocks noGrp="1"/>
          </p:cNvSpPr>
          <p:nvPr>
            <p:ph type="body" sz="quarter" idx="13"/>
          </p:nvPr>
        </p:nvSpPr>
        <p:spPr>
          <a:xfrm>
            <a:off x="521659" y="1060079"/>
            <a:ext cx="8497650" cy="232976"/>
          </a:xfrm>
        </p:spPr>
        <p:txBody>
          <a:bodyPr/>
          <a:lstStyle/>
          <a:p>
            <a:r>
              <a:rPr lang="de-DE" dirty="0"/>
              <a:t>Exports of the German chemical and pharmaceutical industry by region</a:t>
            </a:r>
          </a:p>
        </p:txBody>
      </p:sp>
      <p:sp>
        <p:nvSpPr>
          <p:cNvPr id="4" name="Textplatzhalter 3"/>
          <p:cNvSpPr>
            <a:spLocks noGrp="1"/>
          </p:cNvSpPr>
          <p:nvPr>
            <p:ph type="body" sz="quarter" idx="20"/>
          </p:nvPr>
        </p:nvSpPr>
        <p:spPr>
          <a:xfrm>
            <a:off x="521659" y="1348079"/>
            <a:ext cx="7233279" cy="232976"/>
          </a:xfrm>
        </p:spPr>
        <p:txBody>
          <a:bodyPr/>
          <a:lstStyle/>
          <a:p>
            <a:r>
              <a:rPr lang="de-DE" dirty="0"/>
              <a:t>Shares in percent, 2021</a:t>
            </a:r>
          </a:p>
          <a:p>
            <a:endParaRPr lang="de-DE" dirty="0"/>
          </a:p>
        </p:txBody>
      </p:sp>
      <p:sp>
        <p:nvSpPr>
          <p:cNvPr id="5" name="Foliennummernplatzhalter 4"/>
          <p:cNvSpPr>
            <a:spLocks noGrp="1"/>
          </p:cNvSpPr>
          <p:nvPr>
            <p:ph type="sldNum" sz="quarter" idx="43"/>
          </p:nvPr>
        </p:nvSpPr>
        <p:spPr/>
        <p:txBody>
          <a:bodyPr/>
          <a:lstStyle/>
          <a:p>
            <a:fld id="{02CEFE82-39F2-4F47-8A0C-D5AB3496FA5C}" type="slidenum">
              <a:rPr lang="de-DE" smtClean="0"/>
              <a:t>21</a:t>
            </a:fld>
            <a:endParaRPr lang="de-DE" dirty="0"/>
          </a:p>
        </p:txBody>
      </p:sp>
      <p:sp>
        <p:nvSpPr>
          <p:cNvPr id="13" name="Textplatzhalter 12"/>
          <p:cNvSpPr>
            <a:spLocks noGrp="1"/>
          </p:cNvSpPr>
          <p:nvPr>
            <p:ph type="body" sz="quarter" idx="40"/>
          </p:nvPr>
        </p:nvSpPr>
        <p:spPr/>
        <p:txBody>
          <a:bodyPr/>
          <a:lstStyle/>
          <a:p>
            <a:r>
              <a:rPr lang="de-DE" dirty="0"/>
              <a:t>Sources: Destatis, VCI</a:t>
            </a:r>
          </a:p>
        </p:txBody>
      </p:sp>
      <p:sp>
        <p:nvSpPr>
          <p:cNvPr id="6" name="Textplatzhalter 5">
            <a:extLst>
              <a:ext uri="{FF2B5EF4-FFF2-40B4-BE49-F238E27FC236}">
                <a16:creationId xmlns:a16="http://schemas.microsoft.com/office/drawing/2014/main" id="{EF4A13D6-197E-4372-89ED-A388838A8A1E}"/>
              </a:ext>
            </a:extLst>
          </p:cNvPr>
          <p:cNvSpPr>
            <a:spLocks noGrp="1"/>
          </p:cNvSpPr>
          <p:nvPr>
            <p:ph type="body" sz="quarter" idx="41"/>
          </p:nvPr>
        </p:nvSpPr>
        <p:spPr>
          <a:xfrm>
            <a:off x="5933867" y="5979290"/>
            <a:ext cx="2808000" cy="125180"/>
          </a:xfrm>
        </p:spPr>
        <p:txBody>
          <a:bodyPr/>
          <a:lstStyle/>
          <a:p>
            <a:r>
              <a:rPr lang="de-DE" dirty="0"/>
              <a:t>Estimate based on preliminary data</a:t>
            </a:r>
          </a:p>
          <a:p>
            <a:endParaRPr lang="de-DE" dirty="0"/>
          </a:p>
        </p:txBody>
      </p:sp>
      <p:graphicFrame>
        <p:nvGraphicFramePr>
          <p:cNvPr id="12" name="Diagrammplatzhalter 13">
            <a:extLst>
              <a:ext uri="{FF2B5EF4-FFF2-40B4-BE49-F238E27FC236}">
                <a16:creationId xmlns:a16="http://schemas.microsoft.com/office/drawing/2014/main" id="{EA3C2E87-E972-4D7C-B0DE-CB5FBBDC885B}"/>
              </a:ext>
            </a:extLst>
          </p:cNvPr>
          <p:cNvGraphicFramePr>
            <a:graphicFrameLocks noGrp="1"/>
          </p:cNvGraphicFramePr>
          <p:nvPr>
            <p:ph type="chart" sz="quarter" idx="19"/>
            <p:extLst>
              <p:ext uri="{D42A27DB-BD31-4B8C-83A1-F6EECF244321}">
                <p14:modId xmlns:p14="http://schemas.microsoft.com/office/powerpoint/2010/main" val="2170755088"/>
              </p:ext>
            </p:extLst>
          </p:nvPr>
        </p:nvGraphicFramePr>
        <p:xfrm>
          <a:off x="555626" y="1708559"/>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529771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096B6D72-E269-4424-B888-09555F6FCDD5}"/>
              </a:ext>
            </a:extLst>
          </p:cNvPr>
          <p:cNvGraphicFramePr>
            <a:graphicFrameLocks noChangeAspect="1"/>
          </p:cNvGraphicFramePr>
          <p:nvPr>
            <p:custDataLst>
              <p:tags r:id="rId1"/>
            </p:custDataLst>
            <p:extLst>
              <p:ext uri="{D42A27DB-BD31-4B8C-83A1-F6EECF244321}">
                <p14:modId xmlns:p14="http://schemas.microsoft.com/office/powerpoint/2010/main" val="2580061854"/>
              </p:ext>
            </p:extLst>
          </p:nvPr>
        </p:nvGraphicFramePr>
        <p:xfrm>
          <a:off x="2382" y="1588"/>
          <a:ext cx="1588" cy="1588"/>
        </p:xfrm>
        <a:graphic>
          <a:graphicData uri="http://schemas.openxmlformats.org/presentationml/2006/ole">
            <mc:AlternateContent xmlns:mc="http://schemas.openxmlformats.org/markup-compatibility/2006">
              <mc:Choice xmlns:v="urn:schemas-microsoft-com:vml" Requires="v">
                <p:oleObj name="think-cell Folie" r:id="rId5" imgW="324" imgH="324" progId="TCLayout.ActiveDocument.1">
                  <p:embed/>
                </p:oleObj>
              </mc:Choice>
              <mc:Fallback>
                <p:oleObj name="think-cell Folie" r:id="rId5" imgW="324" imgH="324" progId="TCLayout.ActiveDocument.1">
                  <p:embed/>
                  <p:pic>
                    <p:nvPicPr>
                      <p:cNvPr id="12" name="Objekt 11" hidden="1">
                        <a:extLst>
                          <a:ext uri="{FF2B5EF4-FFF2-40B4-BE49-F238E27FC236}">
                            <a16:creationId xmlns:a16="http://schemas.microsoft.com/office/drawing/2014/main" id="{096B6D72-E269-4424-B888-09555F6FCDD5}"/>
                          </a:ext>
                        </a:extLst>
                      </p:cNvPr>
                      <p:cNvPicPr/>
                      <p:nvPr/>
                    </p:nvPicPr>
                    <p:blipFill>
                      <a:blip r:embed="rId6"/>
                      <a:stretch>
                        <a:fillRect/>
                      </a:stretch>
                    </p:blipFill>
                    <p:spPr>
                      <a:xfrm>
                        <a:off x="2382" y="1588"/>
                        <a:ext cx="1588" cy="1588"/>
                      </a:xfrm>
                      <a:prstGeom prst="rect">
                        <a:avLst/>
                      </a:prstGeom>
                    </p:spPr>
                  </p:pic>
                </p:oleObj>
              </mc:Fallback>
            </mc:AlternateContent>
          </a:graphicData>
        </a:graphic>
      </p:graphicFrame>
      <p:sp>
        <p:nvSpPr>
          <p:cNvPr id="10" name="Rechteck 9" hidden="1">
            <a:extLst>
              <a:ext uri="{FF2B5EF4-FFF2-40B4-BE49-F238E27FC236}">
                <a16:creationId xmlns:a16="http://schemas.microsoft.com/office/drawing/2014/main" id="{A8066558-B9CE-4DAF-AD7D-AB9C76C334CD}"/>
              </a:ext>
            </a:extLst>
          </p:cNvPr>
          <p:cNvSpPr/>
          <p:nvPr>
            <p:custDataLst>
              <p:tags r:id="rId2"/>
            </p:custDataLst>
          </p:nvPr>
        </p:nvSpPr>
        <p:spPr>
          <a:xfrm>
            <a:off x="794"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ookman Old Style" panose="02050604050505020204" pitchFamily="18" charset="0"/>
              <a:ea typeface="+mj-ea"/>
              <a:cs typeface="+mj-cs"/>
              <a:sym typeface="Bookman Old Style" panose="02050604050505020204" pitchFamily="18" charset="0"/>
            </a:endParaRPr>
          </a:p>
        </p:txBody>
      </p:sp>
      <p:sp>
        <p:nvSpPr>
          <p:cNvPr id="2" name="Titel 1"/>
          <p:cNvSpPr>
            <a:spLocks noGrp="1"/>
          </p:cNvSpPr>
          <p:nvPr>
            <p:ph type="title"/>
          </p:nvPr>
        </p:nvSpPr>
        <p:spPr>
          <a:solidFill>
            <a:srgbClr val="CCDBEA"/>
          </a:solidFill>
        </p:spPr>
        <p:txBody>
          <a:bodyPr vert="horz">
            <a:noAutofit/>
          </a:bodyPr>
          <a:lstStyle/>
          <a:p>
            <a:r>
              <a:rPr lang="de-DE" dirty="0"/>
              <a:t>The industry invests abroad and benefits from market growth</a:t>
            </a:r>
            <a:br>
              <a:rPr lang="de-DE" dirty="0"/>
            </a:br>
            <a:r>
              <a:rPr lang="de-DE" dirty="0"/>
              <a:t>via production on site </a:t>
            </a:r>
          </a:p>
        </p:txBody>
      </p:sp>
      <p:sp>
        <p:nvSpPr>
          <p:cNvPr id="5" name="Inhaltsplatzhalter 4"/>
          <p:cNvSpPr>
            <a:spLocks noGrp="1"/>
          </p:cNvSpPr>
          <p:nvPr>
            <p:ph idx="14"/>
          </p:nvPr>
        </p:nvSpPr>
        <p:spPr/>
        <p:txBody>
          <a:bodyPr>
            <a:noAutofit/>
          </a:bodyPr>
          <a:lstStyle/>
          <a:p>
            <a:r>
              <a:rPr lang="de-DE" sz="1800" dirty="0"/>
              <a:t>The dynamics of foreign investments in the German chemical and pharmaceutical industry are high. Since 2012, foreign investments have also exceeded domestic investments. Reasons for this:</a:t>
            </a:r>
          </a:p>
          <a:p>
            <a:pPr lvl="1"/>
            <a:r>
              <a:rPr lang="de-DE" sz="1800" dirty="0"/>
              <a:t>Globalisation strategy: Participation in market growth</a:t>
            </a:r>
          </a:p>
          <a:p>
            <a:pPr lvl="1"/>
            <a:r>
              <a:rPr lang="de-DE" sz="1800" dirty="0"/>
              <a:t>Cheaper raw material costs abroad</a:t>
            </a:r>
          </a:p>
          <a:p>
            <a:pPr lvl="1"/>
            <a:r>
              <a:rPr lang="de-DE" sz="1800" dirty="0"/>
              <a:t>Barriers to investment at home</a:t>
            </a:r>
          </a:p>
        </p:txBody>
      </p:sp>
      <p:sp>
        <p:nvSpPr>
          <p:cNvPr id="4" name="Textplatzhalter 3"/>
          <p:cNvSpPr>
            <a:spLocks noGrp="1"/>
          </p:cNvSpPr>
          <p:nvPr>
            <p:ph type="body" sz="quarter" idx="13"/>
          </p:nvPr>
        </p:nvSpPr>
        <p:spPr/>
        <p:txBody>
          <a:bodyPr/>
          <a:lstStyle/>
          <a:p>
            <a:r>
              <a:rPr lang="de-DE" dirty="0"/>
              <a:t>Capital </a:t>
            </a:r>
            <a:r>
              <a:rPr lang="de-DE" dirty="0" err="1"/>
              <a:t>expenditure</a:t>
            </a:r>
            <a:r>
              <a:rPr lang="de-DE" dirty="0"/>
              <a:t> </a:t>
            </a:r>
            <a:r>
              <a:rPr lang="de-DE" dirty="0" err="1"/>
              <a:t>by</a:t>
            </a:r>
            <a:r>
              <a:rPr lang="de-DE" dirty="0"/>
              <a:t> the German chemical and pharmaceutical industry abroad</a:t>
            </a:r>
          </a:p>
        </p:txBody>
      </p:sp>
      <p:sp>
        <p:nvSpPr>
          <p:cNvPr id="3" name="Textplatzhalter 2"/>
          <p:cNvSpPr>
            <a:spLocks noGrp="1"/>
          </p:cNvSpPr>
          <p:nvPr>
            <p:ph type="body" sz="quarter" idx="19"/>
          </p:nvPr>
        </p:nvSpPr>
        <p:spPr/>
        <p:txBody>
          <a:bodyPr/>
          <a:lstStyle/>
          <a:p>
            <a:r>
              <a:rPr lang="it-IT" dirty="0"/>
              <a:t>in million euros and trend</a:t>
            </a:r>
          </a:p>
          <a:p>
            <a:endParaRPr lang="de-DE" dirty="0"/>
          </a:p>
        </p:txBody>
      </p:sp>
      <p:sp>
        <p:nvSpPr>
          <p:cNvPr id="7" name="Foliennummernplatzhalter 6"/>
          <p:cNvSpPr>
            <a:spLocks noGrp="1"/>
          </p:cNvSpPr>
          <p:nvPr>
            <p:ph type="sldNum" sz="quarter" idx="43"/>
          </p:nvPr>
        </p:nvSpPr>
        <p:spPr/>
        <p:txBody>
          <a:bodyPr/>
          <a:lstStyle/>
          <a:p>
            <a:fld id="{75F0C769-A3B6-4C2C-9EB6-BFBC1AFD31B3}" type="slidenum">
              <a:rPr lang="de-DE" smtClean="0"/>
              <a:t>22</a:t>
            </a:fld>
            <a:endParaRPr lang="de-DE" dirty="0"/>
          </a:p>
        </p:txBody>
      </p:sp>
      <p:sp>
        <p:nvSpPr>
          <p:cNvPr id="6" name="Textplatzhalter 5"/>
          <p:cNvSpPr>
            <a:spLocks noGrp="1"/>
          </p:cNvSpPr>
          <p:nvPr>
            <p:ph type="body" sz="quarter" idx="40"/>
          </p:nvPr>
        </p:nvSpPr>
        <p:spPr/>
        <p:txBody>
          <a:bodyPr/>
          <a:lstStyle/>
          <a:p>
            <a:r>
              <a:rPr lang="de-DE" dirty="0"/>
              <a:t>Source: VCI</a:t>
            </a:r>
          </a:p>
          <a:p>
            <a:endParaRPr lang="de-DE" dirty="0"/>
          </a:p>
        </p:txBody>
      </p:sp>
      <p:sp>
        <p:nvSpPr>
          <p:cNvPr id="9" name="Textplatzhalter 8">
            <a:extLst>
              <a:ext uri="{FF2B5EF4-FFF2-40B4-BE49-F238E27FC236}">
                <a16:creationId xmlns:a16="http://schemas.microsoft.com/office/drawing/2014/main" id="{BB54B215-E63A-4D1C-85E1-CEFA4294F714}"/>
              </a:ext>
            </a:extLst>
          </p:cNvPr>
          <p:cNvSpPr>
            <a:spLocks noGrp="1"/>
          </p:cNvSpPr>
          <p:nvPr>
            <p:ph type="body" sz="quarter" idx="41"/>
          </p:nvPr>
        </p:nvSpPr>
        <p:spPr>
          <a:xfrm>
            <a:off x="4473736" y="5984056"/>
            <a:ext cx="1447639" cy="118562"/>
          </a:xfrm>
        </p:spPr>
        <p:txBody>
          <a:bodyPr/>
          <a:lstStyle/>
          <a:p>
            <a:endParaRPr lang="de-DE" dirty="0"/>
          </a:p>
        </p:txBody>
      </p:sp>
      <p:graphicFrame>
        <p:nvGraphicFramePr>
          <p:cNvPr id="14" name="Diagrammplatzhalter 14">
            <a:extLst>
              <a:ext uri="{FF2B5EF4-FFF2-40B4-BE49-F238E27FC236}">
                <a16:creationId xmlns:a16="http://schemas.microsoft.com/office/drawing/2014/main" id="{8C5E53B6-45EA-455E-B28C-6EBEA27D16D7}"/>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4276748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Objekt 11" hidden="1">
            <a:extLst>
              <a:ext uri="{FF2B5EF4-FFF2-40B4-BE49-F238E27FC236}">
                <a16:creationId xmlns:a16="http://schemas.microsoft.com/office/drawing/2014/main" id="{B13CE432-002B-4680-BCAA-3F772C49504D}"/>
              </a:ext>
            </a:extLst>
          </p:cNvPr>
          <p:cNvGraphicFramePr>
            <a:graphicFrameLocks noChangeAspect="1"/>
          </p:cNvGraphicFramePr>
          <p:nvPr>
            <p:custDataLst>
              <p:tags r:id="rId1"/>
            </p:custDataLst>
            <p:extLst>
              <p:ext uri="{D42A27DB-BD31-4B8C-83A1-F6EECF244321}">
                <p14:modId xmlns:p14="http://schemas.microsoft.com/office/powerpoint/2010/main" val="665899623"/>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12" name="Objekt 11" hidden="1">
                        <a:extLst>
                          <a:ext uri="{FF2B5EF4-FFF2-40B4-BE49-F238E27FC236}">
                            <a16:creationId xmlns:a16="http://schemas.microsoft.com/office/drawing/2014/main" id="{B13CE432-002B-4680-BCAA-3F772C49504D}"/>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9" name="Rechteck 8" hidden="1">
            <a:extLst>
              <a:ext uri="{FF2B5EF4-FFF2-40B4-BE49-F238E27FC236}">
                <a16:creationId xmlns:a16="http://schemas.microsoft.com/office/drawing/2014/main" id="{C1A7C316-26F2-4737-A8AD-4BB6642C5BFF}"/>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CCDBEA"/>
          </a:solidFill>
        </p:spPr>
        <p:txBody>
          <a:bodyPr vert="horz"/>
          <a:lstStyle/>
          <a:p>
            <a:r>
              <a:rPr lang="de-DE" dirty="0"/>
              <a:t>The German chemical and pharmaceutical industry is at home on the world markets</a:t>
            </a:r>
          </a:p>
        </p:txBody>
      </p:sp>
      <p:sp>
        <p:nvSpPr>
          <p:cNvPr id="8" name="Inhaltsplatzhalter 7">
            <a:extLst>
              <a:ext uri="{FF2B5EF4-FFF2-40B4-BE49-F238E27FC236}">
                <a16:creationId xmlns:a16="http://schemas.microsoft.com/office/drawing/2014/main" id="{DFEC01FC-A01D-49AB-B955-C545AA8852B6}"/>
              </a:ext>
            </a:extLst>
          </p:cNvPr>
          <p:cNvSpPr>
            <a:spLocks noGrp="1"/>
          </p:cNvSpPr>
          <p:nvPr>
            <p:ph idx="14"/>
          </p:nvPr>
        </p:nvSpPr>
        <p:spPr/>
        <p:txBody>
          <a:bodyPr>
            <a:noAutofit/>
          </a:bodyPr>
          <a:lstStyle/>
          <a:p>
            <a:r>
              <a:rPr lang="de-DE" dirty="0"/>
              <a:t>Market development strategies differ depending on the region.</a:t>
            </a:r>
          </a:p>
          <a:p>
            <a:r>
              <a:rPr lang="de-DE" dirty="0"/>
              <a:t>Europe is developed through exports - the turnover of the subsidiaries is far lower than the export earnings.</a:t>
            </a:r>
          </a:p>
          <a:p>
            <a:r>
              <a:rPr lang="de-DE" dirty="0"/>
              <a:t>In Asia and North America, the sales of the subsidiaries there far exceed the export revenues.</a:t>
            </a:r>
          </a:p>
          <a:p>
            <a:r>
              <a:rPr lang="de-DE" dirty="0"/>
              <a:t>The most important market for the German chemical industry is the EU. 50 percent of exports go to the EU. As a production location, the EU follows North America in second place.</a:t>
            </a:r>
          </a:p>
        </p:txBody>
      </p:sp>
      <p:sp>
        <p:nvSpPr>
          <p:cNvPr id="3" name="Textplatzhalter 2"/>
          <p:cNvSpPr>
            <a:spLocks noGrp="1"/>
          </p:cNvSpPr>
          <p:nvPr>
            <p:ph type="body" sz="quarter" idx="13"/>
          </p:nvPr>
        </p:nvSpPr>
        <p:spPr/>
        <p:txBody>
          <a:bodyPr/>
          <a:lstStyle/>
          <a:p>
            <a:r>
              <a:rPr lang="de-DE" dirty="0"/>
              <a:t>German chemical exports and sales of German chemical subsidiaries abroad</a:t>
            </a:r>
          </a:p>
        </p:txBody>
      </p:sp>
      <p:sp>
        <p:nvSpPr>
          <p:cNvPr id="4" name="Textplatzhalter 3"/>
          <p:cNvSpPr>
            <a:spLocks noGrp="1"/>
          </p:cNvSpPr>
          <p:nvPr>
            <p:ph type="body" sz="quarter" idx="19"/>
          </p:nvPr>
        </p:nvSpPr>
        <p:spPr/>
        <p:txBody>
          <a:bodyPr/>
          <a:lstStyle/>
          <a:p>
            <a:r>
              <a:rPr lang="de-DE" dirty="0"/>
              <a:t>In billions of euros, 2020</a:t>
            </a:r>
          </a:p>
        </p:txBody>
      </p:sp>
      <p:sp>
        <p:nvSpPr>
          <p:cNvPr id="7" name="Foliennummernplatzhalter 6"/>
          <p:cNvSpPr>
            <a:spLocks noGrp="1"/>
          </p:cNvSpPr>
          <p:nvPr>
            <p:ph type="sldNum" sz="quarter" idx="43"/>
          </p:nvPr>
        </p:nvSpPr>
        <p:spPr/>
        <p:txBody>
          <a:bodyPr/>
          <a:lstStyle/>
          <a:p>
            <a:fld id="{75F0C769-A3B6-4C2C-9EB6-BFBC1AFD31B3}" type="slidenum">
              <a:rPr lang="de-DE" smtClean="0"/>
              <a:t>23</a:t>
            </a:fld>
            <a:endParaRPr lang="de-DE" dirty="0"/>
          </a:p>
        </p:txBody>
      </p:sp>
      <p:sp>
        <p:nvSpPr>
          <p:cNvPr id="6" name="Textplatzhalter 5"/>
          <p:cNvSpPr>
            <a:spLocks noGrp="1"/>
          </p:cNvSpPr>
          <p:nvPr>
            <p:ph type="body" sz="quarter" idx="40"/>
          </p:nvPr>
        </p:nvSpPr>
        <p:spPr/>
        <p:txBody>
          <a:bodyPr/>
          <a:lstStyle/>
          <a:p>
            <a:r>
              <a:rPr lang="de-DE"/>
              <a:t>Sources: German Bundesbank, Destatis, VCI</a:t>
            </a:r>
            <a:endParaRPr lang="de-DE" dirty="0"/>
          </a:p>
        </p:txBody>
      </p:sp>
      <p:sp>
        <p:nvSpPr>
          <p:cNvPr id="5" name="Textplatzhalter 4">
            <a:extLst>
              <a:ext uri="{FF2B5EF4-FFF2-40B4-BE49-F238E27FC236}">
                <a16:creationId xmlns:a16="http://schemas.microsoft.com/office/drawing/2014/main" id="{B531171F-9132-4EBB-AA3B-0DE0B8035B82}"/>
              </a:ext>
            </a:extLst>
          </p:cNvPr>
          <p:cNvSpPr>
            <a:spLocks noGrp="1"/>
          </p:cNvSpPr>
          <p:nvPr>
            <p:ph type="body" sz="quarter" idx="41"/>
          </p:nvPr>
        </p:nvSpPr>
        <p:spPr>
          <a:xfrm>
            <a:off x="3140011" y="5974531"/>
            <a:ext cx="2955989" cy="81903"/>
          </a:xfrm>
        </p:spPr>
        <p:txBody>
          <a:bodyPr/>
          <a:lstStyle/>
          <a:p>
            <a:endParaRPr lang="de-DE" dirty="0"/>
          </a:p>
        </p:txBody>
      </p:sp>
      <p:graphicFrame>
        <p:nvGraphicFramePr>
          <p:cNvPr id="13" name="Chart 1">
            <a:extLst>
              <a:ext uri="{FF2B5EF4-FFF2-40B4-BE49-F238E27FC236}">
                <a16:creationId xmlns:a16="http://schemas.microsoft.com/office/drawing/2014/main" id="{FB5A386B-9D64-4CF0-9309-7F3E34A82ADE}"/>
              </a:ext>
            </a:extLst>
          </p:cNvPr>
          <p:cNvGraphicFramePr>
            <a:graphicFrameLocks noGrp="1"/>
          </p:cNvGraphicFramePr>
          <p:nvPr>
            <p:ph type="chart" sz="quarter" idx="18"/>
            <p:extLst>
              <p:ext uri="{D42A27DB-BD31-4B8C-83A1-F6EECF244321}">
                <p14:modId xmlns:p14="http://schemas.microsoft.com/office/powerpoint/2010/main" val="1220296533"/>
              </p:ext>
            </p:extLst>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929771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CA76A24B-E593-4968-A70B-097BB1BD9C14}"/>
              </a:ext>
            </a:extLst>
          </p:cNvPr>
          <p:cNvGraphicFramePr>
            <a:graphicFrameLocks noChangeAspect="1"/>
          </p:cNvGraphicFramePr>
          <p:nvPr>
            <p:custDataLst>
              <p:tags r:id="rId1"/>
            </p:custDataLst>
            <p:extLst>
              <p:ext uri="{D42A27DB-BD31-4B8C-83A1-F6EECF244321}">
                <p14:modId xmlns:p14="http://schemas.microsoft.com/office/powerpoint/2010/main" val="39545776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CA76A24B-E593-4968-A70B-097BB1BD9C1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Importance of foreign subsidiaries is high</a:t>
            </a:r>
            <a:endParaRPr lang="de-DE" dirty="0">
              <a:solidFill>
                <a:srgbClr val="FF0000"/>
              </a:solidFill>
            </a:endParaRPr>
          </a:p>
        </p:txBody>
      </p:sp>
      <p:sp>
        <p:nvSpPr>
          <p:cNvPr id="3" name="Textplatzhalter 2"/>
          <p:cNvSpPr>
            <a:spLocks noGrp="1"/>
          </p:cNvSpPr>
          <p:nvPr>
            <p:ph type="body" sz="quarter" idx="13"/>
          </p:nvPr>
        </p:nvSpPr>
        <p:spPr>
          <a:xfrm>
            <a:off x="521659" y="1060079"/>
            <a:ext cx="11154404" cy="288000"/>
          </a:xfrm>
        </p:spPr>
        <p:txBody>
          <a:bodyPr/>
          <a:lstStyle/>
          <a:p>
            <a:r>
              <a:rPr lang="de-DE" dirty="0"/>
              <a:t>Key figures of the chemical subsidiaries of German companies abroad</a:t>
            </a:r>
          </a:p>
        </p:txBody>
      </p:sp>
      <p:sp>
        <p:nvSpPr>
          <p:cNvPr id="6" name="Textplatzhalter 5"/>
          <p:cNvSpPr>
            <a:spLocks noGrp="1"/>
          </p:cNvSpPr>
          <p:nvPr>
            <p:ph type="body" sz="quarter" idx="19"/>
          </p:nvPr>
        </p:nvSpPr>
        <p:spPr>
          <a:xfrm>
            <a:off x="521659" y="1348079"/>
            <a:ext cx="11154404" cy="252000"/>
          </a:xfrm>
        </p:spPr>
        <p:txBody>
          <a:bodyPr/>
          <a:lstStyle/>
          <a:p>
            <a:r>
              <a:rPr lang="de-DE" dirty="0"/>
              <a:t>2020</a:t>
            </a:r>
          </a:p>
        </p:txBody>
      </p:sp>
      <p:sp>
        <p:nvSpPr>
          <p:cNvPr id="4" name="Foliennummernplatzhalter 3"/>
          <p:cNvSpPr>
            <a:spLocks noGrp="1"/>
          </p:cNvSpPr>
          <p:nvPr>
            <p:ph type="sldNum" sz="quarter" idx="43"/>
          </p:nvPr>
        </p:nvSpPr>
        <p:spPr>
          <a:xfrm>
            <a:off x="238125" y="6294426"/>
            <a:ext cx="561975" cy="252000"/>
          </a:xfrm>
        </p:spPr>
        <p:txBody>
          <a:bodyPr/>
          <a:lstStyle/>
          <a:p>
            <a:fld id="{75F0C769-A3B6-4C2C-9EB6-BFBC1AFD31B3}" type="slidenum">
              <a:rPr lang="de-DE" smtClean="0"/>
              <a:t>24</a:t>
            </a:fld>
            <a:endParaRPr lang="de-DE" dirty="0"/>
          </a:p>
        </p:txBody>
      </p:sp>
      <p:sp>
        <p:nvSpPr>
          <p:cNvPr id="9" name="Inhaltsplatzhalter 8"/>
          <p:cNvSpPr>
            <a:spLocks noGrp="1"/>
          </p:cNvSpPr>
          <p:nvPr>
            <p:ph type="body" sz="quarter" idx="40"/>
          </p:nvPr>
        </p:nvSpPr>
        <p:spPr>
          <a:xfrm>
            <a:off x="540069" y="5977438"/>
            <a:ext cx="5688000" cy="140686"/>
          </a:xfrm>
        </p:spPr>
        <p:txBody>
          <a:bodyPr/>
          <a:lstStyle/>
          <a:p>
            <a:r>
              <a:rPr lang="de-DE"/>
              <a:t>Sources: Deutsche Bundesbank, Federal Statistical Office, VCI</a:t>
            </a:r>
          </a:p>
          <a:p>
            <a:endParaRPr lang="de-DE" dirty="0"/>
          </a:p>
        </p:txBody>
      </p:sp>
      <p:sp>
        <p:nvSpPr>
          <p:cNvPr id="16" name="Textplatzhalter 15">
            <a:extLst>
              <a:ext uri="{FF2B5EF4-FFF2-40B4-BE49-F238E27FC236}">
                <a16:creationId xmlns:a16="http://schemas.microsoft.com/office/drawing/2014/main" id="{63C3AF93-AC37-4E93-8E1C-491964B5EF52}"/>
              </a:ext>
            </a:extLst>
          </p:cNvPr>
          <p:cNvSpPr>
            <a:spLocks noGrp="1"/>
          </p:cNvSpPr>
          <p:nvPr>
            <p:ph type="body" sz="quarter" idx="41"/>
          </p:nvPr>
        </p:nvSpPr>
        <p:spPr/>
        <p:txBody>
          <a:bodyPr/>
          <a:lstStyle/>
          <a:p>
            <a:endParaRPr lang="de-DE"/>
          </a:p>
        </p:txBody>
      </p:sp>
      <p:graphicFrame>
        <p:nvGraphicFramePr>
          <p:cNvPr id="10" name="Diagrammplatzhalter 9">
            <a:extLst>
              <a:ext uri="{FF2B5EF4-FFF2-40B4-BE49-F238E27FC236}">
                <a16:creationId xmlns:a16="http://schemas.microsoft.com/office/drawing/2014/main" id="{07BCE9E6-4F60-4EBE-9D34-C2AE3324B1C8}"/>
              </a:ext>
            </a:extLst>
          </p:cNvPr>
          <p:cNvGraphicFramePr>
            <a:graphicFrameLocks noGrp="1"/>
          </p:cNvGraphicFramePr>
          <p:nvPr>
            <p:ph type="chart" sz="quarter" idx="18"/>
          </p:nvPr>
        </p:nvGraphicFramePr>
        <p:xfrm>
          <a:off x="522288" y="1743075"/>
          <a:ext cx="11153775"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230014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CE9BD7A3-9CE9-4D54-B093-3F9CF86E2CB0}"/>
              </a:ext>
            </a:extLst>
          </p:cNvPr>
          <p:cNvGraphicFramePr>
            <a:graphicFrameLocks noChangeAspect="1"/>
          </p:cNvGraphicFramePr>
          <p:nvPr>
            <p:custDataLst>
              <p:tags r:id="rId1"/>
            </p:custDataLst>
            <p:extLst>
              <p:ext uri="{D42A27DB-BD31-4B8C-83A1-F6EECF244321}">
                <p14:modId xmlns:p14="http://schemas.microsoft.com/office/powerpoint/2010/main" val="7001669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7" name="Objekt 6" hidden="1">
                        <a:extLst>
                          <a:ext uri="{FF2B5EF4-FFF2-40B4-BE49-F238E27FC236}">
                            <a16:creationId xmlns:a16="http://schemas.microsoft.com/office/drawing/2014/main" id="{CE9BD7A3-9CE9-4D54-B093-3F9CF86E2CB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DEBFA7C-7CF8-4BB3-BABD-BE8D51B7EA60}"/>
              </a:ext>
            </a:extLst>
          </p:cNvPr>
          <p:cNvSpPr>
            <a:spLocks noGrp="1"/>
          </p:cNvSpPr>
          <p:nvPr>
            <p:ph type="title"/>
          </p:nvPr>
        </p:nvSpPr>
        <p:spPr>
          <a:noFill/>
        </p:spPr>
        <p:txBody>
          <a:bodyPr vert="horz"/>
          <a:lstStyle/>
          <a:p>
            <a:r>
              <a:rPr lang="de-DE" dirty="0"/>
              <a:t>Further information</a:t>
            </a:r>
          </a:p>
        </p:txBody>
      </p:sp>
      <p:sp>
        <p:nvSpPr>
          <p:cNvPr id="3" name="Inhaltsplatzhalter 2">
            <a:extLst>
              <a:ext uri="{FF2B5EF4-FFF2-40B4-BE49-F238E27FC236}">
                <a16:creationId xmlns:a16="http://schemas.microsoft.com/office/drawing/2014/main" id="{0349560A-9761-4A35-BC52-761D3E9A51A0}"/>
              </a:ext>
            </a:extLst>
          </p:cNvPr>
          <p:cNvSpPr>
            <a:spLocks noGrp="1"/>
          </p:cNvSpPr>
          <p:nvPr>
            <p:ph idx="1"/>
          </p:nvPr>
        </p:nvSpPr>
        <p:spPr/>
        <p:txBody>
          <a:bodyPr/>
          <a:lstStyle/>
          <a:p>
            <a:r>
              <a:rPr lang="de-DE" dirty="0"/>
              <a:t>Facts and figures on investments in the industry: </a:t>
            </a:r>
            <a:r>
              <a:rPr lang="de-DE" dirty="0">
                <a:hlinkClick r:id="rId5"/>
              </a:rPr>
              <a:t>Focus on investments</a:t>
            </a:r>
            <a:endParaRPr lang="de-DE" dirty="0"/>
          </a:p>
          <a:p>
            <a:r>
              <a:rPr lang="de-DE" dirty="0"/>
              <a:t>Facts and figures on research and development: </a:t>
            </a:r>
            <a:r>
              <a:rPr lang="de-DE" dirty="0">
                <a:hlinkClick r:id="rId6"/>
              </a:rPr>
              <a:t>Germany as a location for innovation</a:t>
            </a:r>
            <a:endParaRPr lang="de-DE" dirty="0"/>
          </a:p>
          <a:p>
            <a:r>
              <a:rPr lang="de-DE" dirty="0"/>
              <a:t>Facts and figures on energy and raw materials: </a:t>
            </a:r>
            <a:br>
              <a:rPr lang="de-DE" dirty="0"/>
            </a:br>
            <a:r>
              <a:rPr lang="de-DE" dirty="0">
                <a:hlinkClick r:id="rId7"/>
              </a:rPr>
              <a:t>Energy statistics at a glance</a:t>
            </a:r>
            <a:endParaRPr lang="de-DE" dirty="0"/>
          </a:p>
          <a:p>
            <a:r>
              <a:rPr lang="de-DE" dirty="0"/>
              <a:t>Facts and figures on global chemical markets: </a:t>
            </a:r>
            <a:r>
              <a:rPr lang="de-DE" dirty="0">
                <a:hlinkClick r:id="rId8"/>
              </a:rPr>
              <a:t>Chemical markets worldwide</a:t>
            </a:r>
            <a:endParaRPr lang="de-DE" dirty="0"/>
          </a:p>
          <a:p>
            <a:r>
              <a:rPr lang="de-DE" dirty="0"/>
              <a:t>Facts and figures on the industrial location: </a:t>
            </a:r>
            <a:r>
              <a:rPr lang="de-DE" dirty="0">
                <a:hlinkClick r:id="rId9"/>
              </a:rPr>
              <a:t>Industrial country Germany</a:t>
            </a:r>
            <a:endParaRPr lang="de-DE" dirty="0"/>
          </a:p>
        </p:txBody>
      </p:sp>
      <p:sp>
        <p:nvSpPr>
          <p:cNvPr id="4" name="Foliennummernplatzhalter 3">
            <a:extLst>
              <a:ext uri="{FF2B5EF4-FFF2-40B4-BE49-F238E27FC236}">
                <a16:creationId xmlns:a16="http://schemas.microsoft.com/office/drawing/2014/main" id="{1EF17320-CAB0-462F-9641-8E055B68CB24}"/>
              </a:ext>
            </a:extLst>
          </p:cNvPr>
          <p:cNvSpPr>
            <a:spLocks noGrp="1"/>
          </p:cNvSpPr>
          <p:nvPr>
            <p:ph type="sldNum" sz="quarter" idx="17"/>
          </p:nvPr>
        </p:nvSpPr>
        <p:spPr/>
        <p:txBody>
          <a:bodyPr/>
          <a:lstStyle/>
          <a:p>
            <a:fld id="{B42D4303-B7FF-7540-9F33-74BBD7018147}" type="slidenum">
              <a:rPr lang="de-DE" smtClean="0"/>
              <a:t>25</a:t>
            </a:fld>
            <a:endParaRPr lang="de-DE" dirty="0"/>
          </a:p>
        </p:txBody>
      </p:sp>
      <p:sp>
        <p:nvSpPr>
          <p:cNvPr id="5" name="Textplatzhalter 4">
            <a:extLst>
              <a:ext uri="{FF2B5EF4-FFF2-40B4-BE49-F238E27FC236}">
                <a16:creationId xmlns:a16="http://schemas.microsoft.com/office/drawing/2014/main" id="{6D52FA54-B36B-4C2E-B2CF-C80727771713}"/>
              </a:ext>
            </a:extLst>
          </p:cNvPr>
          <p:cNvSpPr>
            <a:spLocks noGrp="1"/>
          </p:cNvSpPr>
          <p:nvPr>
            <p:ph type="body" sz="quarter" idx="27"/>
          </p:nvPr>
        </p:nvSpPr>
        <p:spPr/>
        <p:txBody>
          <a:bodyPr/>
          <a:lstStyle/>
          <a:p>
            <a:endParaRPr lang="de-DE"/>
          </a:p>
        </p:txBody>
      </p:sp>
    </p:spTree>
    <p:extLst>
      <p:ext uri="{BB962C8B-B14F-4D97-AF65-F5344CB8AC3E}">
        <p14:creationId xmlns:p14="http://schemas.microsoft.com/office/powerpoint/2010/main" val="1995301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kt 1" hidden="1">
            <a:extLst>
              <a:ext uri="{FF2B5EF4-FFF2-40B4-BE49-F238E27FC236}">
                <a16:creationId xmlns:a16="http://schemas.microsoft.com/office/drawing/2014/main" id="{59A95CE0-B3CB-42CE-8719-43C6D3AEE6E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2" name="Objekt 1" hidden="1">
                        <a:extLst>
                          <a:ext uri="{FF2B5EF4-FFF2-40B4-BE49-F238E27FC236}">
                            <a16:creationId xmlns:a16="http://schemas.microsoft.com/office/drawing/2014/main" id="{59A95CE0-B3CB-42CE-8719-43C6D3AEE6E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4651E2AD-EB7C-4026-A943-D89149F18410}"/>
              </a:ext>
            </a:extLst>
          </p:cNvPr>
          <p:cNvSpPr>
            <a:spLocks noGrp="1"/>
          </p:cNvSpPr>
          <p:nvPr>
            <p:ph type="title"/>
          </p:nvPr>
        </p:nvSpPr>
        <p:spPr>
          <a:noFill/>
        </p:spPr>
        <p:txBody>
          <a:bodyPr vert="horz"/>
          <a:lstStyle/>
          <a:p>
            <a:r>
              <a:rPr lang="de-DE" dirty="0"/>
              <a:t>VCI contact</a:t>
            </a:r>
          </a:p>
        </p:txBody>
      </p:sp>
      <p:sp>
        <p:nvSpPr>
          <p:cNvPr id="5" name="Foliennummernplatzhalter 4">
            <a:extLst>
              <a:ext uri="{FF2B5EF4-FFF2-40B4-BE49-F238E27FC236}">
                <a16:creationId xmlns:a16="http://schemas.microsoft.com/office/drawing/2014/main" id="{BE5622E8-1F12-413F-9BCA-E88798B5297E}"/>
              </a:ext>
            </a:extLst>
          </p:cNvPr>
          <p:cNvSpPr>
            <a:spLocks noGrp="1"/>
          </p:cNvSpPr>
          <p:nvPr>
            <p:ph type="sldNum" sz="quarter" idx="11"/>
          </p:nvPr>
        </p:nvSpPr>
        <p:spPr/>
        <p:txBody>
          <a:bodyPr/>
          <a:lstStyle/>
          <a:p>
            <a:fld id="{B42D4303-B7FF-7540-9F33-74BBD7018147}" type="slidenum">
              <a:rPr lang="de-DE" smtClean="0"/>
              <a:t>26</a:t>
            </a:fld>
            <a:endParaRPr lang="de-DE" dirty="0"/>
          </a:p>
        </p:txBody>
      </p:sp>
      <p:sp>
        <p:nvSpPr>
          <p:cNvPr id="8" name="Inhaltsplatzhalter 7">
            <a:extLst>
              <a:ext uri="{FF2B5EF4-FFF2-40B4-BE49-F238E27FC236}">
                <a16:creationId xmlns:a16="http://schemas.microsoft.com/office/drawing/2014/main" id="{43F9239C-7DF6-4C6C-AD6D-DBDA9D92BAD3}"/>
              </a:ext>
            </a:extLst>
          </p:cNvPr>
          <p:cNvSpPr>
            <a:spLocks noGrp="1"/>
          </p:cNvSpPr>
          <p:nvPr>
            <p:ph idx="13"/>
          </p:nvPr>
        </p:nvSpPr>
        <p:spPr/>
        <p:txBody>
          <a:bodyPr/>
          <a:lstStyle/>
          <a:p>
            <a:endParaRPr lang="de-DE" dirty="0"/>
          </a:p>
          <a:p>
            <a:pPr marL="176213" indent="0">
              <a:buNone/>
            </a:pPr>
            <a:r>
              <a:rPr lang="de-DE" dirty="0"/>
              <a:t>Christiane Kellermann</a:t>
            </a:r>
          </a:p>
          <a:p>
            <a:pPr marL="176213" indent="0">
              <a:buNone/>
            </a:pPr>
            <a:r>
              <a:rPr lang="de-DE" dirty="0"/>
              <a:t>Senior referee</a:t>
            </a:r>
          </a:p>
          <a:p>
            <a:pPr marL="176213" indent="0">
              <a:buNone/>
            </a:pPr>
            <a:r>
              <a:rPr lang="de-DE" dirty="0"/>
              <a:t>Economics</a:t>
            </a:r>
          </a:p>
          <a:p>
            <a:pPr marL="176213" indent="0">
              <a:buNone/>
            </a:pPr>
            <a:endParaRPr lang="de-DE" dirty="0"/>
          </a:p>
          <a:p>
            <a:pPr marL="180000" indent="0" defTabSz="901700">
              <a:buNone/>
            </a:pPr>
            <a:r>
              <a:rPr lang="de-DE" dirty="0"/>
              <a:t>T I +49 (69) 2556-1585</a:t>
            </a:r>
          </a:p>
          <a:p>
            <a:pPr marL="180000" indent="0" defTabSz="901700">
              <a:buNone/>
            </a:pPr>
            <a:r>
              <a:rPr lang="de-DE" dirty="0"/>
              <a:t>E I kellermann@vci.de</a:t>
            </a:r>
          </a:p>
          <a:p>
            <a:pPr marL="176213" indent="0">
              <a:buNone/>
            </a:pPr>
            <a:endParaRPr lang="de-DE" dirty="0"/>
          </a:p>
        </p:txBody>
      </p:sp>
    </p:spTree>
    <p:extLst>
      <p:ext uri="{BB962C8B-B14F-4D97-AF65-F5344CB8AC3E}">
        <p14:creationId xmlns:p14="http://schemas.microsoft.com/office/powerpoint/2010/main" val="3304697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kt 4" hidden="1"/>
          <p:cNvGraphicFramePr>
            <a:graphicFrameLocks noChangeAspect="1"/>
          </p:cNvGraphicFramePr>
          <p:nvPr>
            <p:custDataLst>
              <p:tags r:id="rId1"/>
            </p:custDataLst>
            <p:extLst>
              <p:ext uri="{D42A27DB-BD31-4B8C-83A1-F6EECF244321}">
                <p14:modId xmlns:p14="http://schemas.microsoft.com/office/powerpoint/2010/main" val="883150015"/>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24" imgH="324" progId="TCLayout.ActiveDocument.1">
                  <p:embed/>
                </p:oleObj>
              </mc:Choice>
              <mc:Fallback>
                <p:oleObj name="think-cell Folie" r:id="rId4" imgW="324" imgH="324" progId="TCLayout.ActiveDocument.1">
                  <p:embed/>
                  <p:pic>
                    <p:nvPicPr>
                      <p:cNvPr id="5" name="Objekt 4" hidden="1"/>
                      <p:cNvPicPr/>
                      <p:nvPr/>
                    </p:nvPicPr>
                    <p:blipFill>
                      <a:blip r:embed="rId5"/>
                      <a:stretch>
                        <a:fillRect/>
                      </a:stretch>
                    </p:blipFill>
                    <p:spPr>
                      <a:xfrm>
                        <a:off x="1525588" y="1588"/>
                        <a:ext cx="1588" cy="1588"/>
                      </a:xfrm>
                      <a:prstGeom prst="rect">
                        <a:avLst/>
                      </a:prstGeom>
                    </p:spPr>
                  </p:pic>
                </p:oleObj>
              </mc:Fallback>
            </mc:AlternateContent>
          </a:graphicData>
        </a:graphic>
      </p:graphicFrame>
      <p:sp>
        <p:nvSpPr>
          <p:cNvPr id="4" name="Rechteck 3" hidden="1"/>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spcBef>
                <a:spcPct val="0"/>
              </a:spcBef>
              <a:spcAft>
                <a:spcPct val="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2" name="Titel 1"/>
          <p:cNvSpPr>
            <a:spLocks noGrp="1"/>
          </p:cNvSpPr>
          <p:nvPr>
            <p:ph type="title"/>
          </p:nvPr>
        </p:nvSpPr>
        <p:spPr>
          <a:solidFill>
            <a:srgbClr val="CCDBEA"/>
          </a:solidFill>
        </p:spPr>
        <p:txBody>
          <a:bodyPr vert="horz"/>
          <a:lstStyle/>
          <a:p>
            <a:r>
              <a:rPr lang="de-DE" dirty="0"/>
              <a:t>Sector portrait - Key figures at a glance 2021</a:t>
            </a:r>
          </a:p>
        </p:txBody>
      </p:sp>
      <p:sp>
        <p:nvSpPr>
          <p:cNvPr id="3" name="Foliennummernplatzhalter 2"/>
          <p:cNvSpPr>
            <a:spLocks noGrp="1"/>
          </p:cNvSpPr>
          <p:nvPr>
            <p:ph type="sldNum" sz="quarter" idx="43"/>
          </p:nvPr>
        </p:nvSpPr>
        <p:spPr/>
        <p:txBody>
          <a:bodyPr/>
          <a:lstStyle/>
          <a:p>
            <a:fld id="{006DDB9D-7441-498E-B0A4-DF53F6EEAD47}" type="slidenum">
              <a:rPr lang="de-DE" smtClean="0"/>
              <a:t>3</a:t>
            </a:fld>
            <a:endParaRPr lang="de-DE"/>
          </a:p>
        </p:txBody>
      </p:sp>
      <p:sp>
        <p:nvSpPr>
          <p:cNvPr id="12" name="Textplatzhalter 11">
            <a:extLst>
              <a:ext uri="{FF2B5EF4-FFF2-40B4-BE49-F238E27FC236}">
                <a16:creationId xmlns:a16="http://schemas.microsoft.com/office/drawing/2014/main" id="{DD37572B-66E5-451D-B613-52F8D1D54C60}"/>
              </a:ext>
            </a:extLst>
          </p:cNvPr>
          <p:cNvSpPr>
            <a:spLocks noGrp="1"/>
          </p:cNvSpPr>
          <p:nvPr>
            <p:ph type="body" sz="quarter" idx="40"/>
          </p:nvPr>
        </p:nvSpPr>
        <p:spPr/>
        <p:txBody>
          <a:bodyPr/>
          <a:lstStyle/>
          <a:p>
            <a:r>
              <a:rPr lang="de-DE" sz="800" dirty="0"/>
              <a:t>Sources: Federal Statistical Office, VCI</a:t>
            </a:r>
          </a:p>
          <a:p>
            <a:endParaRPr lang="de-DE" dirty="0"/>
          </a:p>
        </p:txBody>
      </p:sp>
      <p:sp>
        <p:nvSpPr>
          <p:cNvPr id="13" name="Textplatzhalter 12">
            <a:extLst>
              <a:ext uri="{FF2B5EF4-FFF2-40B4-BE49-F238E27FC236}">
                <a16:creationId xmlns:a16="http://schemas.microsoft.com/office/drawing/2014/main" id="{92C71D52-D5C0-490D-9C7A-1B39CE8A5157}"/>
              </a:ext>
            </a:extLst>
          </p:cNvPr>
          <p:cNvSpPr>
            <a:spLocks noGrp="1"/>
          </p:cNvSpPr>
          <p:nvPr>
            <p:ph type="body" sz="quarter" idx="41"/>
          </p:nvPr>
        </p:nvSpPr>
        <p:spPr>
          <a:xfrm>
            <a:off x="3921061" y="5977438"/>
            <a:ext cx="1879664" cy="125180"/>
          </a:xfrm>
        </p:spPr>
        <p:txBody>
          <a:bodyPr/>
          <a:lstStyle/>
          <a:p>
            <a:endParaRPr lang="de-DE"/>
          </a:p>
        </p:txBody>
      </p:sp>
      <p:sp>
        <p:nvSpPr>
          <p:cNvPr id="15" name="Inhaltsplatzhalter 14">
            <a:extLst>
              <a:ext uri="{FF2B5EF4-FFF2-40B4-BE49-F238E27FC236}">
                <a16:creationId xmlns:a16="http://schemas.microsoft.com/office/drawing/2014/main" id="{D2697465-220A-49D9-808D-3CE660A88AD8}"/>
              </a:ext>
            </a:extLst>
          </p:cNvPr>
          <p:cNvSpPr>
            <a:spLocks noGrp="1"/>
          </p:cNvSpPr>
          <p:nvPr>
            <p:ph idx="14"/>
          </p:nvPr>
        </p:nvSpPr>
        <p:spPr>
          <a:xfrm>
            <a:off x="6269711" y="1743075"/>
            <a:ext cx="5684164" cy="4170557"/>
          </a:xfrm>
        </p:spPr>
        <p:txBody>
          <a:bodyPr/>
          <a:lstStyle/>
          <a:p>
            <a:r>
              <a:rPr lang="de-DE" dirty="0"/>
              <a:t>Wide product range</a:t>
            </a:r>
          </a:p>
          <a:p>
            <a:r>
              <a:rPr lang="de-DE" dirty="0"/>
              <a:t>Turnover: 227 billion euros, of which 60 % abroad</a:t>
            </a:r>
          </a:p>
          <a:p>
            <a:pPr lvl="1"/>
            <a:r>
              <a:rPr lang="de-DE" dirty="0"/>
              <a:t>3rd place after automotive and mechanical engineering</a:t>
            </a:r>
          </a:p>
          <a:p>
            <a:r>
              <a:rPr lang="de-DE" dirty="0"/>
              <a:t>Rank 1 in Europe, rank 3 worldwide</a:t>
            </a:r>
          </a:p>
          <a:p>
            <a:r>
              <a:rPr lang="de-DE" dirty="0"/>
              <a:t>Production growth in the last 5 years: 0.9 %.</a:t>
            </a:r>
          </a:p>
          <a:p>
            <a:r>
              <a:rPr lang="de-DE" dirty="0"/>
              <a:t>473,200 employees, highest figure in 20 years</a:t>
            </a:r>
          </a:p>
          <a:p>
            <a:r>
              <a:rPr lang="de-DE" dirty="0"/>
              <a:t>Capital expenditure on property, plant and equipment in Germany: 8.6 billion euros, abroad: 9.4 billion euros</a:t>
            </a:r>
          </a:p>
          <a:p>
            <a:r>
              <a:rPr lang="de-DE" dirty="0" err="1"/>
              <a:t>R&amp;D expenditure</a:t>
            </a:r>
            <a:r>
              <a:rPr lang="de-DE" dirty="0"/>
              <a:t>: 13.2 billion euros</a:t>
            </a:r>
          </a:p>
          <a:p>
            <a:r>
              <a:rPr lang="de-DE" dirty="0"/>
              <a:t>SME share: &gt; 90 %</a:t>
            </a:r>
          </a:p>
          <a:p>
            <a:endParaRPr lang="de-DE" dirty="0"/>
          </a:p>
        </p:txBody>
      </p:sp>
      <p:graphicFrame>
        <p:nvGraphicFramePr>
          <p:cNvPr id="8" name="Diagrammplatzhalter 15">
            <a:extLst>
              <a:ext uri="{FF2B5EF4-FFF2-40B4-BE49-F238E27FC236}">
                <a16:creationId xmlns:a16="http://schemas.microsoft.com/office/drawing/2014/main" id="{A49A7180-7628-423F-BD33-9F88A7EB4F61}"/>
              </a:ext>
            </a:extLst>
          </p:cNvPr>
          <p:cNvGraphicFramePr>
            <a:graphicFrameLocks noGrp="1"/>
          </p:cNvGraphicFramePr>
          <p:nvPr>
            <p:ph type="chart" sz="quarter" idx="18"/>
          </p:nvPr>
        </p:nvGraphicFramePr>
        <p:xfrm>
          <a:off x="522288" y="1743075"/>
          <a:ext cx="5399087" cy="4170363"/>
        </p:xfrm>
        <a:graphic>
          <a:graphicData uri="http://schemas.openxmlformats.org/drawingml/2006/chart">
            <c:chart xmlns:c="http://schemas.openxmlformats.org/drawingml/2006/chart" xmlns:r="http://schemas.openxmlformats.org/officeDocument/2006/relationships" r:id="rId6"/>
          </a:graphicData>
        </a:graphic>
      </p:graphicFrame>
    </p:spTree>
    <p:extLst>
      <p:ext uri="{BB962C8B-B14F-4D97-AF65-F5344CB8AC3E}">
        <p14:creationId xmlns:p14="http://schemas.microsoft.com/office/powerpoint/2010/main" val="3342979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v="urn:schemas-microsoft-com:vml" xmlns:a16="http://schemas.microsoft.com/office/drawing/2014/main" xmlns:c="http://schemas.openxmlformats.org/drawingml/2006/chart">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 name="Objekt 17" hidden="1">
            <a:extLst>
              <a:ext uri="{FF2B5EF4-FFF2-40B4-BE49-F238E27FC236}">
                <a16:creationId xmlns:a16="http://schemas.microsoft.com/office/drawing/2014/main" id="{BF5A043B-C44F-48BC-81CB-FC838AD3F260}"/>
              </a:ext>
            </a:extLst>
          </p:cNvPr>
          <p:cNvGraphicFramePr>
            <a:graphicFrameLocks noChangeAspect="1"/>
          </p:cNvGraphicFramePr>
          <p:nvPr>
            <p:custDataLst>
              <p:tags r:id="rId1"/>
            </p:custDataLst>
            <p:extLst>
              <p:ext uri="{D42A27DB-BD31-4B8C-83A1-F6EECF244321}">
                <p14:modId xmlns:p14="http://schemas.microsoft.com/office/powerpoint/2010/main" val="34814969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498" imgH="499" progId="TCLayout.ActiveDocument.1">
                  <p:embed/>
                </p:oleObj>
              </mc:Choice>
              <mc:Fallback>
                <p:oleObj name="think-cell Folie" r:id="rId3" imgW="498" imgH="499" progId="TCLayout.ActiveDocument.1">
                  <p:embed/>
                  <p:pic>
                    <p:nvPicPr>
                      <p:cNvPr id="18" name="Objekt 17" hidden="1">
                        <a:extLst>
                          <a:ext uri="{FF2B5EF4-FFF2-40B4-BE49-F238E27FC236}">
                            <a16:creationId xmlns:a16="http://schemas.microsoft.com/office/drawing/2014/main" id="{BF5A043B-C44F-48BC-81CB-FC838AD3F260}"/>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4" name="Titel 3">
            <a:extLst>
              <a:ext uri="{FF2B5EF4-FFF2-40B4-BE49-F238E27FC236}">
                <a16:creationId xmlns:a16="http://schemas.microsoft.com/office/drawing/2014/main" id="{496F9AD7-72CC-4AE3-A110-BB33D4483E30}"/>
              </a:ext>
            </a:extLst>
          </p:cNvPr>
          <p:cNvSpPr>
            <a:spLocks noGrp="1"/>
          </p:cNvSpPr>
          <p:nvPr>
            <p:ph type="title"/>
          </p:nvPr>
        </p:nvSpPr>
        <p:spPr/>
        <p:txBody>
          <a:bodyPr vert="horz"/>
          <a:lstStyle/>
          <a:p>
            <a:r>
              <a:rPr lang="de-DE" dirty="0"/>
              <a:t>Importance of the industry for the overall economy</a:t>
            </a:r>
          </a:p>
        </p:txBody>
      </p:sp>
      <p:sp>
        <p:nvSpPr>
          <p:cNvPr id="5" name="Foliennummernplatzhalter 4">
            <a:extLst>
              <a:ext uri="{FF2B5EF4-FFF2-40B4-BE49-F238E27FC236}">
                <a16:creationId xmlns:a16="http://schemas.microsoft.com/office/drawing/2014/main" id="{82792376-7D43-4105-9B14-8CA2FF327991}"/>
              </a:ext>
            </a:extLst>
          </p:cNvPr>
          <p:cNvSpPr>
            <a:spLocks noGrp="1"/>
          </p:cNvSpPr>
          <p:nvPr>
            <p:ph type="sldNum" sz="quarter" idx="23"/>
          </p:nvPr>
        </p:nvSpPr>
        <p:spPr/>
        <p:txBody>
          <a:bodyPr/>
          <a:lstStyle/>
          <a:p>
            <a:fld id="{02CEFE82-39F2-4F47-8A0C-D5AB3496FA5C}" type="slidenum">
              <a:rPr lang="de-DE" smtClean="0"/>
              <a:t>4</a:t>
            </a:fld>
            <a:endParaRPr lang="de-DE" dirty="0"/>
          </a:p>
        </p:txBody>
      </p:sp>
      <p:sp>
        <p:nvSpPr>
          <p:cNvPr id="6" name="Textplatzhalter 5">
            <a:extLst>
              <a:ext uri="{FF2B5EF4-FFF2-40B4-BE49-F238E27FC236}">
                <a16:creationId xmlns:a16="http://schemas.microsoft.com/office/drawing/2014/main" id="{9DBFBC56-8514-49D7-9797-6B01E8BF64F2}"/>
              </a:ext>
            </a:extLst>
          </p:cNvPr>
          <p:cNvSpPr>
            <a:spLocks noGrp="1"/>
          </p:cNvSpPr>
          <p:nvPr>
            <p:ph type="body" sz="quarter" idx="24"/>
          </p:nvPr>
        </p:nvSpPr>
        <p:spPr>
          <a:xfrm>
            <a:off x="37522" y="4480599"/>
            <a:ext cx="12179300" cy="1522215"/>
          </a:xfrm>
          <a:noFill/>
        </p:spPr>
        <p:txBody>
          <a:bodyPr/>
          <a:lstStyle/>
          <a:p>
            <a:r>
              <a:rPr lang="de-DE" b="1" dirty="0">
                <a:solidFill>
                  <a:schemeClr val="tx1"/>
                </a:solidFill>
              </a:rPr>
              <a:t>Every job </a:t>
            </a:r>
            <a:r>
              <a:rPr lang="de-DE" dirty="0">
                <a:solidFill>
                  <a:schemeClr val="tx1"/>
                </a:solidFill>
              </a:rPr>
              <a:t>in the companies in the sector </a:t>
            </a:r>
            <a:r>
              <a:rPr lang="de-DE" b="1" dirty="0">
                <a:solidFill>
                  <a:schemeClr val="tx1"/>
                </a:solidFill>
              </a:rPr>
              <a:t>leads to about 2 more jobs in </a:t>
            </a:r>
            <a:r>
              <a:rPr lang="de-DE" dirty="0">
                <a:solidFill>
                  <a:schemeClr val="tx1"/>
                </a:solidFill>
              </a:rPr>
              <a:t>the German economy. At last count, this amounted to around 900,000 people.</a:t>
            </a:r>
          </a:p>
          <a:p>
            <a:r>
              <a:rPr lang="de-DE" b="1" dirty="0">
                <a:solidFill>
                  <a:schemeClr val="tx1"/>
                </a:solidFill>
              </a:rPr>
              <a:t>Every euro of direct value added </a:t>
            </a:r>
            <a:r>
              <a:rPr lang="de-DE" dirty="0">
                <a:solidFill>
                  <a:schemeClr val="tx1"/>
                </a:solidFill>
              </a:rPr>
              <a:t>generated by companies in the sector </a:t>
            </a:r>
            <a:r>
              <a:rPr lang="de-DE" b="1" dirty="0">
                <a:solidFill>
                  <a:schemeClr val="tx1"/>
                </a:solidFill>
              </a:rPr>
              <a:t>triggers another 0.8 euros of additional value added in the </a:t>
            </a:r>
            <a:r>
              <a:rPr lang="de-DE" dirty="0">
                <a:solidFill>
                  <a:schemeClr val="tx1"/>
                </a:solidFill>
              </a:rPr>
              <a:t>German economy. Most recently, this was around 48 billion euros.</a:t>
            </a:r>
          </a:p>
        </p:txBody>
      </p:sp>
      <p:sp>
        <p:nvSpPr>
          <p:cNvPr id="10" name="Rechteck 9">
            <a:extLst>
              <a:ext uri="{FF2B5EF4-FFF2-40B4-BE49-F238E27FC236}">
                <a16:creationId xmlns:a16="http://schemas.microsoft.com/office/drawing/2014/main" id="{195B555E-310F-4659-9C73-70C80B3F088A}"/>
              </a:ext>
            </a:extLst>
          </p:cNvPr>
          <p:cNvSpPr/>
          <p:nvPr/>
        </p:nvSpPr>
        <p:spPr>
          <a:xfrm>
            <a:off x="497252" y="1073392"/>
            <a:ext cx="3346306" cy="550049"/>
          </a:xfrm>
          <a:prstGeom prst="rect">
            <a:avLst/>
          </a:prstGeom>
          <a:solidFill>
            <a:srgbClr val="CCDB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Indirect effects</a:t>
            </a:r>
          </a:p>
        </p:txBody>
      </p:sp>
      <p:sp>
        <p:nvSpPr>
          <p:cNvPr id="11" name="Rechteck 10">
            <a:extLst>
              <a:ext uri="{FF2B5EF4-FFF2-40B4-BE49-F238E27FC236}">
                <a16:creationId xmlns:a16="http://schemas.microsoft.com/office/drawing/2014/main" id="{3740D4D0-778B-44A4-A43E-8B91C875815C}"/>
              </a:ext>
            </a:extLst>
          </p:cNvPr>
          <p:cNvSpPr/>
          <p:nvPr/>
        </p:nvSpPr>
        <p:spPr>
          <a:xfrm>
            <a:off x="4422847" y="1069258"/>
            <a:ext cx="3346306" cy="5500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Direct effects</a:t>
            </a:r>
          </a:p>
        </p:txBody>
      </p:sp>
      <p:sp>
        <p:nvSpPr>
          <p:cNvPr id="12" name="Rechteck 11">
            <a:extLst>
              <a:ext uri="{FF2B5EF4-FFF2-40B4-BE49-F238E27FC236}">
                <a16:creationId xmlns:a16="http://schemas.microsoft.com/office/drawing/2014/main" id="{00F82845-0503-420C-B169-61EE8C4F6DA9}"/>
              </a:ext>
            </a:extLst>
          </p:cNvPr>
          <p:cNvSpPr/>
          <p:nvPr/>
        </p:nvSpPr>
        <p:spPr>
          <a:xfrm>
            <a:off x="8323619" y="1079984"/>
            <a:ext cx="3346306" cy="550049"/>
          </a:xfrm>
          <a:prstGeom prst="rect">
            <a:avLst/>
          </a:prstGeom>
          <a:solidFill>
            <a:srgbClr val="D0E2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Induced effects</a:t>
            </a:r>
          </a:p>
        </p:txBody>
      </p:sp>
      <p:sp>
        <p:nvSpPr>
          <p:cNvPr id="13" name="Rechteck 12">
            <a:extLst>
              <a:ext uri="{FF2B5EF4-FFF2-40B4-BE49-F238E27FC236}">
                <a16:creationId xmlns:a16="http://schemas.microsoft.com/office/drawing/2014/main" id="{E10EB764-DD3C-44CB-A6EF-1F281B57BC99}"/>
              </a:ext>
            </a:extLst>
          </p:cNvPr>
          <p:cNvSpPr/>
          <p:nvPr/>
        </p:nvSpPr>
        <p:spPr>
          <a:xfrm>
            <a:off x="522074" y="1697518"/>
            <a:ext cx="3346306" cy="1735616"/>
          </a:xfrm>
          <a:prstGeom prst="rect">
            <a:avLst/>
          </a:prstGeom>
          <a:solidFill>
            <a:srgbClr val="CCDBE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Demand from chemical and pharmaceutical companies for materials, services, etc. in other sectors creates employment and value creation there.</a:t>
            </a:r>
          </a:p>
        </p:txBody>
      </p:sp>
      <p:sp>
        <p:nvSpPr>
          <p:cNvPr id="14" name="Rechteck 13">
            <a:extLst>
              <a:ext uri="{FF2B5EF4-FFF2-40B4-BE49-F238E27FC236}">
                <a16:creationId xmlns:a16="http://schemas.microsoft.com/office/drawing/2014/main" id="{89D213DB-288D-4C43-A729-709357CF348D}"/>
              </a:ext>
            </a:extLst>
          </p:cNvPr>
          <p:cNvSpPr/>
          <p:nvPr/>
        </p:nvSpPr>
        <p:spPr>
          <a:xfrm>
            <a:off x="4422847" y="1693384"/>
            <a:ext cx="3346306" cy="17356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Employees and value added in the sector:</a:t>
            </a:r>
          </a:p>
          <a:p>
            <a:pPr algn="ctr"/>
            <a:r>
              <a:rPr lang="de-DE" dirty="0"/>
              <a:t>464,400 employees</a:t>
            </a:r>
            <a:br>
              <a:rPr lang="de-DE" dirty="0"/>
            </a:br>
            <a:r>
              <a:rPr lang="de-DE" dirty="0"/>
              <a:t>58 billion value added</a:t>
            </a:r>
          </a:p>
        </p:txBody>
      </p:sp>
      <p:sp>
        <p:nvSpPr>
          <p:cNvPr id="15" name="Rechteck 14">
            <a:extLst>
              <a:ext uri="{FF2B5EF4-FFF2-40B4-BE49-F238E27FC236}">
                <a16:creationId xmlns:a16="http://schemas.microsoft.com/office/drawing/2014/main" id="{9C12120A-7375-44EF-BB5D-CA273CA33058}"/>
              </a:ext>
            </a:extLst>
          </p:cNvPr>
          <p:cNvSpPr/>
          <p:nvPr/>
        </p:nvSpPr>
        <p:spPr>
          <a:xfrm>
            <a:off x="8323619" y="1704110"/>
            <a:ext cx="3346306" cy="1735616"/>
          </a:xfrm>
          <a:prstGeom prst="rect">
            <a:avLst/>
          </a:prstGeom>
          <a:solidFill>
            <a:srgbClr val="D0E2E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chemeClr val="tx1"/>
                </a:solidFill>
              </a:rPr>
              <a:t>Spending and consumption by people employed in the sector creates employment and value added in other sectors.</a:t>
            </a:r>
          </a:p>
        </p:txBody>
      </p:sp>
      <p:sp>
        <p:nvSpPr>
          <p:cNvPr id="16" name="Rechteck 15">
            <a:extLst>
              <a:ext uri="{FF2B5EF4-FFF2-40B4-BE49-F238E27FC236}">
                <a16:creationId xmlns:a16="http://schemas.microsoft.com/office/drawing/2014/main" id="{C5E93F4D-4CEC-4E58-9CB5-7A3BDC2CEC23}"/>
              </a:ext>
            </a:extLst>
          </p:cNvPr>
          <p:cNvSpPr/>
          <p:nvPr/>
        </p:nvSpPr>
        <p:spPr>
          <a:xfrm>
            <a:off x="553247" y="3772931"/>
            <a:ext cx="11147850" cy="550049"/>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t>Overall economic effect</a:t>
            </a:r>
          </a:p>
        </p:txBody>
      </p:sp>
      <p:sp>
        <p:nvSpPr>
          <p:cNvPr id="25" name="Pfeil: nach rechts 24">
            <a:extLst>
              <a:ext uri="{FF2B5EF4-FFF2-40B4-BE49-F238E27FC236}">
                <a16:creationId xmlns:a16="http://schemas.microsoft.com/office/drawing/2014/main" id="{6B0B803D-01D8-4423-BAB6-1DFE1E3AFC88}"/>
              </a:ext>
            </a:extLst>
          </p:cNvPr>
          <p:cNvSpPr/>
          <p:nvPr/>
        </p:nvSpPr>
        <p:spPr>
          <a:xfrm>
            <a:off x="7789935" y="2337954"/>
            <a:ext cx="523294" cy="346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Pfeil: nach unten 25">
            <a:extLst>
              <a:ext uri="{FF2B5EF4-FFF2-40B4-BE49-F238E27FC236}">
                <a16:creationId xmlns:a16="http://schemas.microsoft.com/office/drawing/2014/main" id="{2073CB0F-7042-49A6-BA37-20562E900914}"/>
              </a:ext>
            </a:extLst>
          </p:cNvPr>
          <p:cNvSpPr/>
          <p:nvPr/>
        </p:nvSpPr>
        <p:spPr>
          <a:xfrm>
            <a:off x="2078182" y="3449621"/>
            <a:ext cx="484632" cy="3266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Pfeil: nach unten 26">
            <a:extLst>
              <a:ext uri="{FF2B5EF4-FFF2-40B4-BE49-F238E27FC236}">
                <a16:creationId xmlns:a16="http://schemas.microsoft.com/office/drawing/2014/main" id="{C5F374E9-4C6B-4739-AA1E-AAA11A4BBF23}"/>
              </a:ext>
            </a:extLst>
          </p:cNvPr>
          <p:cNvSpPr/>
          <p:nvPr/>
        </p:nvSpPr>
        <p:spPr>
          <a:xfrm>
            <a:off x="5853684" y="3452250"/>
            <a:ext cx="484632" cy="3266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Pfeil: nach unten 27">
            <a:extLst>
              <a:ext uri="{FF2B5EF4-FFF2-40B4-BE49-F238E27FC236}">
                <a16:creationId xmlns:a16="http://schemas.microsoft.com/office/drawing/2014/main" id="{AB9F6AEF-562F-4B58-A493-0787545EEC55}"/>
              </a:ext>
            </a:extLst>
          </p:cNvPr>
          <p:cNvSpPr/>
          <p:nvPr/>
        </p:nvSpPr>
        <p:spPr>
          <a:xfrm>
            <a:off x="9754456" y="3456512"/>
            <a:ext cx="484632" cy="32661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Pfeil: nach rechts 28">
            <a:extLst>
              <a:ext uri="{FF2B5EF4-FFF2-40B4-BE49-F238E27FC236}">
                <a16:creationId xmlns:a16="http://schemas.microsoft.com/office/drawing/2014/main" id="{826E6BA3-CB75-4442-9EF1-53E7D5B4F57E}"/>
              </a:ext>
            </a:extLst>
          </p:cNvPr>
          <p:cNvSpPr/>
          <p:nvPr/>
        </p:nvSpPr>
        <p:spPr>
          <a:xfrm rot="10800000">
            <a:off x="3878770" y="2293602"/>
            <a:ext cx="523294" cy="3461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Textplatzhalter 11">
            <a:extLst>
              <a:ext uri="{FF2B5EF4-FFF2-40B4-BE49-F238E27FC236}">
                <a16:creationId xmlns:a16="http://schemas.microsoft.com/office/drawing/2014/main" id="{01AE5149-085D-45A6-ABB5-80E80E720477}"/>
              </a:ext>
            </a:extLst>
          </p:cNvPr>
          <p:cNvSpPr txBox="1">
            <a:spLocks/>
          </p:cNvSpPr>
          <p:nvPr/>
        </p:nvSpPr>
        <p:spPr>
          <a:xfrm>
            <a:off x="879361" y="6160978"/>
            <a:ext cx="5376543" cy="125180"/>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t>Sources: IW Cologne, VCI</a:t>
            </a:r>
          </a:p>
          <a:p>
            <a:endParaRPr lang="de-DE" dirty="0"/>
          </a:p>
        </p:txBody>
      </p:sp>
    </p:spTree>
    <p:extLst>
      <p:ext uri="{BB962C8B-B14F-4D97-AF65-F5344CB8AC3E}">
        <p14:creationId xmlns:p14="http://schemas.microsoft.com/office/powerpoint/2010/main" val="1761575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B638CDC2-D039-4853-8F5A-B523F09042FD}"/>
              </a:ext>
            </a:extLst>
          </p:cNvPr>
          <p:cNvGraphicFramePr>
            <a:graphicFrameLocks noChangeAspect="1"/>
          </p:cNvGraphicFramePr>
          <p:nvPr>
            <p:custDataLst>
              <p:tags r:id="rId1"/>
            </p:custDataLst>
            <p:extLst>
              <p:ext uri="{D42A27DB-BD31-4B8C-83A1-F6EECF244321}">
                <p14:modId xmlns:p14="http://schemas.microsoft.com/office/powerpoint/2010/main" val="19802035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B638CDC2-D039-4853-8F5A-B523F09042F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The sector is the core of Germany as an industrial country</a:t>
            </a:r>
            <a:br>
              <a:rPr lang="de-DE" dirty="0"/>
            </a:br>
            <a:r>
              <a:rPr lang="de-DE" b="0" dirty="0"/>
              <a:t>It is capital-, research- and energy-intensive and export-oriented</a:t>
            </a:r>
          </a:p>
        </p:txBody>
      </p:sp>
      <p:sp>
        <p:nvSpPr>
          <p:cNvPr id="23" name="Inhaltsplatzhalter 22"/>
          <p:cNvSpPr>
            <a:spLocks noGrp="1"/>
          </p:cNvSpPr>
          <p:nvPr>
            <p:ph idx="18"/>
          </p:nvPr>
        </p:nvSpPr>
        <p:spPr>
          <a:xfrm>
            <a:off x="8079733" y="1742882"/>
            <a:ext cx="3683641" cy="4170556"/>
          </a:xfrm>
        </p:spPr>
        <p:txBody>
          <a:bodyPr/>
          <a:lstStyle/>
          <a:p>
            <a:r>
              <a:rPr lang="de-DE" dirty="0"/>
              <a:t>The German chemical and pharmaceutical industry generates more than 11 percent of the turnover in the manufacturing sector.</a:t>
            </a:r>
          </a:p>
          <a:p>
            <a:r>
              <a:rPr lang="de-DE" dirty="0"/>
              <a:t>Research and development (</a:t>
            </a:r>
            <a:r>
              <a:rPr lang="de-DE" dirty="0" err="1"/>
              <a:t>R&amp;D</a:t>
            </a:r>
            <a:r>
              <a:rPr lang="de-DE" dirty="0"/>
              <a:t>) and investments have a high priority in the industry.</a:t>
            </a:r>
          </a:p>
          <a:p>
            <a:r>
              <a:rPr lang="de-DE" dirty="0"/>
              <a:t>Chemistry is energy-intensive. </a:t>
            </a:r>
          </a:p>
          <a:p>
            <a:r>
              <a:rPr lang="de-DE" dirty="0"/>
              <a:t>The industry is active worldwide and competes internationally.</a:t>
            </a:r>
          </a:p>
          <a:p>
            <a:endParaRPr lang="de-DE" dirty="0"/>
          </a:p>
        </p:txBody>
      </p:sp>
      <p:sp>
        <p:nvSpPr>
          <p:cNvPr id="3" name="Textplatzhalter 2"/>
          <p:cNvSpPr>
            <a:spLocks noGrp="1"/>
          </p:cNvSpPr>
          <p:nvPr>
            <p:ph type="body" sz="quarter" idx="13"/>
          </p:nvPr>
        </p:nvSpPr>
        <p:spPr>
          <a:xfrm>
            <a:off x="521659" y="1060079"/>
            <a:ext cx="11154404" cy="288000"/>
          </a:xfrm>
        </p:spPr>
        <p:txBody>
          <a:bodyPr/>
          <a:lstStyle/>
          <a:p>
            <a:r>
              <a:rPr lang="de-DE" dirty="0"/>
              <a:t>Key figures at a glance</a:t>
            </a:r>
          </a:p>
        </p:txBody>
      </p:sp>
      <p:sp>
        <p:nvSpPr>
          <p:cNvPr id="4" name="Textplatzhalter 3"/>
          <p:cNvSpPr>
            <a:spLocks noGrp="1"/>
          </p:cNvSpPr>
          <p:nvPr>
            <p:ph type="body" sz="quarter" idx="20"/>
          </p:nvPr>
        </p:nvSpPr>
        <p:spPr>
          <a:xfrm>
            <a:off x="521659" y="1348079"/>
            <a:ext cx="11154404" cy="252000"/>
          </a:xfrm>
        </p:spPr>
        <p:txBody>
          <a:bodyPr/>
          <a:lstStyle/>
          <a:p>
            <a:r>
              <a:rPr lang="de-DE" dirty="0"/>
              <a:t>Shares of the industry in manufacturing, 2021</a:t>
            </a:r>
          </a:p>
        </p:txBody>
      </p:sp>
      <p:sp>
        <p:nvSpPr>
          <p:cNvPr id="19" name="Foliennummernplatzhalter 18"/>
          <p:cNvSpPr>
            <a:spLocks noGrp="1"/>
          </p:cNvSpPr>
          <p:nvPr>
            <p:ph type="sldNum" sz="quarter" idx="43"/>
          </p:nvPr>
        </p:nvSpPr>
        <p:spPr>
          <a:xfrm>
            <a:off x="238125" y="6294426"/>
            <a:ext cx="561975" cy="252000"/>
          </a:xfrm>
        </p:spPr>
        <p:txBody>
          <a:bodyPr/>
          <a:lstStyle/>
          <a:p>
            <a:fld id="{02CEFE82-39F2-4F47-8A0C-D5AB3496FA5C}" type="slidenum">
              <a:rPr lang="de-DE" smtClean="0"/>
              <a:t>5</a:t>
            </a:fld>
            <a:endParaRPr lang="de-DE" dirty="0"/>
          </a:p>
        </p:txBody>
      </p:sp>
      <p:sp>
        <p:nvSpPr>
          <p:cNvPr id="5" name="Textplatzhalter 4">
            <a:extLst>
              <a:ext uri="{FF2B5EF4-FFF2-40B4-BE49-F238E27FC236}">
                <a16:creationId xmlns:a16="http://schemas.microsoft.com/office/drawing/2014/main" id="{9EA1B95D-DCFD-4EE1-BD77-A930B5A90C3F}"/>
              </a:ext>
            </a:extLst>
          </p:cNvPr>
          <p:cNvSpPr>
            <a:spLocks noGrp="1"/>
          </p:cNvSpPr>
          <p:nvPr>
            <p:ph type="body" sz="quarter" idx="40"/>
          </p:nvPr>
        </p:nvSpPr>
        <p:spPr>
          <a:xfrm>
            <a:off x="540069" y="5977438"/>
            <a:ext cx="7181587" cy="140686"/>
          </a:xfrm>
        </p:spPr>
        <p:txBody>
          <a:bodyPr/>
          <a:lstStyle/>
          <a:p>
            <a:r>
              <a:rPr lang="de-DE" dirty="0"/>
              <a:t>Sources: Destatis, Stifterverband, VCI</a:t>
            </a:r>
          </a:p>
          <a:p>
            <a:endParaRPr lang="de-DE" dirty="0"/>
          </a:p>
        </p:txBody>
      </p:sp>
      <p:sp>
        <p:nvSpPr>
          <p:cNvPr id="37" name="Textplatzhalter 36">
            <a:extLst>
              <a:ext uri="{FF2B5EF4-FFF2-40B4-BE49-F238E27FC236}">
                <a16:creationId xmlns:a16="http://schemas.microsoft.com/office/drawing/2014/main" id="{8C1880D6-3E6F-4CFE-B2B4-3CC1115A97D2}"/>
              </a:ext>
            </a:extLst>
          </p:cNvPr>
          <p:cNvSpPr>
            <a:spLocks noGrp="1"/>
          </p:cNvSpPr>
          <p:nvPr>
            <p:ph type="body" sz="quarter" idx="41"/>
          </p:nvPr>
        </p:nvSpPr>
        <p:spPr/>
        <p:txBody>
          <a:bodyPr/>
          <a:lstStyle/>
          <a:p>
            <a:endParaRPr lang="de-DE"/>
          </a:p>
        </p:txBody>
      </p:sp>
      <p:graphicFrame>
        <p:nvGraphicFramePr>
          <p:cNvPr id="9" name="Diagrammplatzhalter 8">
            <a:extLst>
              <a:ext uri="{FF2B5EF4-FFF2-40B4-BE49-F238E27FC236}">
                <a16:creationId xmlns:a16="http://schemas.microsoft.com/office/drawing/2014/main" id="{D2D7675C-5AE3-45E1-8A53-2AE1EEC92F63}"/>
              </a:ext>
            </a:extLst>
          </p:cNvPr>
          <p:cNvGraphicFramePr>
            <a:graphicFrameLocks noGrp="1"/>
          </p:cNvGraphicFramePr>
          <p:nvPr>
            <p:ph type="chart" sz="quarter" idx="19"/>
            <p:extLst>
              <p:ext uri="{D42A27DB-BD31-4B8C-83A1-F6EECF244321}">
                <p14:modId xmlns:p14="http://schemas.microsoft.com/office/powerpoint/2010/main" val="3463361709"/>
              </p:ext>
            </p:extLst>
          </p:nvPr>
        </p:nvGraphicFramePr>
        <p:xfrm>
          <a:off x="522288" y="1743075"/>
          <a:ext cx="7405976"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4147412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B638CDC2-D039-4853-8F5A-B523F09042FD}"/>
              </a:ext>
            </a:extLst>
          </p:cNvPr>
          <p:cNvGraphicFramePr>
            <a:graphicFrameLocks noChangeAspect="1"/>
          </p:cNvGraphicFramePr>
          <p:nvPr>
            <p:custDataLst>
              <p:tags r:id="rId1"/>
            </p:custDataLst>
            <p:extLst>
              <p:ext uri="{D42A27DB-BD31-4B8C-83A1-F6EECF244321}">
                <p14:modId xmlns:p14="http://schemas.microsoft.com/office/powerpoint/2010/main" val="40611554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7" name="Objekt 6" hidden="1">
                        <a:extLst>
                          <a:ext uri="{FF2B5EF4-FFF2-40B4-BE49-F238E27FC236}">
                            <a16:creationId xmlns:a16="http://schemas.microsoft.com/office/drawing/2014/main" id="{B638CDC2-D039-4853-8F5A-B523F09042F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p:cNvSpPr>
            <a:spLocks noGrp="1"/>
          </p:cNvSpPr>
          <p:nvPr>
            <p:ph type="title"/>
          </p:nvPr>
        </p:nvSpPr>
        <p:spPr>
          <a:xfrm>
            <a:off x="0" y="1"/>
            <a:ext cx="12192000" cy="864000"/>
          </a:xfrm>
          <a:solidFill>
            <a:srgbClr val="CCDBEA"/>
          </a:solidFill>
        </p:spPr>
        <p:txBody>
          <a:bodyPr vert="horz"/>
          <a:lstStyle/>
          <a:p>
            <a:r>
              <a:rPr lang="de-DE" dirty="0"/>
              <a:t>The sector comes third among industrial sectors in Germany</a:t>
            </a:r>
            <a:endParaRPr lang="de-DE" b="0" dirty="0"/>
          </a:p>
        </p:txBody>
      </p:sp>
      <p:sp>
        <p:nvSpPr>
          <p:cNvPr id="23" name="Inhaltsplatzhalter 22"/>
          <p:cNvSpPr>
            <a:spLocks noGrp="1"/>
          </p:cNvSpPr>
          <p:nvPr>
            <p:ph idx="18"/>
          </p:nvPr>
        </p:nvSpPr>
        <p:spPr>
          <a:xfrm>
            <a:off x="8079733" y="1742882"/>
            <a:ext cx="3683641" cy="4170556"/>
          </a:xfrm>
        </p:spPr>
        <p:txBody>
          <a:bodyPr/>
          <a:lstStyle/>
          <a:p>
            <a:r>
              <a:rPr lang="de-DE" dirty="0"/>
              <a:t>The German chemical and pharmaceutical industry generates more than 11 percent of the turnover in the manufacturing sector.</a:t>
            </a:r>
          </a:p>
          <a:p>
            <a:r>
              <a:rPr lang="de-DE" dirty="0"/>
              <a:t>This is third after vehicle manufacturing and mechanical engineering.</a:t>
            </a:r>
          </a:p>
        </p:txBody>
      </p:sp>
      <p:sp>
        <p:nvSpPr>
          <p:cNvPr id="3" name="Textplatzhalter 2"/>
          <p:cNvSpPr>
            <a:spLocks noGrp="1"/>
          </p:cNvSpPr>
          <p:nvPr>
            <p:ph type="body" sz="quarter" idx="13"/>
          </p:nvPr>
        </p:nvSpPr>
        <p:spPr>
          <a:xfrm>
            <a:off x="521659" y="1060079"/>
            <a:ext cx="11154404" cy="288000"/>
          </a:xfrm>
        </p:spPr>
        <p:txBody>
          <a:bodyPr/>
          <a:lstStyle/>
          <a:p>
            <a:r>
              <a:rPr lang="de-DE" dirty="0"/>
              <a:t>Share of manufacturing turnover </a:t>
            </a:r>
          </a:p>
        </p:txBody>
      </p:sp>
      <p:sp>
        <p:nvSpPr>
          <p:cNvPr id="4" name="Textplatzhalter 3"/>
          <p:cNvSpPr>
            <a:spLocks noGrp="1"/>
          </p:cNvSpPr>
          <p:nvPr>
            <p:ph type="body" sz="quarter" idx="20"/>
          </p:nvPr>
        </p:nvSpPr>
        <p:spPr>
          <a:xfrm>
            <a:off x="521659" y="1348079"/>
            <a:ext cx="11154404" cy="252000"/>
          </a:xfrm>
        </p:spPr>
        <p:txBody>
          <a:bodyPr/>
          <a:lstStyle/>
          <a:p>
            <a:r>
              <a:rPr lang="de-DE" dirty="0"/>
              <a:t>In percent, 2021</a:t>
            </a:r>
          </a:p>
        </p:txBody>
      </p:sp>
      <p:sp>
        <p:nvSpPr>
          <p:cNvPr id="19" name="Foliennummernplatzhalter 18"/>
          <p:cNvSpPr>
            <a:spLocks noGrp="1"/>
          </p:cNvSpPr>
          <p:nvPr>
            <p:ph type="sldNum" sz="quarter" idx="43"/>
          </p:nvPr>
        </p:nvSpPr>
        <p:spPr>
          <a:xfrm>
            <a:off x="238125" y="6294426"/>
            <a:ext cx="561975" cy="252000"/>
          </a:xfrm>
        </p:spPr>
        <p:txBody>
          <a:bodyPr/>
          <a:lstStyle/>
          <a:p>
            <a:fld id="{02CEFE82-39F2-4F47-8A0C-D5AB3496FA5C}" type="slidenum">
              <a:rPr lang="de-DE" smtClean="0"/>
              <a:t>6</a:t>
            </a:fld>
            <a:endParaRPr lang="de-DE" dirty="0"/>
          </a:p>
        </p:txBody>
      </p:sp>
      <p:sp>
        <p:nvSpPr>
          <p:cNvPr id="5" name="Textplatzhalter 4">
            <a:extLst>
              <a:ext uri="{FF2B5EF4-FFF2-40B4-BE49-F238E27FC236}">
                <a16:creationId xmlns:a16="http://schemas.microsoft.com/office/drawing/2014/main" id="{9EA1B95D-DCFD-4EE1-BD77-A930B5A90C3F}"/>
              </a:ext>
            </a:extLst>
          </p:cNvPr>
          <p:cNvSpPr>
            <a:spLocks noGrp="1"/>
          </p:cNvSpPr>
          <p:nvPr>
            <p:ph type="body" sz="quarter" idx="40"/>
          </p:nvPr>
        </p:nvSpPr>
        <p:spPr>
          <a:xfrm>
            <a:off x="540069" y="5977438"/>
            <a:ext cx="7181587" cy="140686"/>
          </a:xfrm>
        </p:spPr>
        <p:txBody>
          <a:bodyPr/>
          <a:lstStyle/>
          <a:p>
            <a:r>
              <a:rPr lang="de-DE" dirty="0"/>
              <a:t>Sources: Destatis, VCI</a:t>
            </a:r>
          </a:p>
          <a:p>
            <a:endParaRPr lang="de-DE" dirty="0"/>
          </a:p>
        </p:txBody>
      </p:sp>
      <p:sp>
        <p:nvSpPr>
          <p:cNvPr id="37" name="Textplatzhalter 36">
            <a:extLst>
              <a:ext uri="{FF2B5EF4-FFF2-40B4-BE49-F238E27FC236}">
                <a16:creationId xmlns:a16="http://schemas.microsoft.com/office/drawing/2014/main" id="{8C1880D6-3E6F-4CFE-B2B4-3CC1115A97D2}"/>
              </a:ext>
            </a:extLst>
          </p:cNvPr>
          <p:cNvSpPr>
            <a:spLocks noGrp="1"/>
          </p:cNvSpPr>
          <p:nvPr>
            <p:ph type="body" sz="quarter" idx="41"/>
          </p:nvPr>
        </p:nvSpPr>
        <p:spPr/>
        <p:txBody>
          <a:bodyPr/>
          <a:lstStyle/>
          <a:p>
            <a:endParaRPr lang="de-DE"/>
          </a:p>
        </p:txBody>
      </p:sp>
      <p:graphicFrame>
        <p:nvGraphicFramePr>
          <p:cNvPr id="10" name="Diagrammplatzhalter 9">
            <a:extLst>
              <a:ext uri="{FF2B5EF4-FFF2-40B4-BE49-F238E27FC236}">
                <a16:creationId xmlns:a16="http://schemas.microsoft.com/office/drawing/2014/main" id="{D68ABC3A-4DE7-4FD3-BAE2-508C76A2C79D}"/>
              </a:ext>
            </a:extLst>
          </p:cNvPr>
          <p:cNvGraphicFramePr>
            <a:graphicFrameLocks noGrp="1"/>
          </p:cNvGraphicFramePr>
          <p:nvPr>
            <p:ph type="chart" sz="quarter" idx="19"/>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0446562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31095A57-796F-409F-87D7-DBDC5AC1E7E6}"/>
              </a:ext>
            </a:extLst>
          </p:cNvPr>
          <p:cNvGraphicFramePr>
            <a:graphicFrameLocks noChangeAspect="1"/>
          </p:cNvGraphicFramePr>
          <p:nvPr>
            <p:custDataLst>
              <p:tags r:id="rId1"/>
            </p:custDataLst>
            <p:extLst>
              <p:ext uri="{D42A27DB-BD31-4B8C-83A1-F6EECF244321}">
                <p14:modId xmlns:p14="http://schemas.microsoft.com/office/powerpoint/2010/main" val="2118318659"/>
              </p:ext>
            </p:extLst>
          </p:nvPr>
        </p:nvGraphicFramePr>
        <p:xfrm>
          <a:off x="1525588" y="1588"/>
          <a:ext cx="1588" cy="1588"/>
        </p:xfrm>
        <a:graphic>
          <a:graphicData uri="http://schemas.openxmlformats.org/presentationml/2006/ole">
            <mc:AlternateContent xmlns:mc="http://schemas.openxmlformats.org/markup-compatibility/2006">
              <mc:Choice xmlns:v="urn:schemas-microsoft-com:vml" Requires="v">
                <p:oleObj name="think-cell Folie" r:id="rId5" imgW="473" imgH="473" progId="TCLayout.ActiveDocument.1">
                  <p:embed/>
                </p:oleObj>
              </mc:Choice>
              <mc:Fallback>
                <p:oleObj name="think-cell Folie" r:id="rId5" imgW="473" imgH="473" progId="TCLayout.ActiveDocument.1">
                  <p:embed/>
                  <p:pic>
                    <p:nvPicPr>
                      <p:cNvPr id="9" name="Objekt 8" hidden="1">
                        <a:extLst>
                          <a:ext uri="{FF2B5EF4-FFF2-40B4-BE49-F238E27FC236}">
                            <a16:creationId xmlns:a16="http://schemas.microsoft.com/office/drawing/2014/main" id="{31095A57-796F-409F-87D7-DBDC5AC1E7E6}"/>
                          </a:ext>
                        </a:extLst>
                      </p:cNvPr>
                      <p:cNvPicPr/>
                      <p:nvPr/>
                    </p:nvPicPr>
                    <p:blipFill>
                      <a:blip r:embed="rId6"/>
                      <a:stretch>
                        <a:fillRect/>
                      </a:stretch>
                    </p:blipFill>
                    <p:spPr>
                      <a:xfrm>
                        <a:off x="1525588" y="1588"/>
                        <a:ext cx="1588" cy="1588"/>
                      </a:xfrm>
                      <a:prstGeom prst="rect">
                        <a:avLst/>
                      </a:prstGeom>
                    </p:spPr>
                  </p:pic>
                </p:oleObj>
              </mc:Fallback>
            </mc:AlternateContent>
          </a:graphicData>
        </a:graphic>
      </p:graphicFrame>
      <p:sp>
        <p:nvSpPr>
          <p:cNvPr id="7" name="Rechteck 6" hidden="1">
            <a:extLst>
              <a:ext uri="{FF2B5EF4-FFF2-40B4-BE49-F238E27FC236}">
                <a16:creationId xmlns:a16="http://schemas.microsoft.com/office/drawing/2014/main" id="{1FADB012-DEF0-4BD0-B4DA-EAE2DC984682}"/>
              </a:ext>
            </a:extLst>
          </p:cNvPr>
          <p:cNvSpPr/>
          <p:nvPr>
            <p:custDataLst>
              <p:tags r:id="rId2"/>
            </p:custDataLst>
          </p:nvPr>
        </p:nvSpPr>
        <p:spPr>
          <a:xfrm>
            <a:off x="1524000" y="0"/>
            <a:ext cx="158750" cy="158750"/>
          </a:xfrm>
          <a:prstGeom prst="rect">
            <a:avLst/>
          </a:prstGeom>
          <a:solidFill>
            <a:schemeClr val="tx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lnSpc>
                <a:spcPct val="90000"/>
              </a:lnSpc>
              <a:spcAft>
                <a:spcPts val="1000"/>
              </a:spcAft>
            </a:pPr>
            <a:endParaRPr lang="de-DE" sz="2200" b="1" dirty="0" err="1">
              <a:solidFill>
                <a:schemeClr val="tx1"/>
              </a:solidFill>
              <a:latin typeface="Bahnschrift SemiBold" panose="020B0502040204020203" pitchFamily="34" charset="0"/>
              <a:ea typeface="+mj-ea"/>
              <a:cs typeface="+mj-cs"/>
              <a:sym typeface="Bahnschrift SemiBold" panose="020B0502040204020203" pitchFamily="34" charset="0"/>
            </a:endParaRPr>
          </a:p>
        </p:txBody>
      </p:sp>
      <p:sp>
        <p:nvSpPr>
          <p:cNvPr id="8" name="Titel 7"/>
          <p:cNvSpPr>
            <a:spLocks noGrp="1"/>
          </p:cNvSpPr>
          <p:nvPr>
            <p:ph type="title"/>
          </p:nvPr>
        </p:nvSpPr>
        <p:spPr>
          <a:solidFill>
            <a:srgbClr val="CCDBEA"/>
          </a:solidFill>
        </p:spPr>
        <p:txBody>
          <a:bodyPr vert="horz"/>
          <a:lstStyle/>
          <a:p>
            <a:r>
              <a:rPr lang="de-DE" dirty="0"/>
              <a:t>The raw material base of the chemical industry</a:t>
            </a:r>
            <a:endParaRPr lang="de-DE" dirty="0">
              <a:solidFill>
                <a:srgbClr val="FF0000"/>
              </a:solidFill>
            </a:endParaRPr>
          </a:p>
        </p:txBody>
      </p:sp>
      <p:sp>
        <p:nvSpPr>
          <p:cNvPr id="11" name="Inhaltsplatzhalter 10">
            <a:extLst>
              <a:ext uri="{FF2B5EF4-FFF2-40B4-BE49-F238E27FC236}">
                <a16:creationId xmlns:a16="http://schemas.microsoft.com/office/drawing/2014/main" id="{A1953814-8CA0-4355-94A4-8990F0AC2871}"/>
              </a:ext>
            </a:extLst>
          </p:cNvPr>
          <p:cNvSpPr>
            <a:spLocks noGrp="1"/>
          </p:cNvSpPr>
          <p:nvPr>
            <p:ph idx="18"/>
          </p:nvPr>
        </p:nvSpPr>
        <p:spPr/>
        <p:txBody>
          <a:bodyPr/>
          <a:lstStyle/>
          <a:p>
            <a:r>
              <a:rPr lang="de-DE" dirty="0"/>
              <a:t>Mineral oil products are still the most important raw materials for production in the chemical industry.</a:t>
            </a:r>
          </a:p>
          <a:p>
            <a:r>
              <a:rPr lang="de-DE" dirty="0"/>
              <a:t>So far, renewable raw materials have a share of a good 13 percent. They mainly go directly into the production of special chemicals. </a:t>
            </a:r>
          </a:p>
        </p:txBody>
      </p:sp>
      <p:sp>
        <p:nvSpPr>
          <p:cNvPr id="2" name="Textplatzhalter 1"/>
          <p:cNvSpPr>
            <a:spLocks noGrp="1"/>
          </p:cNvSpPr>
          <p:nvPr>
            <p:ph type="body" sz="quarter" idx="13"/>
          </p:nvPr>
        </p:nvSpPr>
        <p:spPr/>
        <p:txBody>
          <a:bodyPr/>
          <a:lstStyle/>
          <a:p>
            <a:r>
              <a:rPr lang="de-DE" dirty="0"/>
              <a:t>Naphtha is the most important raw material in organic chemistry</a:t>
            </a:r>
          </a:p>
        </p:txBody>
      </p:sp>
      <p:sp>
        <p:nvSpPr>
          <p:cNvPr id="3" name="Textplatzhalter 2"/>
          <p:cNvSpPr>
            <a:spLocks noGrp="1"/>
          </p:cNvSpPr>
          <p:nvPr>
            <p:ph type="body" sz="quarter" idx="20"/>
          </p:nvPr>
        </p:nvSpPr>
        <p:spPr/>
        <p:txBody>
          <a:bodyPr/>
          <a:lstStyle/>
          <a:p>
            <a:r>
              <a:rPr lang="de-DE" dirty="0"/>
              <a:t>Raw material base of organic chemistry in Germany, in million tonnes, shares in percent, 2020</a:t>
            </a:r>
          </a:p>
        </p:txBody>
      </p:sp>
      <p:sp>
        <p:nvSpPr>
          <p:cNvPr id="4" name="Foliennummernplatzhalter 3">
            <a:extLst>
              <a:ext uri="{FF2B5EF4-FFF2-40B4-BE49-F238E27FC236}">
                <a16:creationId xmlns:a16="http://schemas.microsoft.com/office/drawing/2014/main" id="{5FD6FAEE-3833-46B8-ABC4-9CAA19EA6398}"/>
              </a:ext>
            </a:extLst>
          </p:cNvPr>
          <p:cNvSpPr>
            <a:spLocks noGrp="1"/>
          </p:cNvSpPr>
          <p:nvPr>
            <p:ph type="sldNum" sz="quarter" idx="43"/>
          </p:nvPr>
        </p:nvSpPr>
        <p:spPr/>
        <p:txBody>
          <a:bodyPr/>
          <a:lstStyle/>
          <a:p>
            <a:fld id="{B42D4303-B7FF-7540-9F33-74BBD7018147}" type="slidenum">
              <a:rPr lang="de-DE" smtClean="0"/>
              <a:t>7</a:t>
            </a:fld>
            <a:endParaRPr lang="de-DE" dirty="0"/>
          </a:p>
        </p:txBody>
      </p:sp>
      <p:sp>
        <p:nvSpPr>
          <p:cNvPr id="6" name="Inhaltsplatzhalter 5"/>
          <p:cNvSpPr>
            <a:spLocks noGrp="1"/>
          </p:cNvSpPr>
          <p:nvPr>
            <p:ph type="body" sz="quarter" idx="40"/>
          </p:nvPr>
        </p:nvSpPr>
        <p:spPr/>
        <p:txBody>
          <a:bodyPr/>
          <a:lstStyle/>
          <a:p>
            <a:r>
              <a:rPr lang="de-DE" dirty="0"/>
              <a:t>Sources: VCI, FNR</a:t>
            </a:r>
          </a:p>
        </p:txBody>
      </p:sp>
      <p:sp>
        <p:nvSpPr>
          <p:cNvPr id="5" name="Textplatzhalter 4"/>
          <p:cNvSpPr>
            <a:spLocks noGrp="1"/>
          </p:cNvSpPr>
          <p:nvPr>
            <p:ph type="body" sz="quarter" idx="41"/>
          </p:nvPr>
        </p:nvSpPr>
        <p:spPr>
          <a:xfrm>
            <a:off x="6600056" y="5977438"/>
            <a:ext cx="2808000" cy="125180"/>
          </a:xfrm>
        </p:spPr>
        <p:txBody>
          <a:bodyPr/>
          <a:lstStyle/>
          <a:p>
            <a:r>
              <a:rPr lang="de-DE" dirty="0"/>
              <a:t>Basis: tonnes of raw material</a:t>
            </a:r>
          </a:p>
          <a:p>
            <a:endParaRPr lang="de-DE" dirty="0"/>
          </a:p>
        </p:txBody>
      </p:sp>
      <p:graphicFrame>
        <p:nvGraphicFramePr>
          <p:cNvPr id="15" name="Diagrammplatzhalter 12">
            <a:extLst>
              <a:ext uri="{FF2B5EF4-FFF2-40B4-BE49-F238E27FC236}">
                <a16:creationId xmlns:a16="http://schemas.microsoft.com/office/drawing/2014/main" id="{00000000-0008-0000-0400-000004000000}"/>
              </a:ext>
            </a:extLst>
          </p:cNvPr>
          <p:cNvGraphicFramePr>
            <a:graphicFrameLocks noGrp="1"/>
          </p:cNvGraphicFramePr>
          <p:nvPr>
            <p:ph type="chart" sz="quarter" idx="19"/>
            <p:extLst>
              <p:ext uri="{D42A27DB-BD31-4B8C-83A1-F6EECF244321}">
                <p14:modId xmlns:p14="http://schemas.microsoft.com/office/powerpoint/2010/main" val="840898708"/>
              </p:ext>
            </p:extLst>
          </p:nvPr>
        </p:nvGraphicFramePr>
        <p:xfrm>
          <a:off x="522288" y="1743075"/>
          <a:ext cx="7199312" cy="4170363"/>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34709673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a:extLst>
              <a:ext uri="{FF2B5EF4-FFF2-40B4-BE49-F238E27FC236}">
                <a16:creationId xmlns:a16="http://schemas.microsoft.com/office/drawing/2014/main" id="{2C6D8715-52E6-4F89-A85E-A01EA861EC1C}"/>
              </a:ext>
            </a:extLst>
          </p:cNvPr>
          <p:cNvGraphicFramePr>
            <a:graphicFrameLocks noChangeAspect="1"/>
          </p:cNvGraphicFramePr>
          <p:nvPr>
            <p:custDataLst>
              <p:tags r:id="rId1"/>
            </p:custDataLst>
            <p:extLst>
              <p:ext uri="{D42A27DB-BD31-4B8C-83A1-F6EECF244321}">
                <p14:modId xmlns:p14="http://schemas.microsoft.com/office/powerpoint/2010/main" val="38635712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345" imgH="343" progId="TCLayout.ActiveDocument.1">
                  <p:embed/>
                </p:oleObj>
              </mc:Choice>
              <mc:Fallback>
                <p:oleObj name="think-cell Folie" r:id="rId4" imgW="345" imgH="343" progId="TCLayout.ActiveDocument.1">
                  <p:embed/>
                  <p:pic>
                    <p:nvPicPr>
                      <p:cNvPr id="4" name="Objekt 3" hidden="1">
                        <a:extLst>
                          <a:ext uri="{FF2B5EF4-FFF2-40B4-BE49-F238E27FC236}">
                            <a16:creationId xmlns:a16="http://schemas.microsoft.com/office/drawing/2014/main" id="{2C6D8715-52E6-4F89-A85E-A01EA861EC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9218" name="Titel 1"/>
          <p:cNvSpPr>
            <a:spLocks noGrp="1"/>
          </p:cNvSpPr>
          <p:nvPr>
            <p:ph type="title"/>
          </p:nvPr>
        </p:nvSpPr>
        <p:spPr>
          <a:solidFill>
            <a:srgbClr val="CCDBEA"/>
          </a:solidFill>
        </p:spPr>
        <p:txBody>
          <a:bodyPr vert="horz"/>
          <a:lstStyle/>
          <a:p>
            <a:r>
              <a:rPr lang="de-DE" dirty="0"/>
              <a:t>Chemistry is at the beginning of many value chains</a:t>
            </a:r>
            <a:endParaRPr lang="de-DE" dirty="0">
              <a:solidFill>
                <a:srgbClr val="FF0000"/>
              </a:solidFill>
            </a:endParaRPr>
          </a:p>
        </p:txBody>
      </p:sp>
      <p:sp>
        <p:nvSpPr>
          <p:cNvPr id="3" name="Foliennummernplatzhalter 2"/>
          <p:cNvSpPr>
            <a:spLocks noGrp="1"/>
          </p:cNvSpPr>
          <p:nvPr>
            <p:ph type="sldNum" sz="quarter" idx="11"/>
          </p:nvPr>
        </p:nvSpPr>
        <p:spPr/>
        <p:txBody>
          <a:bodyPr/>
          <a:lstStyle/>
          <a:p>
            <a:fld id="{02CEFE82-39F2-4F47-8A0C-D5AB3496FA5C}" type="slidenum">
              <a:rPr lang="en-US" smtClean="0"/>
              <a:t>8</a:t>
            </a:fld>
            <a:endParaRPr lang="en-US"/>
          </a:p>
        </p:txBody>
      </p:sp>
      <p:graphicFrame>
        <p:nvGraphicFramePr>
          <p:cNvPr id="20" name="Diagramm 19">
            <a:extLst>
              <a:ext uri="{FF2B5EF4-FFF2-40B4-BE49-F238E27FC236}">
                <a16:creationId xmlns:a16="http://schemas.microsoft.com/office/drawing/2014/main" id="{142D91E9-3668-4EBF-BCD3-246972094A8A}"/>
              </a:ext>
            </a:extLst>
          </p:cNvPr>
          <p:cNvGraphicFramePr/>
          <p:nvPr>
            <p:extLst>
              <p:ext uri="{D42A27DB-BD31-4B8C-83A1-F6EECF244321}">
                <p14:modId xmlns:p14="http://schemas.microsoft.com/office/powerpoint/2010/main" val="1648620968"/>
              </p:ext>
            </p:extLst>
          </p:nvPr>
        </p:nvGraphicFramePr>
        <p:xfrm>
          <a:off x="515937" y="1052514"/>
          <a:ext cx="11160125" cy="333122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21" name="Picture 12">
            <a:extLst>
              <a:ext uri="{FF2B5EF4-FFF2-40B4-BE49-F238E27FC236}">
                <a16:creationId xmlns:a16="http://schemas.microsoft.com/office/drawing/2014/main" id="{3170A1C4-F9AC-4045-98DD-0033D2366193}"/>
              </a:ext>
            </a:extLst>
          </p:cNvPr>
          <p:cNvPicPr>
            <a:picLocks noChangeAspect="1" noChangeArrowheads="1"/>
          </p:cNvPicPr>
          <p:nvPr/>
        </p:nvPicPr>
        <p:blipFill>
          <a:blip r:embed="rId11"/>
          <a:srcRect l="4422" r="4422"/>
          <a:stretch/>
        </p:blipFill>
        <p:spPr bwMode="auto">
          <a:xfrm>
            <a:off x="515937" y="4063640"/>
            <a:ext cx="2332381" cy="1548000"/>
          </a:xfrm>
          <a:prstGeom prst="roundRect">
            <a:avLst>
              <a:gd name="adj" fmla="val 8594"/>
            </a:avLst>
          </a:prstGeom>
          <a:solidFill>
            <a:srgbClr val="FFFFFF">
              <a:shade val="85000"/>
            </a:srgbClr>
          </a:solidFill>
          <a:ln>
            <a:noFill/>
          </a:ln>
          <a:effectLst/>
        </p:spPr>
      </p:pic>
      <p:pic>
        <p:nvPicPr>
          <p:cNvPr id="22" name="Picture 13">
            <a:extLst>
              <a:ext uri="{FF2B5EF4-FFF2-40B4-BE49-F238E27FC236}">
                <a16:creationId xmlns:a16="http://schemas.microsoft.com/office/drawing/2014/main" id="{4EDEF3FD-8311-4EE4-B235-778EC5E6000B}"/>
              </a:ext>
            </a:extLst>
          </p:cNvPr>
          <p:cNvPicPr>
            <a:picLocks noChangeArrowheads="1"/>
          </p:cNvPicPr>
          <p:nvPr/>
        </p:nvPicPr>
        <p:blipFill>
          <a:blip r:embed="rId12"/>
          <a:srcRect l="4052" r="4052"/>
          <a:stretch/>
        </p:blipFill>
        <p:spPr bwMode="auto">
          <a:xfrm>
            <a:off x="6000807" y="4063640"/>
            <a:ext cx="2131170" cy="1548000"/>
          </a:xfrm>
          <a:prstGeom prst="roundRect">
            <a:avLst>
              <a:gd name="adj" fmla="val 8594"/>
            </a:avLst>
          </a:prstGeom>
          <a:solidFill>
            <a:srgbClr val="FFFFFF">
              <a:shade val="85000"/>
            </a:srgbClr>
          </a:solidFill>
          <a:ln>
            <a:noFill/>
          </a:ln>
          <a:effectLst/>
        </p:spPr>
      </p:pic>
      <p:pic>
        <p:nvPicPr>
          <p:cNvPr id="23" name="Picture 17">
            <a:extLst>
              <a:ext uri="{FF2B5EF4-FFF2-40B4-BE49-F238E27FC236}">
                <a16:creationId xmlns:a16="http://schemas.microsoft.com/office/drawing/2014/main" id="{DFFD1312-9EE9-48CA-A444-D908E62E2165}"/>
              </a:ext>
            </a:extLst>
          </p:cNvPr>
          <p:cNvPicPr>
            <a:picLocks noChangeArrowheads="1"/>
          </p:cNvPicPr>
          <p:nvPr/>
        </p:nvPicPr>
        <p:blipFill>
          <a:blip r:embed="rId13"/>
          <a:srcRect l="13833" r="13833"/>
          <a:stretch/>
        </p:blipFill>
        <p:spPr bwMode="auto">
          <a:xfrm>
            <a:off x="8588471" y="4055530"/>
            <a:ext cx="2332800" cy="1548000"/>
          </a:xfrm>
          <a:prstGeom prst="roundRect">
            <a:avLst>
              <a:gd name="adj" fmla="val 8594"/>
            </a:avLst>
          </a:prstGeom>
          <a:solidFill>
            <a:srgbClr val="FFFFFF">
              <a:shade val="85000"/>
            </a:srgbClr>
          </a:solidFill>
          <a:ln>
            <a:noFill/>
          </a:ln>
          <a:effectLst/>
        </p:spPr>
      </p:pic>
      <p:grpSp>
        <p:nvGrpSpPr>
          <p:cNvPr id="11" name="Gruppieren 10">
            <a:extLst>
              <a:ext uri="{FF2B5EF4-FFF2-40B4-BE49-F238E27FC236}">
                <a16:creationId xmlns:a16="http://schemas.microsoft.com/office/drawing/2014/main" id="{577CA4B2-033A-4AE5-8A93-5A9EE9E88FDE}"/>
              </a:ext>
            </a:extLst>
          </p:cNvPr>
          <p:cNvGrpSpPr/>
          <p:nvPr/>
        </p:nvGrpSpPr>
        <p:grpSpPr>
          <a:xfrm>
            <a:off x="1352550" y="1083799"/>
            <a:ext cx="8601075" cy="936001"/>
            <a:chOff x="2694953" y="1063627"/>
            <a:chExt cx="5918106" cy="938303"/>
          </a:xfrm>
        </p:grpSpPr>
        <p:sp>
          <p:nvSpPr>
            <p:cNvPr id="24" name="Nach oben gekrümmter Pfeil 7">
              <a:extLst>
                <a:ext uri="{FF2B5EF4-FFF2-40B4-BE49-F238E27FC236}">
                  <a16:creationId xmlns:a16="http://schemas.microsoft.com/office/drawing/2014/main" id="{60AAF12F-6392-4C22-BE79-A337D0F3FD06}"/>
                </a:ext>
              </a:extLst>
            </p:cNvPr>
            <p:cNvSpPr/>
            <p:nvPr/>
          </p:nvSpPr>
          <p:spPr>
            <a:xfrm flipV="1">
              <a:off x="2694953" y="1063627"/>
              <a:ext cx="5918106" cy="938301"/>
            </a:xfrm>
            <a:prstGeom prst="curvedUpArrow">
              <a:avLst>
                <a:gd name="adj1" fmla="val 26414"/>
                <a:gd name="adj2" fmla="val 66800"/>
                <a:gd name="adj3" fmla="val 25000"/>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25" name="Nach unten gekrümmter Pfeil 13">
              <a:extLst>
                <a:ext uri="{FF2B5EF4-FFF2-40B4-BE49-F238E27FC236}">
                  <a16:creationId xmlns:a16="http://schemas.microsoft.com/office/drawing/2014/main" id="{3C4E9DB7-FE5E-4853-9E61-FA4F724995FD}"/>
                </a:ext>
              </a:extLst>
            </p:cNvPr>
            <p:cNvSpPr/>
            <p:nvPr/>
          </p:nvSpPr>
          <p:spPr>
            <a:xfrm>
              <a:off x="3323824" y="1419536"/>
              <a:ext cx="1547000" cy="582394"/>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grpSp>
      <p:sp>
        <p:nvSpPr>
          <p:cNvPr id="12" name="Nach unten gekrümmter Pfeil 13">
            <a:extLst>
              <a:ext uri="{FF2B5EF4-FFF2-40B4-BE49-F238E27FC236}">
                <a16:creationId xmlns:a16="http://schemas.microsoft.com/office/drawing/2014/main" id="{DF398F33-CA55-4CE0-9692-89657F7CF9D0}"/>
              </a:ext>
            </a:extLst>
          </p:cNvPr>
          <p:cNvSpPr/>
          <p:nvPr/>
        </p:nvSpPr>
        <p:spPr>
          <a:xfrm>
            <a:off x="1933144" y="1238251"/>
            <a:ext cx="5391581" cy="782110"/>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13" name="Nach unten gekrümmter Pfeil 13">
            <a:extLst>
              <a:ext uri="{FF2B5EF4-FFF2-40B4-BE49-F238E27FC236}">
                <a16:creationId xmlns:a16="http://schemas.microsoft.com/office/drawing/2014/main" id="{A15A612C-1039-49FF-8145-A9CBDED62D77}"/>
              </a:ext>
            </a:extLst>
          </p:cNvPr>
          <p:cNvSpPr/>
          <p:nvPr/>
        </p:nvSpPr>
        <p:spPr>
          <a:xfrm>
            <a:off x="4514850" y="1438274"/>
            <a:ext cx="2248331" cy="580965"/>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14" name="Nach unten gekrümmter Pfeil 13">
            <a:extLst>
              <a:ext uri="{FF2B5EF4-FFF2-40B4-BE49-F238E27FC236}">
                <a16:creationId xmlns:a16="http://schemas.microsoft.com/office/drawing/2014/main" id="{6DD5A026-371A-40F1-9548-2EA550EE2D1D}"/>
              </a:ext>
            </a:extLst>
          </p:cNvPr>
          <p:cNvSpPr/>
          <p:nvPr/>
        </p:nvSpPr>
        <p:spPr>
          <a:xfrm>
            <a:off x="3923869" y="1227605"/>
            <a:ext cx="5391581" cy="782110"/>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sp>
        <p:nvSpPr>
          <p:cNvPr id="26" name="Nach unten gekrümmter Pfeil 13">
            <a:extLst>
              <a:ext uri="{FF2B5EF4-FFF2-40B4-BE49-F238E27FC236}">
                <a16:creationId xmlns:a16="http://schemas.microsoft.com/office/drawing/2014/main" id="{7B21CF10-727B-446F-A017-CC89478F6892}"/>
              </a:ext>
            </a:extLst>
          </p:cNvPr>
          <p:cNvSpPr/>
          <p:nvPr/>
        </p:nvSpPr>
        <p:spPr>
          <a:xfrm>
            <a:off x="7252062" y="1428750"/>
            <a:ext cx="2248331" cy="580965"/>
          </a:xfrm>
          <a:prstGeom prst="curvedDownArrow">
            <a:avLst/>
          </a:prstGeom>
          <a:solidFill>
            <a:srgbClr val="BE95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schemeClr val="tx1"/>
              </a:solidFill>
            </a:endParaRPr>
          </a:p>
        </p:txBody>
      </p:sp>
      <p:pic>
        <p:nvPicPr>
          <p:cNvPr id="27" name="Picture 13">
            <a:extLst>
              <a:ext uri="{FF2B5EF4-FFF2-40B4-BE49-F238E27FC236}">
                <a16:creationId xmlns:a16="http://schemas.microsoft.com/office/drawing/2014/main" id="{EBC50CC0-3E88-4D5B-8F19-0A5E4FA6DAB2}"/>
              </a:ext>
            </a:extLst>
          </p:cNvPr>
          <p:cNvPicPr>
            <a:picLocks noChangeAspect="1" noChangeArrowheads="1"/>
          </p:cNvPicPr>
          <p:nvPr/>
        </p:nvPicPr>
        <p:blipFill>
          <a:blip r:embed="rId14"/>
          <a:srcRect t="285" b="285"/>
          <a:stretch/>
        </p:blipFill>
        <p:spPr bwMode="auto">
          <a:xfrm>
            <a:off x="3207965" y="4082395"/>
            <a:ext cx="2332380" cy="1548000"/>
          </a:xfrm>
          <a:prstGeom prst="roundRect">
            <a:avLst>
              <a:gd name="adj" fmla="val 8594"/>
            </a:avLst>
          </a:prstGeom>
          <a:solidFill>
            <a:srgbClr val="FFFFFF">
              <a:shade val="85000"/>
            </a:srgbClr>
          </a:solidFill>
          <a:ln>
            <a:noFill/>
          </a:ln>
          <a:effectLst/>
        </p:spPr>
      </p:pic>
      <p:sp>
        <p:nvSpPr>
          <p:cNvPr id="28" name="Textplatzhalter 9">
            <a:extLst>
              <a:ext uri="{FF2B5EF4-FFF2-40B4-BE49-F238E27FC236}">
                <a16:creationId xmlns:a16="http://schemas.microsoft.com/office/drawing/2014/main" id="{93250E32-0C6C-4F5B-AAF6-35509C3F518A}"/>
              </a:ext>
            </a:extLst>
          </p:cNvPr>
          <p:cNvSpPr txBox="1">
            <a:spLocks/>
          </p:cNvSpPr>
          <p:nvPr/>
        </p:nvSpPr>
        <p:spPr>
          <a:xfrm>
            <a:off x="484819" y="548637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JT Jeeraphun/stock.adobe.com</a:t>
            </a:r>
          </a:p>
        </p:txBody>
      </p:sp>
      <p:sp>
        <p:nvSpPr>
          <p:cNvPr id="30" name="Textplatzhalter 9">
            <a:extLst>
              <a:ext uri="{FF2B5EF4-FFF2-40B4-BE49-F238E27FC236}">
                <a16:creationId xmlns:a16="http://schemas.microsoft.com/office/drawing/2014/main" id="{FDDB8982-7289-49E2-86CA-5AB8A4BEF716}"/>
              </a:ext>
            </a:extLst>
          </p:cNvPr>
          <p:cNvSpPr txBox="1">
            <a:spLocks/>
          </p:cNvSpPr>
          <p:nvPr/>
        </p:nvSpPr>
        <p:spPr>
          <a:xfrm>
            <a:off x="3207965" y="548637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rockpix/stock.adobe.com</a:t>
            </a:r>
          </a:p>
        </p:txBody>
      </p:sp>
      <p:sp>
        <p:nvSpPr>
          <p:cNvPr id="31" name="Textplatzhalter 9">
            <a:extLst>
              <a:ext uri="{FF2B5EF4-FFF2-40B4-BE49-F238E27FC236}">
                <a16:creationId xmlns:a16="http://schemas.microsoft.com/office/drawing/2014/main" id="{A35CEE66-262C-4D56-98D0-A7DD5FB1EE34}"/>
              </a:ext>
            </a:extLst>
          </p:cNvPr>
          <p:cNvSpPr txBox="1">
            <a:spLocks/>
          </p:cNvSpPr>
          <p:nvPr/>
        </p:nvSpPr>
        <p:spPr>
          <a:xfrm>
            <a:off x="5996839" y="5491140"/>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irina/stock.adobe.com</a:t>
            </a:r>
          </a:p>
        </p:txBody>
      </p:sp>
      <p:sp>
        <p:nvSpPr>
          <p:cNvPr id="32" name="Textplatzhalter 9">
            <a:extLst>
              <a:ext uri="{FF2B5EF4-FFF2-40B4-BE49-F238E27FC236}">
                <a16:creationId xmlns:a16="http://schemas.microsoft.com/office/drawing/2014/main" id="{58D0F693-D71B-4E55-9B04-8E11EDDAA5FF}"/>
              </a:ext>
            </a:extLst>
          </p:cNvPr>
          <p:cNvSpPr txBox="1">
            <a:spLocks/>
          </p:cNvSpPr>
          <p:nvPr/>
        </p:nvSpPr>
        <p:spPr>
          <a:xfrm>
            <a:off x="8592071" y="5476769"/>
            <a:ext cx="3420000" cy="153626"/>
          </a:xfrm>
          <a:prstGeom prst="rect">
            <a:avLst/>
          </a:prstGeom>
        </p:spPr>
        <p:txBody>
          <a:bodyPr/>
          <a:lstStyle>
            <a:lvl1pPr marL="324000" indent="-324000" algn="l" defTabSz="914400" rtl="0" eaLnBrk="1" latinLnBrk="0" hangingPunct="1">
              <a:lnSpc>
                <a:spcPts val="2400"/>
              </a:lnSpc>
              <a:spcBef>
                <a:spcPts val="1000"/>
              </a:spcBef>
              <a:buClr>
                <a:schemeClr val="accent1"/>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1pPr>
            <a:lvl2pPr marL="648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2pPr>
            <a:lvl3pPr marL="972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3pPr>
            <a:lvl4pPr marL="1296000" indent="-324000" algn="l" defTabSz="914400" rtl="0" eaLnBrk="1" latinLnBrk="0" hangingPunct="1">
              <a:lnSpc>
                <a:spcPts val="2400"/>
              </a:lnSpc>
              <a:spcBef>
                <a:spcPts val="500"/>
              </a:spcBef>
              <a:buClr>
                <a:srgbClr val="CCDBEA"/>
              </a:buClr>
              <a:buSzPct val="90000"/>
              <a:buFont typeface="STIXGeneral-Regular" pitchFamily="2" charset="2"/>
              <a:buChar char="⬢"/>
              <a:defRPr sz="2000" b="0" i="0" kern="1200">
                <a:solidFill>
                  <a:schemeClr val="tx1"/>
                </a:solidFill>
                <a:latin typeface="Source Sans Pro" panose="020B0503030403020204" pitchFamily="34" charset="0"/>
                <a:ea typeface="+mn-ea"/>
                <a:cs typeface="+mn-cs"/>
              </a:defRPr>
            </a:lvl4pPr>
            <a:lvl5pPr marL="324000" indent="-324000" algn="l" defTabSz="914400" rtl="0" eaLnBrk="1" latinLnBrk="0" hangingPunct="1">
              <a:lnSpc>
                <a:spcPts val="2400"/>
              </a:lnSpc>
              <a:spcBef>
                <a:spcPts val="500"/>
              </a:spcBef>
              <a:buFont typeface="+mj-lt"/>
              <a:buAutoNum type="arabicPeriod"/>
              <a:defRPr sz="2400" b="0" i="0" kern="1200">
                <a:solidFill>
                  <a:schemeClr val="tx1"/>
                </a:solidFill>
                <a:latin typeface="Source Sans Pro" panose="020B0503030403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800" dirty="0">
                <a:solidFill>
                  <a:srgbClr val="808080"/>
                </a:solidFill>
              </a:rPr>
              <a:t>scharfsinn86/stock.adobe.com</a:t>
            </a:r>
          </a:p>
        </p:txBody>
      </p:sp>
    </p:spTree>
    <p:extLst>
      <p:ext uri="{BB962C8B-B14F-4D97-AF65-F5344CB8AC3E}">
        <p14:creationId xmlns:p14="http://schemas.microsoft.com/office/powerpoint/2010/main" val="42517237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Objekt 8" hidden="1">
            <a:extLst>
              <a:ext uri="{FF2B5EF4-FFF2-40B4-BE49-F238E27FC236}">
                <a16:creationId xmlns:a16="http://schemas.microsoft.com/office/drawing/2014/main" id="{7F175428-A900-4377-B186-9FD34682FC26}"/>
              </a:ext>
            </a:extLst>
          </p:cNvPr>
          <p:cNvGraphicFramePr>
            <a:graphicFrameLocks noChangeAspect="1"/>
          </p:cNvGraphicFramePr>
          <p:nvPr>
            <p:custDataLst>
              <p:tags r:id="rId1"/>
            </p:custDataLst>
            <p:extLst>
              <p:ext uri="{D42A27DB-BD31-4B8C-83A1-F6EECF244321}">
                <p14:modId xmlns:p14="http://schemas.microsoft.com/office/powerpoint/2010/main" val="31806871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45" imgH="343" progId="TCLayout.ActiveDocument.1">
                  <p:embed/>
                </p:oleObj>
              </mc:Choice>
              <mc:Fallback>
                <p:oleObj name="think-cell Folie" r:id="rId3" imgW="345" imgH="343" progId="TCLayout.ActiveDocument.1">
                  <p:embed/>
                  <p:pic>
                    <p:nvPicPr>
                      <p:cNvPr id="9" name="Objekt 8" hidden="1">
                        <a:extLst>
                          <a:ext uri="{FF2B5EF4-FFF2-40B4-BE49-F238E27FC236}">
                            <a16:creationId xmlns:a16="http://schemas.microsoft.com/office/drawing/2014/main" id="{7F175428-A900-4377-B186-9FD34682FC2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8" name="Titel 7"/>
          <p:cNvSpPr>
            <a:spLocks noGrp="1"/>
          </p:cNvSpPr>
          <p:nvPr>
            <p:ph type="title"/>
          </p:nvPr>
        </p:nvSpPr>
        <p:spPr>
          <a:solidFill>
            <a:srgbClr val="CCDBEA"/>
          </a:solidFill>
        </p:spPr>
        <p:txBody>
          <a:bodyPr vert="horz"/>
          <a:lstStyle/>
          <a:p>
            <a:r>
              <a:rPr lang="de-DE" dirty="0"/>
              <a:t>Domestic production is further processed within the industry</a:t>
            </a:r>
          </a:p>
        </p:txBody>
      </p:sp>
      <p:sp>
        <p:nvSpPr>
          <p:cNvPr id="5" name="Inhaltsplatzhalter 4">
            <a:extLst>
              <a:ext uri="{FF2B5EF4-FFF2-40B4-BE49-F238E27FC236}">
                <a16:creationId xmlns:a16="http://schemas.microsoft.com/office/drawing/2014/main" id="{17C38F73-3084-4CA4-9E06-0C01C90AD9EE}"/>
              </a:ext>
            </a:extLst>
          </p:cNvPr>
          <p:cNvSpPr>
            <a:spLocks noGrp="1"/>
          </p:cNvSpPr>
          <p:nvPr>
            <p:ph idx="14"/>
          </p:nvPr>
        </p:nvSpPr>
        <p:spPr/>
        <p:txBody>
          <a:bodyPr/>
          <a:lstStyle/>
          <a:p>
            <a:r>
              <a:rPr lang="de-DE" dirty="0"/>
              <a:t>Domestically, almost one third of domestic production goes directly to consumption and 4 percent to service sectors.</a:t>
            </a:r>
          </a:p>
          <a:p>
            <a:r>
              <a:rPr lang="de-DE" dirty="0"/>
              <a:t>More than 60 per cent of the production is further processed within the industry (without </a:t>
            </a:r>
            <a:r>
              <a:rPr lang="de-DE" dirty="0" err="1"/>
              <a:t>pharmaceuticals</a:t>
            </a:r>
            <a:r>
              <a:rPr lang="de-DE" dirty="0"/>
              <a:t>, the share rises to 84 per cent).</a:t>
            </a:r>
          </a:p>
          <a:p>
            <a:r>
              <a:rPr lang="de-DE" dirty="0"/>
              <a:t>Due to the high value-added depth of the industry, further processing also mainly happens within the chemical and pharmaceutical industry. The chemical industry itself is its best supplier and customer.</a:t>
            </a:r>
          </a:p>
        </p:txBody>
      </p:sp>
      <p:sp>
        <p:nvSpPr>
          <p:cNvPr id="2" name="Textplatzhalter 1"/>
          <p:cNvSpPr>
            <a:spLocks noGrp="1"/>
          </p:cNvSpPr>
          <p:nvPr>
            <p:ph type="body" sz="quarter" idx="13"/>
          </p:nvPr>
        </p:nvSpPr>
        <p:spPr/>
        <p:txBody>
          <a:bodyPr/>
          <a:lstStyle/>
          <a:p>
            <a:r>
              <a:rPr lang="de-DE" dirty="0"/>
              <a:t>Domestic sales structure of the chemical-pharmaceutical industry </a:t>
            </a:r>
          </a:p>
        </p:txBody>
      </p:sp>
      <p:sp>
        <p:nvSpPr>
          <p:cNvPr id="3" name="Textplatzhalter 2"/>
          <p:cNvSpPr>
            <a:spLocks noGrp="1"/>
          </p:cNvSpPr>
          <p:nvPr>
            <p:ph type="body" sz="quarter" idx="19"/>
          </p:nvPr>
        </p:nvSpPr>
        <p:spPr/>
        <p:txBody>
          <a:bodyPr/>
          <a:lstStyle/>
          <a:p>
            <a:r>
              <a:rPr lang="de-DE" dirty="0"/>
              <a:t>2019</a:t>
            </a:r>
          </a:p>
        </p:txBody>
      </p:sp>
      <p:sp>
        <p:nvSpPr>
          <p:cNvPr id="4" name="Foliennummernplatzhalter 3"/>
          <p:cNvSpPr>
            <a:spLocks noGrp="1"/>
          </p:cNvSpPr>
          <p:nvPr>
            <p:ph type="sldNum" sz="quarter" idx="43"/>
          </p:nvPr>
        </p:nvSpPr>
        <p:spPr/>
        <p:txBody>
          <a:bodyPr/>
          <a:lstStyle/>
          <a:p>
            <a:fld id="{75F0C769-A3B6-4C2C-9EB6-BFBC1AFD31B3}" type="slidenum">
              <a:rPr lang="de-DE" smtClean="0"/>
              <a:t>9</a:t>
            </a:fld>
            <a:endParaRPr lang="de-DE" dirty="0"/>
          </a:p>
        </p:txBody>
      </p:sp>
      <p:sp>
        <p:nvSpPr>
          <p:cNvPr id="6" name="Inhaltsplatzhalter 5"/>
          <p:cNvSpPr>
            <a:spLocks noGrp="1"/>
          </p:cNvSpPr>
          <p:nvPr>
            <p:ph type="body" sz="quarter" idx="40"/>
          </p:nvPr>
        </p:nvSpPr>
        <p:spPr/>
        <p:txBody>
          <a:bodyPr/>
          <a:lstStyle/>
          <a:p>
            <a:pPr lvl="0"/>
            <a:r>
              <a:rPr lang="de-DE" dirty="0"/>
              <a:t>Source: </a:t>
            </a:r>
            <a:r>
              <a:rPr lang="de-DE" dirty="0" err="1"/>
              <a:t>Destatis</a:t>
            </a:r>
            <a:r>
              <a:rPr lang="de-DE" dirty="0"/>
              <a:t>, VCI</a:t>
            </a:r>
          </a:p>
          <a:p>
            <a:endParaRPr lang="de-DE" dirty="0"/>
          </a:p>
        </p:txBody>
      </p:sp>
      <p:sp>
        <p:nvSpPr>
          <p:cNvPr id="15" name="Textplatzhalter 14">
            <a:extLst>
              <a:ext uri="{FF2B5EF4-FFF2-40B4-BE49-F238E27FC236}">
                <a16:creationId xmlns:a16="http://schemas.microsoft.com/office/drawing/2014/main" id="{F72851AC-FA0C-4C7B-982B-96999016D6B4}"/>
              </a:ext>
            </a:extLst>
          </p:cNvPr>
          <p:cNvSpPr>
            <a:spLocks noGrp="1"/>
          </p:cNvSpPr>
          <p:nvPr>
            <p:ph type="body" sz="quarter" idx="41"/>
          </p:nvPr>
        </p:nvSpPr>
        <p:spPr/>
        <p:txBody>
          <a:bodyPr/>
          <a:lstStyle/>
          <a:p>
            <a:endParaRPr lang="de-DE"/>
          </a:p>
        </p:txBody>
      </p:sp>
      <p:graphicFrame>
        <p:nvGraphicFramePr>
          <p:cNvPr id="13" name="Diagrammplatzhalter 12">
            <a:extLst>
              <a:ext uri="{FF2B5EF4-FFF2-40B4-BE49-F238E27FC236}">
                <a16:creationId xmlns:a16="http://schemas.microsoft.com/office/drawing/2014/main" id="{0656DD7F-D565-4F69-A946-7A237DFEFAE9}"/>
              </a:ext>
            </a:extLst>
          </p:cNvPr>
          <p:cNvGraphicFramePr>
            <a:graphicFrameLocks noGrp="1"/>
          </p:cNvGraphicFramePr>
          <p:nvPr>
            <p:ph type="chart" sz="quarter" idx="18"/>
            <p:extLst>
              <p:ext uri="{D42A27DB-BD31-4B8C-83A1-F6EECF244321}">
                <p14:modId xmlns:p14="http://schemas.microsoft.com/office/powerpoint/2010/main" val="551002118"/>
              </p:ext>
            </p:extLst>
          </p:nvPr>
        </p:nvGraphicFramePr>
        <p:xfrm>
          <a:off x="540069" y="1743075"/>
          <a:ext cx="5399087" cy="4170363"/>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1467875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a16="http://schemas.microsoft.com/office/drawing/2014/main" xmlns:v="urn:schemas-microsoft-com:vml" xmlns:c="http://schemas.openxmlformats.org/drawingml/2006/chart">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uFVRPcJBPsRg042UofwIS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tcBQddfOKZiuEZ91wNEnH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uL4wfA_cpXulPdzwb7aQ6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_uNHrIbLWhq0fPjvqFwsC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k_xsLIJ0T2.mpWffi.hbbA"/>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zrMK.95b2GgaY.ASwO9m9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tshvAgZen4Kb7XMniM8MeA"/>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JW85WiQvR8..eSlCtuVdQQ"/>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VCI-Design">
  <a:themeElements>
    <a:clrScheme name="Benutzerdefiniert 2">
      <a:dk1>
        <a:srgbClr val="000000"/>
      </a:dk1>
      <a:lt1>
        <a:srgbClr val="FFFFFF"/>
      </a:lt1>
      <a:dk2>
        <a:srgbClr val="003061"/>
      </a:dk2>
      <a:lt2>
        <a:srgbClr val="CCDBEA"/>
      </a:lt2>
      <a:accent1>
        <a:srgbClr val="004A94"/>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7">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noAutofit/>
      </a:bodyPr>
      <a:lstStyle>
        <a:defPPr algn="l">
          <a:buClr>
            <a:schemeClr val="accent1"/>
          </a:buClr>
          <a:buSzPct val="90000"/>
          <a:defRPr sz="2000" dirty="0" err="1" smtClean="0">
            <a:latin typeface="Source Sans Pro" panose="020B0503030403020204" pitchFamily="34" charset="0"/>
          </a:defRPr>
        </a:defPPr>
      </a:lstStyle>
    </a:txDef>
  </a:objectDefaults>
  <a:extraClrSchemeLst/>
  <a:custClrLst>
    <a:custClr name="VCI-Blau">
      <a:srgbClr val="004A94"/>
    </a:custClr>
    <a:custClr name="Dunkelblau">
      <a:srgbClr val="003061"/>
    </a:custClr>
    <a:custClr name="Orange">
      <a:srgbClr val="FF5C33"/>
    </a:custClr>
    <a:custClr name="Sand">
      <a:srgbClr val="BE9528"/>
    </a:custClr>
    <a:custClr name="Petrol">
      <a:srgbClr val="166E79"/>
    </a:custClr>
    <a:custClr name="Purple">
      <a:srgbClr val="623C72"/>
    </a:custClr>
    <a:custClr name="Berry">
      <a:srgbClr val="B22063"/>
    </a:custClr>
    <a:custClr name="Hellblau">
      <a:srgbClr val="3080B2"/>
    </a:custClr>
    <a:custClr name="Gruen">
      <a:srgbClr val="5A7916"/>
    </a:custClr>
    <a:custClr name="Schwarz">
      <a:srgbClr val="000000"/>
    </a:custClr>
    <a:custClr name="Blau_20">
      <a:srgbClr val="CCDBEA"/>
    </a:custClr>
    <a:custClr name="Dunkelblau_20">
      <a:srgbClr val="CCD6DF"/>
    </a:custClr>
    <a:custClr name="Orange_20">
      <a:srgbClr val="FFDED6"/>
    </a:custClr>
    <a:custClr name="Sand_20">
      <a:srgbClr val="F2EAD4"/>
    </a:custClr>
    <a:custClr name="Petrol_20">
      <a:srgbClr val="D0E2E4"/>
    </a:custClr>
    <a:custClr name="Purple_20">
      <a:srgbClr val="E0D8E3"/>
    </a:custClr>
    <a:custClr name="Berry_20">
      <a:srgbClr val="F0D2E0"/>
    </a:custClr>
    <a:custClr name="Hellblau_20">
      <a:srgbClr val="D6E6F0"/>
    </a:custClr>
    <a:custClr name="Gruen_20">
      <a:srgbClr val="DEE4D0"/>
    </a:custClr>
    <a:custClr name="Grau_20">
      <a:srgbClr val="CCCCCC"/>
    </a:custClr>
  </a:custClrLst>
  <a:extLst>
    <a:ext uri="{05A4C25C-085E-4340-85A3-A5531E510DB2}">
      <thm15:themeFamily xmlns:thm15="http://schemas.microsoft.com/office/thememl/2012/main" name="Finale-VCI-PP-Vorlage-2021.potx" id="{17AE5226-215A-4915-8CE0-B318E9C70E4D}" vid="{061B7FEC-95B2-4990-A757-D019C371E0D7}"/>
    </a:ext>
  </a:extLst>
</a:theme>
</file>

<file path=ppt/theme/theme2.xml><?xml version="1.0" encoding="utf-8"?>
<a:theme xmlns:a="http://schemas.openxmlformats.org/drawingml/2006/main" name="Office">
  <a:themeElements>
    <a:clrScheme name="Benutzerdefiniert 1">
      <a:dk1>
        <a:srgbClr val="000000"/>
      </a:dk1>
      <a:lt1>
        <a:srgbClr val="FFFFFF"/>
      </a:lt1>
      <a:dk2>
        <a:srgbClr val="003061"/>
      </a:dk2>
      <a:lt2>
        <a:srgbClr val="CCDBEA"/>
      </a:lt2>
      <a:accent1>
        <a:srgbClr val="004993"/>
      </a:accent1>
      <a:accent2>
        <a:srgbClr val="FF5C33"/>
      </a:accent2>
      <a:accent3>
        <a:srgbClr val="BE9528"/>
      </a:accent3>
      <a:accent4>
        <a:srgbClr val="166E79"/>
      </a:accent4>
      <a:accent5>
        <a:srgbClr val="B22063"/>
      </a:accent5>
      <a:accent6>
        <a:srgbClr val="3080B2"/>
      </a:accent6>
      <a:hlink>
        <a:srgbClr val="004993"/>
      </a:hlink>
      <a:folHlink>
        <a:srgbClr val="613C71"/>
      </a:folHlink>
    </a:clrScheme>
    <a:fontScheme name="Benutzerdefiniert 10">
      <a:majorFont>
        <a:latin typeface="Georgia"/>
        <a:ea typeface=""/>
        <a:cs typeface=""/>
      </a:majorFont>
      <a:minorFont>
        <a:latin typeface="Source Sans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VCI-PP-Vorlage-2021</Template>
  <TotalTime>0</TotalTime>
  <Words>2572</Words>
  <Application>Microsoft Office PowerPoint</Application>
  <PresentationFormat>Breitbild</PresentationFormat>
  <Paragraphs>340</Paragraphs>
  <Slides>26</Slides>
  <Notes>9</Notes>
  <HiddenSlides>0</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1</vt:i4>
      </vt:variant>
      <vt:variant>
        <vt:lpstr>Folientitel</vt:lpstr>
      </vt:variant>
      <vt:variant>
        <vt:i4>26</vt:i4>
      </vt:variant>
    </vt:vector>
  </HeadingPairs>
  <TitlesOfParts>
    <vt:vector size="36" baseType="lpstr">
      <vt:lpstr>Arial</vt:lpstr>
      <vt:lpstr>Bahnschrift SemiBold</vt:lpstr>
      <vt:lpstr>Bookman Old Style</vt:lpstr>
      <vt:lpstr>Georgia</vt:lpstr>
      <vt:lpstr>Source Sans Pro</vt:lpstr>
      <vt:lpstr>STIXGeneral-Regular</vt:lpstr>
      <vt:lpstr>Wingdings 2</vt:lpstr>
      <vt:lpstr>Wingdings 3</vt:lpstr>
      <vt:lpstr>VCI-Design</vt:lpstr>
      <vt:lpstr>think-cell Folie</vt:lpstr>
      <vt:lpstr>Portrait of the German Chemical Industry</vt:lpstr>
      <vt:lpstr>Table of contents</vt:lpstr>
      <vt:lpstr>Sector portrait - Key figures at a glance 2021</vt:lpstr>
      <vt:lpstr>Importance of the industry for the overall economy</vt:lpstr>
      <vt:lpstr>The sector is the core of Germany as an industrial country It is capital-, research- and energy-intensive and export-oriented</vt:lpstr>
      <vt:lpstr>The sector comes third among industrial sectors in Germany</vt:lpstr>
      <vt:lpstr>The raw material base of the chemical industry</vt:lpstr>
      <vt:lpstr>Chemistry is at the beginning of many value chains</vt:lpstr>
      <vt:lpstr>Domestic production is further processed within the industry</vt:lpstr>
      <vt:lpstr>Main domestic customers for chemical products: plastics processors</vt:lpstr>
      <vt:lpstr>New value creation structures emerge</vt:lpstr>
      <vt:lpstr>Chemistry: Innovation engine of a circular future</vt:lpstr>
      <vt:lpstr>Digitalisation drives circular economy</vt:lpstr>
      <vt:lpstr>Many global players in the chemical and pharmaceutical industry</vt:lpstr>
      <vt:lpstr>Over 90 percent of the companies are medium-sized</vt:lpstr>
      <vt:lpstr>Rising employment figures over the past 10 years</vt:lpstr>
      <vt:lpstr>The industry trains</vt:lpstr>
      <vt:lpstr>Chemistry is energy-intensive, but reduces energy consumption and emissions</vt:lpstr>
      <vt:lpstr>The German chemical and pharmaceutical industry is strong in research</vt:lpstr>
      <vt:lpstr>The industry is capital intensive and invests in transformation</vt:lpstr>
      <vt:lpstr>The industry is export-oriented - its most important sales market is Europe</vt:lpstr>
      <vt:lpstr>The industry invests abroad and benefits from market growth via production on site </vt:lpstr>
      <vt:lpstr>The German chemical and pharmaceutical industry is at home on the world markets</vt:lpstr>
      <vt:lpstr>Importance of foreign subsidiaries is high</vt:lpstr>
      <vt:lpstr>Further information</vt:lpstr>
      <vt:lpstr>VCI contact</vt:lpstr>
    </vt:vector>
  </TitlesOfParts>
  <Company>VCI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Branchenporträt</dc:title>
  <dc:creator>VCI;Maximilian Nichterlein</dc:creator>
  <cp:keywords>, docId:ED1671CFEEE7FF7F1BA778BCCA1F404F</cp:keywords>
  <cp:lastModifiedBy>Kellermann, Christiane</cp:lastModifiedBy>
  <cp:revision>143</cp:revision>
  <dcterms:created xsi:type="dcterms:W3CDTF">2021-05-14T12:09:14Z</dcterms:created>
  <dcterms:modified xsi:type="dcterms:W3CDTF">2022-08-29T13:56:22Z</dcterms:modified>
</cp:coreProperties>
</file>