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4.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tags/tag10.xml" ContentType="application/vnd.openxmlformats-officedocument.presentationml.tags+xml"/>
  <Override PartName="/ppt/notesSlides/notesSlide5.xml" ContentType="application/vnd.openxmlformats-officedocument.presentationml.notesSlide+xml"/>
  <Override PartName="/ppt/charts/chart2.xml" ContentType="application/vnd.openxmlformats-officedocument.drawingml.chart+xml"/>
  <Override PartName="/ppt/tags/tag11.xml" ContentType="application/vnd.openxmlformats-officedocument.presentationml.tags+xml"/>
  <Override PartName="/ppt/charts/chart3.xml" ContentType="application/vnd.openxmlformats-officedocument.drawingml.chart+xml"/>
  <Override PartName="/ppt/charts/style1.xml" ContentType="application/vnd.ms-office.chartstyle+xml"/>
  <Override PartName="/ppt/charts/colors1.xml" ContentType="application/vnd.ms-office.chartcolorstyle+xml"/>
  <Override PartName="/ppt/tags/tag12.xml" ContentType="application/vnd.openxmlformats-officedocument.presentationml.tags+xml"/>
  <Override PartName="/ppt/notesSlides/notesSlide6.xml" ContentType="application/vnd.openxmlformats-officedocument.presentationml.notesSlide+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2.xml" ContentType="application/vnd.openxmlformats-officedocument.drawingml.chartshapes+xml"/>
  <Override PartName="/ppt/charts/chart5.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3.xml" ContentType="application/vnd.openxmlformats-officedocument.drawingml.chartshapes+xml"/>
  <Override PartName="/ppt/tags/tag13.xml" ContentType="application/vnd.openxmlformats-officedocument.presentationml.tags+xml"/>
  <Override PartName="/ppt/notesSlides/notesSlide7.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notesSlides/notesSlide8.xml" ContentType="application/vnd.openxmlformats-officedocument.presentationml.notesSlide+xml"/>
  <Override PartName="/ppt/charts/chart6.xml" ContentType="application/vnd.openxmlformats-officedocument.drawingml.chart+xml"/>
  <Override PartName="/ppt/charts/style4.xml" ContentType="application/vnd.ms-office.chartstyle+xml"/>
  <Override PartName="/ppt/charts/colors4.xml" ContentType="application/vnd.ms-office.chartcolorstyle+xml"/>
  <Override PartName="/ppt/tags/tag16.xml" ContentType="application/vnd.openxmlformats-officedocument.presentationml.tags+xml"/>
  <Override PartName="/ppt/tags/tag17.xml" ContentType="application/vnd.openxmlformats-officedocument.presentationml.tags+xml"/>
  <Override PartName="/ppt/notesSlides/notesSlide9.xml" ContentType="application/vnd.openxmlformats-officedocument.presentationml.notesSlide+xml"/>
  <Override PartName="/ppt/charts/chart7.xml" ContentType="application/vnd.openxmlformats-officedocument.drawingml.chart+xml"/>
  <Override PartName="/ppt/charts/style5.xml" ContentType="application/vnd.ms-office.chartstyle+xml"/>
  <Override PartName="/ppt/charts/colors5.xml" ContentType="application/vnd.ms-office.chartcolorstyle+xml"/>
  <Override PartName="/ppt/tags/tag18.xml" ContentType="application/vnd.openxmlformats-officedocument.presentationml.tags+xml"/>
  <Override PartName="/ppt/tags/tag19.xml" ContentType="application/vnd.openxmlformats-officedocument.presentationml.tags+xml"/>
  <Override PartName="/ppt/notesSlides/notesSlide10.xml" ContentType="application/vnd.openxmlformats-officedocument.presentationml.notesSlide+xml"/>
  <Override PartName="/ppt/charts/chart8.xml" ContentType="application/vnd.openxmlformats-officedocument.drawingml.chart+xml"/>
  <Override PartName="/ppt/charts/style6.xml" ContentType="application/vnd.ms-office.chartstyle+xml"/>
  <Override PartName="/ppt/charts/colors6.xml" ContentType="application/vnd.ms-office.chartcolorstyle+xml"/>
  <Override PartName="/ppt/tags/tag20.xml" ContentType="application/vnd.openxmlformats-officedocument.presentationml.tags+xml"/>
  <Override PartName="/ppt/tags/tag21.xml" ContentType="application/vnd.openxmlformats-officedocument.presentationml.tags+xml"/>
  <Override PartName="/ppt/notesSlides/notesSlide11.xml" ContentType="application/vnd.openxmlformats-officedocument.presentationml.notesSlide+xml"/>
  <Override PartName="/ppt/charts/chart9.xml" ContentType="application/vnd.openxmlformats-officedocument.drawingml.chart+xml"/>
  <Override PartName="/ppt/tags/tag22.xml" ContentType="application/vnd.openxmlformats-officedocument.presentationml.tags+xml"/>
  <Override PartName="/ppt/tags/tag23.xml" ContentType="application/vnd.openxmlformats-officedocument.presentationml.tags+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24.xml" ContentType="application/vnd.openxmlformats-officedocument.presentationml.tags+xml"/>
  <Override PartName="/ppt/tags/tag25.xml" ContentType="application/vnd.openxmlformats-officedocument.presentationml.tags+xml"/>
  <Override PartName="/ppt/notesSlides/notesSlide13.xml" ContentType="application/vnd.openxmlformats-officedocument.presentationml.notesSlide+xml"/>
  <Override PartName="/ppt/charts/chart10.xml" ContentType="application/vnd.openxmlformats-officedocument.drawingml.chart+xml"/>
  <Override PartName="/ppt/drawings/drawing4.xml" ContentType="application/vnd.openxmlformats-officedocument.drawingml.chartshapes+xml"/>
  <Override PartName="/ppt/tags/tag26.xml" ContentType="application/vnd.openxmlformats-officedocument.presentationml.tags+xml"/>
  <Override PartName="/ppt/tags/tag27.xml" ContentType="application/vnd.openxmlformats-officedocument.presentationml.tags+xml"/>
  <Override PartName="/ppt/notesSlides/notesSlide14.xml" ContentType="application/vnd.openxmlformats-officedocument.presentationml.notesSlide+xml"/>
  <Override PartName="/ppt/charts/chart11.xml" ContentType="application/vnd.openxmlformats-officedocument.drawingml.chart+xml"/>
  <Override PartName="/ppt/drawings/drawing5.xml" ContentType="application/vnd.openxmlformats-officedocument.drawingml.chartshapes+xml"/>
  <Override PartName="/ppt/charts/chart12.xml" ContentType="application/vnd.openxmlformats-officedocument.drawingml.chart+xml"/>
  <Override PartName="/ppt/tags/tag28.xml" ContentType="application/vnd.openxmlformats-officedocument.presentationml.tags+xml"/>
  <Override PartName="/ppt/notesSlides/notesSlide15.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16.xml" ContentType="application/vnd.openxmlformats-officedocument.presentationml.notesSlide+xml"/>
  <Override PartName="/ppt/charts/chart13.xml" ContentType="application/vnd.openxmlformats-officedocument.drawingml.chart+xml"/>
  <Override PartName="/ppt/tags/tag32.xml" ContentType="application/vnd.openxmlformats-officedocument.presentationml.tags+xml"/>
  <Override PartName="/ppt/tags/tag33.xml" ContentType="application/vnd.openxmlformats-officedocument.presentationml.tags+xml"/>
  <Override PartName="/ppt/notesSlides/notesSlide17.xml" ContentType="application/vnd.openxmlformats-officedocument.presentationml.notesSlide+xml"/>
  <Override PartName="/ppt/charts/chart14.xml" ContentType="application/vnd.openxmlformats-officedocument.drawingml.chart+xml"/>
  <Override PartName="/ppt/drawings/drawing6.xml" ContentType="application/vnd.openxmlformats-officedocument.drawingml.chartshapes+xml"/>
  <Override PartName="/ppt/tags/tag34.xml" ContentType="application/vnd.openxmlformats-officedocument.presentationml.tags+xml"/>
  <Override PartName="/ppt/tags/tag35.xml" ContentType="application/vnd.openxmlformats-officedocument.presentationml.tags+xml"/>
  <Override PartName="/ppt/notesSlides/notesSlide18.xml" ContentType="application/vnd.openxmlformats-officedocument.presentationml.notesSlide+xml"/>
  <Override PartName="/ppt/charts/chart15.xml" ContentType="application/vnd.openxmlformats-officedocument.drawingml.chart+xml"/>
  <Override PartName="/ppt/charts/style7.xml" ContentType="application/vnd.ms-office.chartstyle+xml"/>
  <Override PartName="/ppt/charts/colors7.xml" ContentType="application/vnd.ms-office.chartcolorstyle+xml"/>
  <Override PartName="/ppt/tags/tag36.xml" ContentType="application/vnd.openxmlformats-officedocument.presentationml.tags+xml"/>
  <Override PartName="/ppt/tags/tag37.xml" ContentType="application/vnd.openxmlformats-officedocument.presentationml.tags+xml"/>
  <Override PartName="/ppt/notesSlides/notesSlide19.xml" ContentType="application/vnd.openxmlformats-officedocument.presentationml.notesSlide+xml"/>
  <Override PartName="/ppt/charts/chart16.xml" ContentType="application/vnd.openxmlformats-officedocument.drawingml.chart+xml"/>
  <Override PartName="/ppt/charts/chart17.xml" ContentType="application/vnd.openxmlformats-officedocument.drawingml.chart+xml"/>
  <Override PartName="/ppt/tags/tag38.xml" ContentType="application/vnd.openxmlformats-officedocument.presentationml.tags+xml"/>
  <Override PartName="/ppt/notesSlides/notesSlide20.xml" ContentType="application/vnd.openxmlformats-officedocument.presentationml.notesSlide+xml"/>
  <Override PartName="/ppt/charts/chart18.xml" ContentType="application/vnd.openxmlformats-officedocument.drawingml.chart+xml"/>
  <Override PartName="/ppt/charts/chart19.xml" ContentType="application/vnd.openxmlformats-officedocument.drawingml.chart+xml"/>
  <Override PartName="/ppt/drawings/drawing7.xml" ContentType="application/vnd.openxmlformats-officedocument.drawingml.chartshapes+xml"/>
  <Override PartName="/ppt/tags/tag39.xml" ContentType="application/vnd.openxmlformats-officedocument.presentationml.tags+xml"/>
  <Override PartName="/ppt/tags/tag40.xml" ContentType="application/vnd.openxmlformats-officedocument.presentationml.tags+xml"/>
  <Override PartName="/ppt/notesSlides/notesSlide21.xml" ContentType="application/vnd.openxmlformats-officedocument.presentationml.notesSlide+xml"/>
  <Override PartName="/ppt/charts/chart20.xml" ContentType="application/vnd.openxmlformats-officedocument.drawingml.chart+xml"/>
  <Override PartName="/ppt/charts/chart21.xml" ContentType="application/vnd.openxmlformats-officedocument.drawingml.chart+xml"/>
  <Override PartName="/ppt/tags/tag41.xml" ContentType="application/vnd.openxmlformats-officedocument.presentationml.tags+xml"/>
  <Override PartName="/ppt/notesSlides/notesSlide22.xml" ContentType="application/vnd.openxmlformats-officedocument.presentationml.notesSlide+xml"/>
  <Override PartName="/ppt/charts/chart22.xml" ContentType="application/vnd.openxmlformats-officedocument.drawingml.chart+xml"/>
  <Override PartName="/ppt/charts/chart23.xml" ContentType="application/vnd.openxmlformats-officedocument.drawingml.chart+xml"/>
  <Override PartName="/ppt/tags/tag42.xml" ContentType="application/vnd.openxmlformats-officedocument.presentationml.tags+xml"/>
  <Override PartName="/ppt/tags/tag43.xml" ContentType="application/vnd.openxmlformats-officedocument.presentationml.tags+xml"/>
  <Override PartName="/ppt/notesSlides/notesSlide23.xml" ContentType="application/vnd.openxmlformats-officedocument.presentationml.notesSlide+xml"/>
  <Override PartName="/ppt/charts/chart24.xml" ContentType="application/vnd.openxmlformats-officedocument.drawingml.chart+xml"/>
  <Override PartName="/ppt/charts/chart25.xml" ContentType="application/vnd.openxmlformats-officedocument.drawingml.chart+xml"/>
  <Override PartName="/ppt/tags/tag44.xml" ContentType="application/vnd.openxmlformats-officedocument.presentationml.tags+xml"/>
  <Override PartName="/ppt/tags/tag45.xml" ContentType="application/vnd.openxmlformats-officedocument.presentationml.tags+xml"/>
  <Override PartName="/ppt/notesSlides/notesSlide24.xml" ContentType="application/vnd.openxmlformats-officedocument.presentationml.notesSlide+xml"/>
  <Override PartName="/ppt/charts/chart26.xml" ContentType="application/vnd.openxmlformats-officedocument.drawingml.chart+xml"/>
  <Override PartName="/ppt/charts/chart27.xml" ContentType="application/vnd.openxmlformats-officedocument.drawingml.chart+xml"/>
  <Override PartName="/ppt/tags/tag46.xml" ContentType="application/vnd.openxmlformats-officedocument.presentationml.tags+xml"/>
  <Override PartName="/ppt/tags/tag47.xml" ContentType="application/vnd.openxmlformats-officedocument.presentationml.tags+xml"/>
  <Override PartName="/ppt/notesSlides/notesSlide25.xml" ContentType="application/vnd.openxmlformats-officedocument.presentationml.notesSlide+xml"/>
  <Override PartName="/ppt/charts/chart28.xml" ContentType="application/vnd.openxmlformats-officedocument.drawingml.chart+xml"/>
  <Override PartName="/ppt/tags/tag48.xml" ContentType="application/vnd.openxmlformats-officedocument.presentationml.tags+xml"/>
  <Override PartName="/ppt/tags/tag49.xml" ContentType="application/vnd.openxmlformats-officedocument.presentationml.tags+xml"/>
  <Override PartName="/ppt/notesSlides/notesSlide26.xml" ContentType="application/vnd.openxmlformats-officedocument.presentationml.notesSlide+xml"/>
  <Override PartName="/ppt/charts/chart29.xml" ContentType="application/vnd.openxmlformats-officedocument.drawingml.chart+xml"/>
  <Override PartName="/ppt/tags/tag50.xml" ContentType="application/vnd.openxmlformats-officedocument.presentationml.tags+xml"/>
  <Override PartName="/ppt/tags/tag51.xml" ContentType="application/vnd.openxmlformats-officedocument.presentationml.tags+xml"/>
  <Override PartName="/ppt/notesSlides/notesSlide27.xml" ContentType="application/vnd.openxmlformats-officedocument.presentationml.notesSlide+xml"/>
  <Override PartName="/ppt/charts/chart30.xml" ContentType="application/vnd.openxmlformats-officedocument.drawingml.chart+xml"/>
  <Override PartName="/ppt/charts/style8.xml" ContentType="application/vnd.ms-office.chartstyle+xml"/>
  <Override PartName="/ppt/charts/colors8.xml" ContentType="application/vnd.ms-office.chartcolorstyle+xml"/>
  <Override PartName="/ppt/tags/tag52.xml" ContentType="application/vnd.openxmlformats-officedocument.presentationml.tags+xml"/>
  <Override PartName="/ppt/tags/tag53.xml" ContentType="application/vnd.openxmlformats-officedocument.presentationml.tags+xml"/>
  <Override PartName="/ppt/notesSlides/notesSlide28.xml" ContentType="application/vnd.openxmlformats-officedocument.presentationml.notesSlide+xml"/>
  <Override PartName="/ppt/charts/chart31.xml" ContentType="application/vnd.openxmlformats-officedocument.drawingml.chart+xml"/>
  <Override PartName="/ppt/charts/style9.xml" ContentType="application/vnd.ms-office.chartstyle+xml"/>
  <Override PartName="/ppt/charts/colors9.xml" ContentType="application/vnd.ms-office.chartcolorstyle+xml"/>
  <Override PartName="/ppt/tags/tag54.xml" ContentType="application/vnd.openxmlformats-officedocument.presentationml.tags+xml"/>
  <Override PartName="/ppt/tags/tag55.xml" ContentType="application/vnd.openxmlformats-officedocument.presentationml.tags+xml"/>
  <Override PartName="/ppt/charts/chart32.xml" ContentType="application/vnd.openxmlformats-officedocument.drawingml.chart+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charts/chart33.xml" ContentType="application/vnd.openxmlformats-officedocument.drawingml.chart+xml"/>
  <Override PartName="/ppt/tags/tag59.xml" ContentType="application/vnd.openxmlformats-officedocument.presentationml.tags+xml"/>
  <Override PartName="/ppt/charts/chart34.xml" ContentType="application/vnd.openxmlformats-officedocument.drawingml.chart+xml"/>
  <Override PartName="/ppt/charts/style10.xml" ContentType="application/vnd.ms-office.chartstyle+xml"/>
  <Override PartName="/ppt/charts/colors10.xml" ContentType="application/vnd.ms-office.chartcolorstyle+xml"/>
  <Override PartName="/ppt/tags/tag60.xml" ContentType="application/vnd.openxmlformats-officedocument.presentationml.tags+xml"/>
  <Override PartName="/ppt/tags/tag61.xml" ContentType="application/vnd.openxmlformats-officedocument.presentationml.tags+xml"/>
  <Override PartName="/ppt/notesSlides/notesSlide29.xml" ContentType="application/vnd.openxmlformats-officedocument.presentationml.notesSlide+xml"/>
  <Override PartName="/ppt/charts/chart35.xml" ContentType="application/vnd.openxmlformats-officedocument.drawingml.chart+xml"/>
  <Override PartName="/ppt/charts/style11.xml" ContentType="application/vnd.ms-office.chartstyle+xml"/>
  <Override PartName="/ppt/charts/colors11.xml" ContentType="application/vnd.ms-office.chartcolorstyle+xml"/>
  <Override PartName="/ppt/drawings/drawing8.xml" ContentType="application/vnd.openxmlformats-officedocument.drawingml.chartshapes+xml"/>
  <Override PartName="/ppt/tags/tag62.xml" ContentType="application/vnd.openxmlformats-officedocument.presentationml.tags+xml"/>
  <Override PartName="/ppt/tags/tag63.xml" ContentType="application/vnd.openxmlformats-officedocument.presentationml.tags+xml"/>
  <Override PartName="/ppt/notesSlides/notesSlide30.xml" ContentType="application/vnd.openxmlformats-officedocument.presentationml.notesSlide+xml"/>
  <Override PartName="/ppt/charts/chart36.xml" ContentType="application/vnd.openxmlformats-officedocument.drawingml.chart+xml"/>
  <Override PartName="/ppt/tags/tag64.xml" ContentType="application/vnd.openxmlformats-officedocument.presentationml.tag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65.xml" ContentType="application/vnd.openxmlformats-officedocument.presentationml.tags+xml"/>
  <Override PartName="/ppt/notesSlides/notesSlide31.xml" ContentType="application/vnd.openxmlformats-officedocument.presentationml.notesSlide+xml"/>
  <Override PartName="/ppt/charts/chart37.xml" ContentType="application/vnd.openxmlformats-officedocument.drawingml.chart+xml"/>
  <Override PartName="/ppt/charts/chart38.xml" ContentType="application/vnd.openxmlformats-officedocument.drawingml.chart+xml"/>
  <Override PartName="/ppt/tags/tag66.xml" ContentType="application/vnd.openxmlformats-officedocument.presentationml.tags+xml"/>
  <Override PartName="/ppt/charts/chart39.xml" ContentType="application/vnd.openxmlformats-officedocument.drawingml.chart+xml"/>
  <Override PartName="/ppt/charts/style12.xml" ContentType="application/vnd.ms-office.chartstyle+xml"/>
  <Override PartName="/ppt/charts/colors12.xml" ContentType="application/vnd.ms-office.chartcolorstyle+xml"/>
  <Override PartName="/ppt/tags/tag67.xml" ContentType="application/vnd.openxmlformats-officedocument.presentationml.tags+xml"/>
  <Override PartName="/ppt/tags/tag68.xml" ContentType="application/vnd.openxmlformats-officedocument.presentationml.tags+xml"/>
  <Override PartName="/ppt/notesSlides/notesSlide32.xml" ContentType="application/vnd.openxmlformats-officedocument.presentationml.notesSlide+xml"/>
  <Override PartName="/ppt/charts/chart40.xml" ContentType="application/vnd.openxmlformats-officedocument.drawingml.chart+xml"/>
  <Override PartName="/ppt/drawings/drawing9.xml" ContentType="application/vnd.openxmlformats-officedocument.drawingml.chartshapes+xml"/>
  <Override PartName="/ppt/tags/tag69.xml" ContentType="application/vnd.openxmlformats-officedocument.presentationml.tags+xml"/>
  <Override PartName="/ppt/notesSlides/notesSlide33.xml" ContentType="application/vnd.openxmlformats-officedocument.presentationml.notesSlide+xml"/>
  <Override PartName="/ppt/charts/chart41.xml" ContentType="application/vnd.openxmlformats-officedocument.drawingml.chart+xml"/>
  <Override PartName="/ppt/charts/style13.xml" ContentType="application/vnd.ms-office.chartstyle+xml"/>
  <Override PartName="/ppt/charts/colors13.xml" ContentType="application/vnd.ms-office.chartcolorstyle+xml"/>
  <Override PartName="/ppt/tags/tag70.xml" ContentType="application/vnd.openxmlformats-officedocument.presentationml.tags+xml"/>
  <Override PartName="/ppt/tags/tag71.xml" ContentType="application/vnd.openxmlformats-officedocument.presentationml.tags+xml"/>
  <Override PartName="/ppt/notesSlides/notesSlide34.xml" ContentType="application/vnd.openxmlformats-officedocument.presentationml.notesSlide+xml"/>
  <Override PartName="/ppt/charts/chart42.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43.xml" ContentType="application/vnd.openxmlformats-officedocument.drawingml.chart+xml"/>
  <Override PartName="/ppt/tags/tag72.xml" ContentType="application/vnd.openxmlformats-officedocument.presentationml.tags+xml"/>
  <Override PartName="/ppt/tags/tag73.xml" ContentType="application/vnd.openxmlformats-officedocument.presentationml.tags+xml"/>
  <Override PartName="/ppt/notesSlides/notesSlide35.xml" ContentType="application/vnd.openxmlformats-officedocument.presentationml.notesSlide+xml"/>
  <Override PartName="/ppt/charts/chart44.xml" ContentType="application/vnd.openxmlformats-officedocument.drawingml.chart+xml"/>
  <Override PartName="/ppt/tags/tag7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2" r:id="rId1"/>
  </p:sldMasterIdLst>
  <p:notesMasterIdLst>
    <p:notesMasterId r:id="rId48"/>
  </p:notesMasterIdLst>
  <p:sldIdLst>
    <p:sldId id="728" r:id="rId2"/>
    <p:sldId id="661" r:id="rId3"/>
    <p:sldId id="663" r:id="rId4"/>
    <p:sldId id="825" r:id="rId5"/>
    <p:sldId id="667" r:id="rId6"/>
    <p:sldId id="810" r:id="rId7"/>
    <p:sldId id="947" r:id="rId8"/>
    <p:sldId id="748" r:id="rId9"/>
    <p:sldId id="739" r:id="rId10"/>
    <p:sldId id="720" r:id="rId11"/>
    <p:sldId id="813" r:id="rId12"/>
    <p:sldId id="811" r:id="rId13"/>
    <p:sldId id="796" r:id="rId14"/>
    <p:sldId id="797" r:id="rId15"/>
    <p:sldId id="817" r:id="rId16"/>
    <p:sldId id="818" r:id="rId17"/>
    <p:sldId id="679" r:id="rId18"/>
    <p:sldId id="826" r:id="rId19"/>
    <p:sldId id="756" r:id="rId20"/>
    <p:sldId id="799" r:id="rId21"/>
    <p:sldId id="800" r:id="rId22"/>
    <p:sldId id="820" r:id="rId23"/>
    <p:sldId id="686" r:id="rId24"/>
    <p:sldId id="731" r:id="rId25"/>
    <p:sldId id="841" r:id="rId26"/>
    <p:sldId id="693" r:id="rId27"/>
    <p:sldId id="697" r:id="rId28"/>
    <p:sldId id="830" r:id="rId29"/>
    <p:sldId id="808" r:id="rId30"/>
    <p:sldId id="829" r:id="rId31"/>
    <p:sldId id="809" r:id="rId32"/>
    <p:sldId id="831" r:id="rId33"/>
    <p:sldId id="824" r:id="rId34"/>
    <p:sldId id="827" r:id="rId35"/>
    <p:sldId id="718" r:id="rId36"/>
    <p:sldId id="946" r:id="rId37"/>
    <p:sldId id="812" r:id="rId38"/>
    <p:sldId id="823" r:id="rId39"/>
    <p:sldId id="840" r:id="rId40"/>
    <p:sldId id="836" r:id="rId41"/>
    <p:sldId id="839" r:id="rId42"/>
    <p:sldId id="806" r:id="rId43"/>
    <p:sldId id="828" r:id="rId44"/>
    <p:sldId id="754" r:id="rId45"/>
    <p:sldId id="819" r:id="rId46"/>
    <p:sldId id="443" r:id="rId47"/>
  </p:sldIdLst>
  <p:sldSz cx="12192000" cy="6858000"/>
  <p:notesSz cx="6669088" cy="9926638"/>
  <p:custDataLst>
    <p:tags r:id="rId49"/>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30" userDrawn="1">
          <p15:clr>
            <a:srgbClr val="A4A3A4"/>
          </p15:clr>
        </p15:guide>
        <p15:guide id="2" pos="1300" userDrawn="1">
          <p15:clr>
            <a:srgbClr val="A4A3A4"/>
          </p15:clr>
        </p15:guide>
        <p15:guide id="3" orient="horz" pos="1389" userDrawn="1">
          <p15:clr>
            <a:srgbClr val="A4A3A4"/>
          </p15:clr>
        </p15:guide>
        <p15:guide id="4" orient="horz" pos="125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AAAA"/>
    <a:srgbClr val="666666"/>
    <a:srgbClr val="CCCCCC"/>
    <a:srgbClr val="C0C0C0"/>
    <a:srgbClr val="BE9528"/>
    <a:srgbClr val="969696"/>
    <a:srgbClr val="EAEAEA"/>
    <a:srgbClr val="4D4D4D"/>
    <a:srgbClr val="333333"/>
    <a:srgbClr val="29292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0817EA92-75D0-4044-A80A-286907CE0DDB}">
  <a:tblStyle styleId="{0817EA92-75D0-4044-A80A-286907CE0DDB}" styleName="1. VCI-Blau">
    <a:wholeTbl>
      <a:tcTxStyle>
        <a:fontRef idx="minor">
          <a:scrgbClr r="0" g="0" b="0"/>
        </a:fontRef>
        <a:srgbClr val="000000"/>
      </a:tcTxStyle>
      <a:tcStyle>
        <a:tcBdr>
          <a:left>
            <a:lnRef idx="1">
              <a:srgbClr val="004A94"/>
            </a:lnRef>
          </a:left>
          <a:right>
            <a:lnRef idx="1">
              <a:srgbClr val="004A94"/>
            </a:lnRef>
          </a:right>
          <a:top>
            <a:lnRef idx="1">
              <a:srgbClr val="004A94"/>
            </a:lnRef>
          </a:top>
          <a:bottom>
            <a:lnRef idx="1">
              <a:srgbClr val="004A94"/>
            </a:lnRef>
          </a:bottom>
          <a:insideH>
            <a:lnRef idx="1">
              <a:srgbClr val="004A94"/>
            </a:lnRef>
          </a:insideH>
          <a:insideV>
            <a:ln>
              <a:noFill/>
            </a:ln>
          </a:insideV>
        </a:tcBdr>
        <a:fill>
          <a:noFill/>
        </a:fill>
      </a:tcStyle>
    </a:wholeTbl>
    <a:lastRow>
      <a:tcTxStyle b="on"/>
      <a:tcStyle>
        <a:tcBdr>
          <a:top>
            <a:ln w="50800" cmpd="dbl">
              <a:solidFill>
                <a:srgbClr val="004A94"/>
              </a:solidFill>
            </a:ln>
          </a:top>
        </a:tcBdr>
      </a:tcStyle>
    </a:lastRow>
    <a:firstRow>
      <a:tcTxStyle b="on">
        <a:fontRef idx="minor">
          <a:scrgbClr r="0" g="0" b="0"/>
        </a:fontRef>
        <a:srgbClr val="FFFFFF"/>
      </a:tcTxStyle>
      <a:tcStyle>
        <a:tcBdr/>
        <a:fillRef idx="1">
          <a:srgbClr val="004A94"/>
        </a:fillRef>
      </a:tcStyle>
    </a:firstRow>
  </a:tblStyle>
  <a:tblStyle styleId="{0817EA92-75D0-4044-A80A-286907CE0D02}" styleName="1. VCI-Blau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CCDBEA">
              <a:alpha val="100000"/>
            </a:srgbClr>
          </a:solidFill>
        </a:fill>
      </a:tcStyle>
    </a:band1H>
    <a:band2H>
      <a:tcStyle>
        <a:tcBdr/>
      </a:tcStyle>
    </a:band2H>
    <a:lastRow>
      <a:tcTxStyle b="on"/>
      <a:tcStyle>
        <a:tcBdr>
          <a:top>
            <a:ln w="7500" cmpd="sng">
              <a:solidFill>
                <a:srgbClr val="004A94"/>
              </a:solidFill>
            </a:ln>
          </a:top>
        </a:tcBdr>
        <a:fill>
          <a:noFill/>
        </a:fill>
      </a:tcStyle>
    </a:lastRow>
    <a:firstRow>
      <a:tcTxStyle b="on">
        <a:fontRef idx="minor">
          <a:scrgbClr r="0" g="0" b="0"/>
        </a:fontRef>
        <a:srgbClr val="004A94"/>
      </a:tcTxStyle>
      <a:tcStyle>
        <a:tcBdr>
          <a:bottom>
            <a:ln w="7500" cmpd="sng">
              <a:solidFill>
                <a:srgbClr val="004A94"/>
              </a:solidFill>
            </a:ln>
          </a:bottom>
        </a:tcBdr>
        <a:fill>
          <a:noFill/>
        </a:fill>
      </a:tcStyle>
    </a:firstRow>
  </a:tblStyle>
  <a:tblStyle styleId="{0817EA92-75D0-4044-A80A-286907CE0D03}" styleName="2. VCI-Dunkelblau">
    <a:wholeTbl>
      <a:tcTxStyle>
        <a:fontRef idx="minor">
          <a:scrgbClr r="0" g="0" b="0"/>
        </a:fontRef>
        <a:srgbClr val="000000"/>
      </a:tcTxStyle>
      <a:tcStyle>
        <a:tcBdr>
          <a:left>
            <a:lnRef idx="1">
              <a:srgbClr val="003061"/>
            </a:lnRef>
          </a:left>
          <a:right>
            <a:lnRef idx="1">
              <a:srgbClr val="003061"/>
            </a:lnRef>
          </a:right>
          <a:top>
            <a:lnRef idx="1">
              <a:srgbClr val="003061"/>
            </a:lnRef>
          </a:top>
          <a:bottom>
            <a:lnRef idx="1">
              <a:srgbClr val="003061"/>
            </a:lnRef>
          </a:bottom>
          <a:insideH>
            <a:lnRef idx="1">
              <a:srgbClr val="003061"/>
            </a:lnRef>
          </a:insideH>
          <a:insideV>
            <a:ln>
              <a:noFill/>
            </a:ln>
          </a:insideV>
        </a:tcBdr>
        <a:fill>
          <a:noFill/>
        </a:fill>
      </a:tcStyle>
    </a:wholeTbl>
    <a:lastRow>
      <a:tcTxStyle b="on"/>
      <a:tcStyle>
        <a:tcBdr>
          <a:top>
            <a:ln w="50800" cmpd="dbl">
              <a:solidFill>
                <a:srgbClr val="003061"/>
              </a:solidFill>
            </a:ln>
          </a:top>
        </a:tcBdr>
      </a:tcStyle>
    </a:lastRow>
    <a:firstRow>
      <a:tcTxStyle b="on">
        <a:fontRef idx="minor">
          <a:scrgbClr r="0" g="0" b="0"/>
        </a:fontRef>
        <a:srgbClr val="FFFFFF"/>
      </a:tcTxStyle>
      <a:tcStyle>
        <a:tcBdr/>
        <a:fillRef idx="1">
          <a:srgbClr val="003061"/>
        </a:fillRef>
      </a:tcStyle>
    </a:firstRow>
  </a:tblStyle>
  <a:tblStyle styleId="{0817EA92-75D0-4044-A80A-286907CE0D04}" styleName="2. VCI-Dunkelblau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CCD6DF">
              <a:alpha val="100000"/>
            </a:srgbClr>
          </a:solidFill>
        </a:fill>
      </a:tcStyle>
    </a:band1H>
    <a:band2H>
      <a:tcStyle>
        <a:tcBdr/>
      </a:tcStyle>
    </a:band2H>
    <a:lastRow>
      <a:tcTxStyle b="on"/>
      <a:tcStyle>
        <a:tcBdr>
          <a:top>
            <a:ln w="7500" cmpd="sng">
              <a:solidFill>
                <a:srgbClr val="003061"/>
              </a:solidFill>
            </a:ln>
          </a:top>
        </a:tcBdr>
        <a:fill>
          <a:noFill/>
        </a:fill>
      </a:tcStyle>
    </a:lastRow>
    <a:firstRow>
      <a:tcTxStyle b="on">
        <a:fontRef idx="minor">
          <a:scrgbClr r="0" g="0" b="0"/>
        </a:fontRef>
        <a:srgbClr val="003061"/>
      </a:tcTxStyle>
      <a:tcStyle>
        <a:tcBdr>
          <a:bottom>
            <a:ln w="7500" cmpd="sng">
              <a:solidFill>
                <a:srgbClr val="003061"/>
              </a:solidFill>
            </a:ln>
          </a:bottom>
        </a:tcBdr>
        <a:fill>
          <a:noFill/>
        </a:fill>
      </a:tcStyle>
    </a:firstRow>
  </a:tblStyle>
  <a:tblStyle styleId="{0817EA92-75D0-4044-A80A-286907CE0D05}" styleName="3. VCI-Orange">
    <a:wholeTbl>
      <a:tcTxStyle>
        <a:fontRef idx="minor">
          <a:scrgbClr r="0" g="0" b="0"/>
        </a:fontRef>
        <a:srgbClr val="000000"/>
      </a:tcTxStyle>
      <a:tcStyle>
        <a:tcBdr>
          <a:left>
            <a:lnRef idx="1">
              <a:srgbClr val="FF5C33"/>
            </a:lnRef>
          </a:left>
          <a:right>
            <a:lnRef idx="1">
              <a:srgbClr val="FF5C33"/>
            </a:lnRef>
          </a:right>
          <a:top>
            <a:lnRef idx="1">
              <a:srgbClr val="FF5C33"/>
            </a:lnRef>
          </a:top>
          <a:bottom>
            <a:lnRef idx="1">
              <a:srgbClr val="FF5C33"/>
            </a:lnRef>
          </a:bottom>
          <a:insideH>
            <a:lnRef idx="1">
              <a:srgbClr val="FF5C33"/>
            </a:lnRef>
          </a:insideH>
          <a:insideV>
            <a:ln>
              <a:noFill/>
            </a:ln>
          </a:insideV>
        </a:tcBdr>
        <a:fill>
          <a:noFill/>
        </a:fill>
      </a:tcStyle>
    </a:wholeTbl>
    <a:lastRow>
      <a:tcTxStyle b="on"/>
      <a:tcStyle>
        <a:tcBdr>
          <a:top>
            <a:ln w="50800" cmpd="dbl">
              <a:solidFill>
                <a:srgbClr val="FF5C33"/>
              </a:solidFill>
            </a:ln>
          </a:top>
        </a:tcBdr>
      </a:tcStyle>
    </a:lastRow>
    <a:firstRow>
      <a:tcTxStyle b="on">
        <a:fontRef idx="minor">
          <a:scrgbClr r="0" g="0" b="0"/>
        </a:fontRef>
        <a:srgbClr val="FFFFFF"/>
      </a:tcTxStyle>
      <a:tcStyle>
        <a:tcBdr/>
        <a:fillRef idx="1">
          <a:srgbClr val="FF5C33"/>
        </a:fillRef>
      </a:tcStyle>
    </a:firstRow>
  </a:tblStyle>
  <a:tblStyle styleId="{0817EA92-75D0-4044-A80A-286907CE0D06}" styleName="3. VCI-Orange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FFDED6">
              <a:alpha val="100000"/>
            </a:srgbClr>
          </a:solidFill>
        </a:fill>
      </a:tcStyle>
    </a:band1H>
    <a:band2H>
      <a:tcStyle>
        <a:tcBdr/>
      </a:tcStyle>
    </a:band2H>
    <a:lastRow>
      <a:tcTxStyle b="on"/>
      <a:tcStyle>
        <a:tcBdr>
          <a:top>
            <a:ln w="7500" cmpd="sng">
              <a:solidFill>
                <a:srgbClr val="FF5C33"/>
              </a:solidFill>
            </a:ln>
          </a:top>
        </a:tcBdr>
        <a:fill>
          <a:noFill/>
        </a:fill>
      </a:tcStyle>
    </a:lastRow>
    <a:firstRow>
      <a:tcTxStyle b="on">
        <a:fontRef idx="minor">
          <a:scrgbClr r="0" g="0" b="0"/>
        </a:fontRef>
        <a:srgbClr val="FF5C33"/>
      </a:tcTxStyle>
      <a:tcStyle>
        <a:tcBdr>
          <a:bottom>
            <a:ln w="7500" cmpd="sng">
              <a:solidFill>
                <a:srgbClr val="FF5C33"/>
              </a:solidFill>
            </a:ln>
          </a:bottom>
        </a:tcBdr>
        <a:fill>
          <a:noFill/>
        </a:fill>
      </a:tcStyle>
    </a:firstRow>
  </a:tblStyle>
  <a:tblStyle styleId="{0817EA92-75D0-4044-A80A-286907CE0D07}" styleName="4. VCI-Sand">
    <a:wholeTbl>
      <a:tcTxStyle>
        <a:fontRef idx="minor">
          <a:scrgbClr r="0" g="0" b="0"/>
        </a:fontRef>
        <a:srgbClr val="000000"/>
      </a:tcTxStyle>
      <a:tcStyle>
        <a:tcBdr>
          <a:left>
            <a:lnRef idx="1">
              <a:srgbClr val="BE9528"/>
            </a:lnRef>
          </a:left>
          <a:right>
            <a:lnRef idx="1">
              <a:srgbClr val="BE9528"/>
            </a:lnRef>
          </a:right>
          <a:top>
            <a:lnRef idx="1">
              <a:srgbClr val="BE9528"/>
            </a:lnRef>
          </a:top>
          <a:bottom>
            <a:lnRef idx="1">
              <a:srgbClr val="BE9528"/>
            </a:lnRef>
          </a:bottom>
          <a:insideH>
            <a:lnRef idx="1">
              <a:srgbClr val="BE9528"/>
            </a:lnRef>
          </a:insideH>
          <a:insideV>
            <a:ln>
              <a:noFill/>
            </a:ln>
          </a:insideV>
        </a:tcBdr>
        <a:fill>
          <a:noFill/>
        </a:fill>
      </a:tcStyle>
    </a:wholeTbl>
    <a:lastRow>
      <a:tcTxStyle b="on"/>
      <a:tcStyle>
        <a:tcBdr>
          <a:top>
            <a:ln w="50800" cmpd="dbl">
              <a:solidFill>
                <a:srgbClr val="BE9528"/>
              </a:solidFill>
            </a:ln>
          </a:top>
        </a:tcBdr>
      </a:tcStyle>
    </a:lastRow>
    <a:firstRow>
      <a:tcTxStyle b="on">
        <a:fontRef idx="minor">
          <a:scrgbClr r="0" g="0" b="0"/>
        </a:fontRef>
        <a:srgbClr val="FFFFFF"/>
      </a:tcTxStyle>
      <a:tcStyle>
        <a:tcBdr/>
        <a:fillRef idx="1">
          <a:srgbClr val="BE9528"/>
        </a:fillRef>
      </a:tcStyle>
    </a:firstRow>
  </a:tblStyle>
  <a:tblStyle styleId="{0817EA92-75D0-4044-A80A-286907CE0D08}" styleName="4. VCI-Sand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F2EAD4">
              <a:alpha val="100000"/>
            </a:srgbClr>
          </a:solidFill>
        </a:fill>
      </a:tcStyle>
    </a:band1H>
    <a:band2H>
      <a:tcStyle>
        <a:tcBdr/>
      </a:tcStyle>
    </a:band2H>
    <a:lastRow>
      <a:tcTxStyle b="on"/>
      <a:tcStyle>
        <a:tcBdr>
          <a:top>
            <a:ln w="7500" cmpd="sng">
              <a:solidFill>
                <a:srgbClr val="BE9528"/>
              </a:solidFill>
            </a:ln>
          </a:top>
        </a:tcBdr>
        <a:fill>
          <a:noFill/>
        </a:fill>
      </a:tcStyle>
    </a:lastRow>
    <a:firstRow>
      <a:tcTxStyle b="on">
        <a:fontRef idx="minor">
          <a:scrgbClr r="0" g="0" b="0"/>
        </a:fontRef>
        <a:srgbClr val="BE9528"/>
      </a:tcTxStyle>
      <a:tcStyle>
        <a:tcBdr>
          <a:bottom>
            <a:ln w="7500" cmpd="sng">
              <a:solidFill>
                <a:srgbClr val="BE9528"/>
              </a:solidFill>
            </a:ln>
          </a:bottom>
        </a:tcBdr>
        <a:fill>
          <a:noFill/>
        </a:fill>
      </a:tcStyle>
    </a:firstRow>
  </a:tblStyle>
  <a:tblStyle styleId="{0817EA92-75D0-4044-A80A-286907CE0D09}" styleName="5. VCI-Petrol">
    <a:wholeTbl>
      <a:tcTxStyle>
        <a:fontRef idx="minor">
          <a:scrgbClr r="0" g="0" b="0"/>
        </a:fontRef>
        <a:srgbClr val="000000"/>
      </a:tcTxStyle>
      <a:tcStyle>
        <a:tcBdr>
          <a:left>
            <a:lnRef idx="1">
              <a:srgbClr val="166E79"/>
            </a:lnRef>
          </a:left>
          <a:right>
            <a:lnRef idx="1">
              <a:srgbClr val="166E79"/>
            </a:lnRef>
          </a:right>
          <a:top>
            <a:lnRef idx="1">
              <a:srgbClr val="166E79"/>
            </a:lnRef>
          </a:top>
          <a:bottom>
            <a:lnRef idx="1">
              <a:srgbClr val="166E79"/>
            </a:lnRef>
          </a:bottom>
          <a:insideH>
            <a:lnRef idx="1">
              <a:srgbClr val="166E79"/>
            </a:lnRef>
          </a:insideH>
          <a:insideV>
            <a:ln>
              <a:noFill/>
            </a:ln>
          </a:insideV>
        </a:tcBdr>
        <a:fill>
          <a:noFill/>
        </a:fill>
      </a:tcStyle>
    </a:wholeTbl>
    <a:lastRow>
      <a:tcTxStyle b="on"/>
      <a:tcStyle>
        <a:tcBdr>
          <a:top>
            <a:ln w="50800" cmpd="dbl">
              <a:solidFill>
                <a:srgbClr val="166E79"/>
              </a:solidFill>
            </a:ln>
          </a:top>
        </a:tcBdr>
      </a:tcStyle>
    </a:lastRow>
    <a:firstRow>
      <a:tcTxStyle b="on">
        <a:fontRef idx="minor">
          <a:scrgbClr r="0" g="0" b="0"/>
        </a:fontRef>
        <a:srgbClr val="FFFFFF"/>
      </a:tcTxStyle>
      <a:tcStyle>
        <a:tcBdr/>
        <a:fillRef idx="1">
          <a:srgbClr val="166E79"/>
        </a:fillRef>
      </a:tcStyle>
    </a:firstRow>
  </a:tblStyle>
  <a:tblStyle styleId="{0817EA92-75D0-4044-A80A-286907CE0D10}" styleName="5. VCI-Petrol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D0E2E4">
              <a:alpha val="100000"/>
            </a:srgbClr>
          </a:solidFill>
        </a:fill>
      </a:tcStyle>
    </a:band1H>
    <a:band2H>
      <a:tcStyle>
        <a:tcBdr/>
      </a:tcStyle>
    </a:band2H>
    <a:lastRow>
      <a:tcTxStyle b="on"/>
      <a:tcStyle>
        <a:tcBdr>
          <a:top>
            <a:ln w="7500" cmpd="sng">
              <a:solidFill>
                <a:srgbClr val="166E79"/>
              </a:solidFill>
            </a:ln>
          </a:top>
        </a:tcBdr>
        <a:fill>
          <a:noFill/>
        </a:fill>
      </a:tcStyle>
    </a:lastRow>
    <a:firstRow>
      <a:tcTxStyle b="on">
        <a:fontRef idx="minor">
          <a:scrgbClr r="0" g="0" b="0"/>
        </a:fontRef>
        <a:srgbClr val="166E79"/>
      </a:tcTxStyle>
      <a:tcStyle>
        <a:tcBdr>
          <a:bottom>
            <a:ln w="7500" cmpd="sng">
              <a:solidFill>
                <a:srgbClr val="166E79"/>
              </a:solidFill>
            </a:ln>
          </a:bottom>
        </a:tcBdr>
        <a:fill>
          <a:noFill/>
        </a:fill>
      </a:tcStyle>
    </a:firstRow>
  </a:tblStyle>
  <a:tblStyle styleId="{0817EA92-75D0-4044-A80A-286907CE0D11}" styleName="6. VCI-Purple">
    <a:wholeTbl>
      <a:tcTxStyle>
        <a:fontRef idx="minor">
          <a:scrgbClr r="0" g="0" b="0"/>
        </a:fontRef>
        <a:srgbClr val="000000"/>
      </a:tcTxStyle>
      <a:tcStyle>
        <a:tcBdr>
          <a:left>
            <a:lnRef idx="1">
              <a:srgbClr val="623C72"/>
            </a:lnRef>
          </a:left>
          <a:right>
            <a:lnRef idx="1">
              <a:srgbClr val="623C72"/>
            </a:lnRef>
          </a:right>
          <a:top>
            <a:lnRef idx="1">
              <a:srgbClr val="623C72"/>
            </a:lnRef>
          </a:top>
          <a:bottom>
            <a:lnRef idx="1">
              <a:srgbClr val="623C72"/>
            </a:lnRef>
          </a:bottom>
          <a:insideH>
            <a:lnRef idx="1">
              <a:srgbClr val="623C72"/>
            </a:lnRef>
          </a:insideH>
          <a:insideV>
            <a:ln>
              <a:noFill/>
            </a:ln>
          </a:insideV>
        </a:tcBdr>
        <a:fill>
          <a:noFill/>
        </a:fill>
      </a:tcStyle>
    </a:wholeTbl>
    <a:lastRow>
      <a:tcTxStyle b="on"/>
      <a:tcStyle>
        <a:tcBdr>
          <a:top>
            <a:ln w="50800" cmpd="dbl">
              <a:solidFill>
                <a:srgbClr val="623C72"/>
              </a:solidFill>
            </a:ln>
          </a:top>
        </a:tcBdr>
      </a:tcStyle>
    </a:lastRow>
    <a:firstRow>
      <a:tcTxStyle b="on">
        <a:fontRef idx="minor">
          <a:scrgbClr r="0" g="0" b="0"/>
        </a:fontRef>
        <a:srgbClr val="FFFFFF"/>
      </a:tcTxStyle>
      <a:tcStyle>
        <a:tcBdr/>
        <a:fillRef idx="1">
          <a:srgbClr val="623C72"/>
        </a:fillRef>
      </a:tcStyle>
    </a:firstRow>
  </a:tblStyle>
  <a:tblStyle styleId="{0817EA92-75D0-4044-A80A-286907CE0D12}" styleName="6. VCI-Purple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E0D8E3">
              <a:alpha val="100000"/>
            </a:srgbClr>
          </a:solidFill>
        </a:fill>
      </a:tcStyle>
    </a:band1H>
    <a:band2H>
      <a:tcStyle>
        <a:tcBdr/>
      </a:tcStyle>
    </a:band2H>
    <a:lastRow>
      <a:tcTxStyle b="on"/>
      <a:tcStyle>
        <a:tcBdr>
          <a:top>
            <a:ln w="7500" cmpd="sng">
              <a:solidFill>
                <a:srgbClr val="623C72"/>
              </a:solidFill>
            </a:ln>
          </a:top>
        </a:tcBdr>
        <a:fill>
          <a:noFill/>
        </a:fill>
      </a:tcStyle>
    </a:lastRow>
    <a:firstRow>
      <a:tcTxStyle b="on">
        <a:fontRef idx="minor">
          <a:scrgbClr r="0" g="0" b="0"/>
        </a:fontRef>
        <a:srgbClr val="623C72"/>
      </a:tcTxStyle>
      <a:tcStyle>
        <a:tcBdr>
          <a:bottom>
            <a:ln w="7500" cmpd="sng">
              <a:solidFill>
                <a:srgbClr val="623C72"/>
              </a:solidFill>
            </a:ln>
          </a:bottom>
        </a:tcBdr>
        <a:fill>
          <a:noFill/>
        </a:fill>
      </a:tcStyle>
    </a:firstRow>
  </a:tblStyle>
  <a:tblStyle styleId="{0817EA92-75D0-4044-A80A-286907CE0D13}" styleName="7. VCI-Berry">
    <a:wholeTbl>
      <a:tcTxStyle>
        <a:fontRef idx="minor">
          <a:scrgbClr r="0" g="0" b="0"/>
        </a:fontRef>
        <a:srgbClr val="000000"/>
      </a:tcTxStyle>
      <a:tcStyle>
        <a:tcBdr>
          <a:left>
            <a:lnRef idx="1">
              <a:srgbClr val="B22063"/>
            </a:lnRef>
          </a:left>
          <a:right>
            <a:lnRef idx="1">
              <a:srgbClr val="B22063"/>
            </a:lnRef>
          </a:right>
          <a:top>
            <a:lnRef idx="1">
              <a:srgbClr val="B22063"/>
            </a:lnRef>
          </a:top>
          <a:bottom>
            <a:lnRef idx="1">
              <a:srgbClr val="B22063"/>
            </a:lnRef>
          </a:bottom>
          <a:insideH>
            <a:lnRef idx="1">
              <a:srgbClr val="B22063"/>
            </a:lnRef>
          </a:insideH>
          <a:insideV>
            <a:ln>
              <a:noFill/>
            </a:ln>
          </a:insideV>
        </a:tcBdr>
        <a:fill>
          <a:noFill/>
        </a:fill>
      </a:tcStyle>
    </a:wholeTbl>
    <a:lastRow>
      <a:tcTxStyle b="on"/>
      <a:tcStyle>
        <a:tcBdr>
          <a:top>
            <a:ln w="50800" cmpd="dbl">
              <a:solidFill>
                <a:srgbClr val="B22063"/>
              </a:solidFill>
            </a:ln>
          </a:top>
        </a:tcBdr>
      </a:tcStyle>
    </a:lastRow>
    <a:firstRow>
      <a:tcTxStyle b="on">
        <a:fontRef idx="minor">
          <a:scrgbClr r="0" g="0" b="0"/>
        </a:fontRef>
        <a:srgbClr val="FFFFFF"/>
      </a:tcTxStyle>
      <a:tcStyle>
        <a:tcBdr/>
        <a:fillRef idx="1">
          <a:srgbClr val="B22063"/>
        </a:fillRef>
      </a:tcStyle>
    </a:firstRow>
  </a:tblStyle>
  <a:tblStyle styleId="{0817EA92-75D0-4044-A80A-286907CE0D14}" styleName="7. VCI-Berry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F0D2E0">
              <a:alpha val="100000"/>
            </a:srgbClr>
          </a:solidFill>
        </a:fill>
      </a:tcStyle>
    </a:band1H>
    <a:band2H>
      <a:tcStyle>
        <a:tcBdr/>
      </a:tcStyle>
    </a:band2H>
    <a:lastRow>
      <a:tcTxStyle b="on"/>
      <a:tcStyle>
        <a:tcBdr>
          <a:top>
            <a:ln w="7500" cmpd="sng">
              <a:solidFill>
                <a:srgbClr val="B22063"/>
              </a:solidFill>
            </a:ln>
          </a:top>
        </a:tcBdr>
        <a:fill>
          <a:noFill/>
        </a:fill>
      </a:tcStyle>
    </a:lastRow>
    <a:firstRow>
      <a:tcTxStyle b="on">
        <a:fontRef idx="minor">
          <a:scrgbClr r="0" g="0" b="0"/>
        </a:fontRef>
        <a:srgbClr val="B22063"/>
      </a:tcTxStyle>
      <a:tcStyle>
        <a:tcBdr>
          <a:bottom>
            <a:ln w="7500" cmpd="sng">
              <a:solidFill>
                <a:srgbClr val="B22063"/>
              </a:solidFill>
            </a:ln>
          </a:bottom>
        </a:tcBdr>
        <a:fill>
          <a:noFill/>
        </a:fill>
      </a:tcStyle>
    </a:firstRow>
  </a:tblStyle>
  <a:tblStyle styleId="{0817EA92-75D0-4044-A80A-286907CE0D15}" styleName="8. VCI-Hellblau">
    <a:wholeTbl>
      <a:tcTxStyle>
        <a:fontRef idx="minor">
          <a:scrgbClr r="0" g="0" b="0"/>
        </a:fontRef>
        <a:srgbClr val="000000"/>
      </a:tcTxStyle>
      <a:tcStyle>
        <a:tcBdr>
          <a:left>
            <a:lnRef idx="1">
              <a:srgbClr val="3080B2"/>
            </a:lnRef>
          </a:left>
          <a:right>
            <a:lnRef idx="1">
              <a:srgbClr val="3080B2"/>
            </a:lnRef>
          </a:right>
          <a:top>
            <a:lnRef idx="1">
              <a:srgbClr val="3080B2"/>
            </a:lnRef>
          </a:top>
          <a:bottom>
            <a:lnRef idx="1">
              <a:srgbClr val="3080B2"/>
            </a:lnRef>
          </a:bottom>
          <a:insideH>
            <a:lnRef idx="1">
              <a:srgbClr val="3080B2"/>
            </a:lnRef>
          </a:insideH>
          <a:insideV>
            <a:ln>
              <a:noFill/>
            </a:ln>
          </a:insideV>
        </a:tcBdr>
        <a:fill>
          <a:noFill/>
        </a:fill>
      </a:tcStyle>
    </a:wholeTbl>
    <a:lastRow>
      <a:tcTxStyle b="on"/>
      <a:tcStyle>
        <a:tcBdr>
          <a:top>
            <a:ln w="50800" cmpd="dbl">
              <a:solidFill>
                <a:srgbClr val="3080B2"/>
              </a:solidFill>
            </a:ln>
          </a:top>
        </a:tcBdr>
      </a:tcStyle>
    </a:lastRow>
    <a:firstRow>
      <a:tcTxStyle b="on">
        <a:fontRef idx="minor">
          <a:scrgbClr r="0" g="0" b="0"/>
        </a:fontRef>
        <a:srgbClr val="FFFFFF"/>
      </a:tcTxStyle>
      <a:tcStyle>
        <a:tcBdr/>
        <a:fillRef idx="1">
          <a:srgbClr val="3080B2"/>
        </a:fillRef>
      </a:tcStyle>
    </a:firstRow>
  </a:tblStyle>
  <a:tblStyle styleId="{0817EA92-75D0-4044-A80A-286907CE0D16}" styleName="8. VCI-Hellblau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D6E6F0">
              <a:alpha val="100000"/>
            </a:srgbClr>
          </a:solidFill>
        </a:fill>
      </a:tcStyle>
    </a:band1H>
    <a:band2H>
      <a:tcStyle>
        <a:tcBdr/>
      </a:tcStyle>
    </a:band2H>
    <a:lastRow>
      <a:tcTxStyle b="on"/>
      <a:tcStyle>
        <a:tcBdr>
          <a:top>
            <a:ln w="7500" cmpd="sng">
              <a:solidFill>
                <a:srgbClr val="3080B2"/>
              </a:solidFill>
            </a:ln>
          </a:top>
        </a:tcBdr>
        <a:fill>
          <a:noFill/>
        </a:fill>
      </a:tcStyle>
    </a:lastRow>
    <a:firstRow>
      <a:tcTxStyle b="on">
        <a:fontRef idx="minor">
          <a:scrgbClr r="0" g="0" b="0"/>
        </a:fontRef>
        <a:srgbClr val="3080B2"/>
      </a:tcTxStyle>
      <a:tcStyle>
        <a:tcBdr>
          <a:bottom>
            <a:ln w="7500" cmpd="sng">
              <a:solidFill>
                <a:srgbClr val="3080B2"/>
              </a:solidFill>
            </a:ln>
          </a:bottom>
        </a:tcBdr>
        <a:fill>
          <a:noFill/>
        </a:fill>
      </a:tcStyle>
    </a:firstRow>
  </a:tblStyle>
  <a:tblStyle styleId="{0817EA92-75D0-4044-A80A-286907CE0D17}" styleName="9. VCI-Gruen">
    <a:wholeTbl>
      <a:tcTxStyle>
        <a:fontRef idx="minor">
          <a:scrgbClr r="0" g="0" b="0"/>
        </a:fontRef>
        <a:srgbClr val="000000"/>
      </a:tcTxStyle>
      <a:tcStyle>
        <a:tcBdr>
          <a:left>
            <a:lnRef idx="1">
              <a:srgbClr val="5A7916"/>
            </a:lnRef>
          </a:left>
          <a:right>
            <a:lnRef idx="1">
              <a:srgbClr val="5A7916"/>
            </a:lnRef>
          </a:right>
          <a:top>
            <a:lnRef idx="1">
              <a:srgbClr val="5A7916"/>
            </a:lnRef>
          </a:top>
          <a:bottom>
            <a:lnRef idx="1">
              <a:srgbClr val="5A7916"/>
            </a:lnRef>
          </a:bottom>
          <a:insideH>
            <a:lnRef idx="1">
              <a:srgbClr val="5A7916"/>
            </a:lnRef>
          </a:insideH>
          <a:insideV>
            <a:ln>
              <a:noFill/>
            </a:ln>
          </a:insideV>
        </a:tcBdr>
        <a:fill>
          <a:noFill/>
        </a:fill>
      </a:tcStyle>
    </a:wholeTbl>
    <a:lastRow>
      <a:tcTxStyle b="on"/>
      <a:tcStyle>
        <a:tcBdr>
          <a:top>
            <a:ln w="50800" cmpd="dbl">
              <a:solidFill>
                <a:srgbClr val="5A7916"/>
              </a:solidFill>
            </a:ln>
          </a:top>
        </a:tcBdr>
      </a:tcStyle>
    </a:lastRow>
    <a:firstRow>
      <a:tcTxStyle b="on">
        <a:fontRef idx="minor">
          <a:scrgbClr r="0" g="0" b="0"/>
        </a:fontRef>
        <a:srgbClr val="FFFFFF"/>
      </a:tcTxStyle>
      <a:tcStyle>
        <a:tcBdr/>
        <a:fillRef idx="1">
          <a:srgbClr val="5A7916"/>
        </a:fillRef>
      </a:tcStyle>
    </a:firstRow>
  </a:tblStyle>
  <a:tblStyle styleId="{0817EA92-75D0-4044-A80A-286907CE0D18}" styleName="9. VCI-Gruen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DEE4D0">
              <a:alpha val="100000"/>
            </a:srgbClr>
          </a:solidFill>
        </a:fill>
      </a:tcStyle>
    </a:band1H>
    <a:band2H>
      <a:tcStyle>
        <a:tcBdr/>
      </a:tcStyle>
    </a:band2H>
    <a:lastRow>
      <a:tcTxStyle b="on"/>
      <a:tcStyle>
        <a:tcBdr>
          <a:top>
            <a:ln w="7500" cmpd="sng">
              <a:solidFill>
                <a:srgbClr val="5A7916"/>
              </a:solidFill>
            </a:ln>
          </a:top>
        </a:tcBdr>
        <a:fill>
          <a:noFill/>
        </a:fill>
      </a:tcStyle>
    </a:lastRow>
    <a:firstRow>
      <a:tcTxStyle b="on">
        <a:fontRef idx="minor">
          <a:scrgbClr r="0" g="0" b="0"/>
        </a:fontRef>
        <a:srgbClr val="5A7916"/>
      </a:tcTxStyle>
      <a:tcStyle>
        <a:tcBdr>
          <a:bottom>
            <a:ln w="7500" cmpd="sng">
              <a:solidFill>
                <a:srgbClr val="5A791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01" autoAdjust="0"/>
    <p:restoredTop sz="91411" autoAdjust="0"/>
  </p:normalViewPr>
  <p:slideViewPr>
    <p:cSldViewPr snapToObjects="1" showGuides="1">
      <p:cViewPr varScale="1">
        <p:scale>
          <a:sx n="99" d="100"/>
          <a:sy n="99" d="100"/>
        </p:scale>
        <p:origin x="294" y="90"/>
      </p:cViewPr>
      <p:guideLst>
        <p:guide orient="horz" pos="3430"/>
        <p:guide pos="1300"/>
        <p:guide orient="horz" pos="1389"/>
        <p:guide orient="horz" pos="1253"/>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vci-daten1\sfvbs\sfvbs\Bereich%20Volkswirtschaft\08%20Politische%20Themen\FuE,%20Innovation%20und%20Bildung\01%20FuE%20und%20Innovationen\01%20FuE-Statistik%20national\FuE%20National_neu.xlsx" TargetMode="External"/></Relationships>
</file>

<file path=ppt/charts/_rels/chart10.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file:///\\vci-daten1\sfvbs\sfvbs\Bereich%20Volkswirtschaft\08%20Politische%20Themen\FuE,%20Innovation%20und%20Bildung\01%20FuE%20und%20Innovationen\01%20FuE-Statistik%20national\FuE%20National_neu.xlsx" TargetMode="External"/></Relationships>
</file>

<file path=ppt/charts/_rels/chart11.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oleObject" Target="file:///\\vci-daten1\sfvbs\sfvbs\Bereich%20Volkswirtschaft\08%20Politische%20Themen\FuE,%20Innovation%20und%20Bildung\02%20Bildung\Bildungsstatistik.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2%20Bildung\Bildungsstatistik.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1%20FuE%20und%20Innovationen\02%20FuE-Statistik%20international\FuE%20international.xlsx" TargetMode="External"/></Relationships>
</file>

<file path=ppt/charts/_rels/chart14.xml.rels><?xml version="1.0" encoding="UTF-8" standalone="yes"?>
<Relationships xmlns="http://schemas.openxmlformats.org/package/2006/relationships"><Relationship Id="rId2" Type="http://schemas.openxmlformats.org/officeDocument/2006/relationships/chartUserShapes" Target="../drawings/drawing6.xml"/><Relationship Id="rId1" Type="http://schemas.openxmlformats.org/officeDocument/2006/relationships/oleObject" Target="file:///\\vci-daten1\sfvbs\sfvbs\Bereich%20Volkswirtschaft\08%20Politische%20Themen\FuE,%20Innovation%20und%20Bildung\01%20FuE%20und%20Innovationen\02%20FuE-Statistik%20international\FuE%20international.xlsx" TargetMode="External"/></Relationships>
</file>

<file path=ppt/charts/_rels/chart15.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FuE,%20Innovation%20und%20Bildung\01%20FuE%20und%20Innovationen\02%20FuE-Statistik%20international\FuE%20international.xlsx" TargetMode="External"/><Relationship Id="rId2" Type="http://schemas.microsoft.com/office/2011/relationships/chartColorStyle" Target="colors7.xml"/><Relationship Id="rId1" Type="http://schemas.microsoft.com/office/2011/relationships/chartStyle" Target="style7.xml"/></Relationships>
</file>

<file path=ppt/charts/_rels/chart16.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1%20FuE%20und%20Innovationen\02%20FuE-Statistik%20international\FuE%20international.xlsx"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1%20FuE%20und%20Innovationen\02%20FuE-Statistik%20international\FuE%20international.xlsx" TargetMode="External"/></Relationships>
</file>

<file path=ppt/charts/_rels/chart18.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1%20FuE%20und%20Innovationen\02%20FuE-Statistik%20international\FuE%20international.xlsx" TargetMode="External"/></Relationships>
</file>

<file path=ppt/charts/_rels/chart19.xml.rels><?xml version="1.0" encoding="UTF-8" standalone="yes"?>
<Relationships xmlns="http://schemas.openxmlformats.org/package/2006/relationships"><Relationship Id="rId2" Type="http://schemas.openxmlformats.org/officeDocument/2006/relationships/chartUserShapes" Target="../drawings/drawing7.xml"/><Relationship Id="rId1" Type="http://schemas.openxmlformats.org/officeDocument/2006/relationships/oleObject" Target="file:///\\vci-daten1\sfvbs\sfvbs\Bereich%20Volkswirtschaft\08%20Politische%20Themen\FuE,%20Innovation%20und%20Bildung\01%20FuE%20und%20Innovationen\02%20FuE-Statistik%20international\FuE%20international.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vci-daten1\sfvbs\sfvbs\Bereich%20Volkswirtschaft\04%20eigene%20Umfragen\Konjunktur_Corona_Umfragen\12%20Umfrage%20PK%202023%20Halbjahr\Ergebnisse%20Umfrage.xlsx" TargetMode="External"/></Relationships>
</file>

<file path=ppt/charts/_rels/chart20.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1%20FuE%20und%20Innovationen\02%20FuE-Statistik%20international\FuE%20international.xlsx" TargetMode="External"/></Relationships>
</file>

<file path=ppt/charts/_rels/chart21.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1%20FuE%20und%20Innovationen\02%20FuE-Statistik%20international\FuE%20international.xlsx" TargetMode="External"/></Relationships>
</file>

<file path=ppt/charts/_rels/chart22.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1%20FuE%20und%20Innovationen\02%20FuE-Statistik%20international\FuE%20international.xlsx" TargetMode="External"/></Relationships>
</file>

<file path=ppt/charts/_rels/chart23.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1%20FuE%20und%20Innovationen\02%20FuE-Statistik%20international\FuE%20international.xlsx" TargetMode="External"/></Relationships>
</file>

<file path=ppt/charts/_rels/chart24.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1%20FuE%20und%20Innovationen\02%20FuE-Statistik%20international\FuE%20international.xlsx" TargetMode="External"/></Relationships>
</file>

<file path=ppt/charts/_rels/chart25.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1%20FuE%20und%20Innovationen\02%20FuE-Statistik%20international\FuE%20international.xlsx" TargetMode="External"/></Relationships>
</file>

<file path=ppt/charts/_rels/chart26.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1%20FuE%20und%20Innovationen\02%20FuE-Statistik%20international\FuE%20international.xlsx" TargetMode="External"/></Relationships>
</file>

<file path=ppt/charts/_rels/chart27.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1%20FuE%20und%20Innovationen\02%20FuE-Statistik%20international\FuE%20international.xlsx" TargetMode="External"/></Relationships>
</file>

<file path=ppt/charts/_rels/chart28.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1%20FuE%20und%20Innovationen\02%20FuE-Statistik%20international\FuE%20international.xlsx" TargetMode="External"/></Relationships>
</file>

<file path=ppt/charts/_rels/chart29.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1%20FuE%20und%20Innovationen\02%20FuE-Statistik%20international\FuE%20international.xlsx" TargetMode="External"/></Relationships>
</file>

<file path=ppt/charts/_rels/chart3.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FuE,%20Innovation%20und%20Bildung\01%20FuE%20und%20Innovationen\01%20FuE-Statistik%20national\FuE%20National_neu.xlsx" TargetMode="External"/><Relationship Id="rId2" Type="http://schemas.microsoft.com/office/2011/relationships/chartColorStyle" Target="colors1.xml"/><Relationship Id="rId1" Type="http://schemas.microsoft.com/office/2011/relationships/chartStyle" Target="style1.xml"/></Relationships>
</file>

<file path=ppt/charts/_rels/chart30.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FuE,%20Innovation%20und%20Bildung\03%20Patente\Patentstatistiksic.xlsx" TargetMode="External"/><Relationship Id="rId2" Type="http://schemas.microsoft.com/office/2011/relationships/chartColorStyle" Target="colors8.xml"/><Relationship Id="rId1" Type="http://schemas.microsoft.com/office/2011/relationships/chartStyle" Target="style8.xml"/></Relationships>
</file>

<file path=ppt/charts/_rels/chart31.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FuE,%20Innovation%20und%20Bildung\03%20Patente\Patentstatistiksic.xlsx" TargetMode="External"/><Relationship Id="rId2" Type="http://schemas.microsoft.com/office/2011/relationships/chartColorStyle" Target="colors9.xml"/><Relationship Id="rId1" Type="http://schemas.microsoft.com/office/2011/relationships/chartStyle" Target="style9.xml"/></Relationships>
</file>

<file path=ppt/charts/_rels/chart32.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Venture%20Capital\Venture%20Capital%20Vergleich%20ZEW.xlsx" TargetMode="External"/></Relationships>
</file>

<file path=ppt/charts/_rels/chart33.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5%20Rankings\Internationales%20Ranking%20WEF_Telekom_2018.xlsx" TargetMode="External"/></Relationships>
</file>

<file path=ppt/charts/_rels/chart34.xml.rels><?xml version="1.0" encoding="UTF-8" standalone="yes"?>
<Relationships xmlns="http://schemas.openxmlformats.org/package/2006/relationships"><Relationship Id="rId3" Type="http://schemas.openxmlformats.org/officeDocument/2006/relationships/oleObject" Target="file:///\\vci-daten1\sfvbs\sfvbs\Bereich%20Volkswirtschaft\04%20eigene%20Umfragen\Konjunktur_Corona_Umfragen\12%20Umfrage%20PK%202023%20Halbjahr\Ergebnisse%20Umfrage_Entwurf.xlsx" TargetMode="External"/><Relationship Id="rId2" Type="http://schemas.microsoft.com/office/2011/relationships/chartColorStyle" Target="colors10.xml"/><Relationship Id="rId1" Type="http://schemas.microsoft.com/office/2011/relationships/chartStyle" Target="style10.xml"/></Relationships>
</file>

<file path=ppt/charts/_rels/chart35.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FuE,%20Innovation%20und%20Bildung\01%20FuE%20und%20Innovationen\01%20FuE-Statistik%20national\FuE%20National_neu.xlsx" TargetMode="External"/><Relationship Id="rId2" Type="http://schemas.microsoft.com/office/2011/relationships/chartColorStyle" Target="colors11.xml"/><Relationship Id="rId1" Type="http://schemas.microsoft.com/office/2011/relationships/chartStyle" Target="style11.xml"/><Relationship Id="rId4" Type="http://schemas.openxmlformats.org/officeDocument/2006/relationships/chartUserShapes" Target="../drawings/drawing8.xml"/></Relationships>
</file>

<file path=ppt/charts/_rels/chart36.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1%20FuE%20und%20Innovationen\02%20FuE-Statistik%20international\FuE%20international.xlsx" TargetMode="External"/></Relationships>
</file>

<file path=ppt/charts/_rels/chart37.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1%20FuE%20und%20Innovationen\01%20FuE-Statistik%20national\FuE%20National_neu.xlsx" TargetMode="External"/></Relationships>
</file>

<file path=ppt/charts/_rels/chart38.xml.rels><?xml version="1.0" encoding="UTF-8" standalone="yes"?>
<Relationships xmlns="http://schemas.openxmlformats.org/package/2006/relationships"><Relationship Id="rId1" Type="http://schemas.openxmlformats.org/officeDocument/2006/relationships/oleObject" Target="file:///\\VCI.de\dfs\SFVBS\sfvbs\Bereich%20Volkswirtschaft\08%20Politische%20Themen\FuE,%20Innovation%20und%20Bildung\Finanzierung\FuE%20durchf&#252;hrende_finanzierende%20Sektoren.xls" TargetMode="External"/></Relationships>
</file>

<file path=ppt/charts/_rels/chart39.xml.rels><?xml version="1.0" encoding="UTF-8" standalone="yes"?>
<Relationships xmlns="http://schemas.openxmlformats.org/package/2006/relationships"><Relationship Id="rId3" Type="http://schemas.openxmlformats.org/officeDocument/2006/relationships/oleObject" Target="file:///\\VCI.de\dfs\SFVBS\sfvbs\Bereich%20Volkswirtschaft\08%20Politische%20Themen\FuE,%20Innovation%20und%20Bildung\Finanzierung\BERD%20nach%20Finanzierung%20international.xlsx" TargetMode="External"/><Relationship Id="rId2" Type="http://schemas.microsoft.com/office/2011/relationships/chartColorStyle" Target="colors12.xml"/><Relationship Id="rId1" Type="http://schemas.microsoft.com/office/2011/relationships/chartStyle" Target="style12.xml"/></Relationships>
</file>

<file path=ppt/charts/_rels/chart4.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FuE,%20Innovation%20und%20Bildung\01%20FuE%20und%20Innovationen\01%20FuE-Statistik%20national\FuE%20National_neu.xlsx"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2.xml"/></Relationships>
</file>

<file path=ppt/charts/_rels/chart40.xml.rels><?xml version="1.0" encoding="UTF-8" standalone="yes"?>
<Relationships xmlns="http://schemas.openxmlformats.org/package/2006/relationships"><Relationship Id="rId2" Type="http://schemas.openxmlformats.org/officeDocument/2006/relationships/chartUserShapes" Target="../drawings/drawing9.xml"/><Relationship Id="rId1" Type="http://schemas.openxmlformats.org/officeDocument/2006/relationships/oleObject" Target="file:///\\vci-daten1\sfvbs\sfvbs\Bereich%20Volkswirtschaft\08%20Politische%20Themen\FuE,%20Innovation%20und%20Bildung\02%20Bildung\Bildungsstatistik.xlsx" TargetMode="External"/></Relationships>
</file>

<file path=ppt/charts/_rels/chart41.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FuE,%20Innovation%20und%20Bildung\02%20Bildung\Bildungsstatistik.xlsx" TargetMode="External"/><Relationship Id="rId2" Type="http://schemas.microsoft.com/office/2011/relationships/chartColorStyle" Target="colors13.xml"/><Relationship Id="rId1" Type="http://schemas.microsoft.com/office/2011/relationships/chartStyle" Target="style13.xml"/></Relationships>
</file>

<file path=ppt/charts/_rels/chart42.xml.rels><?xml version="1.0" encoding="UTF-8" standalone="yes"?>
<Relationships xmlns="http://schemas.openxmlformats.org/package/2006/relationships"><Relationship Id="rId3" Type="http://schemas.openxmlformats.org/officeDocument/2006/relationships/oleObject" Target="file:///\\VCI.de\dfs\SFVBS\sfvbs\Bereich%20Volkswirtschaft\08%20Politische%20Themen\FuE,%20Innovation%20und%20Bildung\02%20Bildung\Bildungsstatistik.xlsx" TargetMode="External"/><Relationship Id="rId2" Type="http://schemas.microsoft.com/office/2011/relationships/chartColorStyle" Target="colors14.xml"/><Relationship Id="rId1" Type="http://schemas.microsoft.com/office/2011/relationships/chartStyle" Target="style14.xml"/></Relationships>
</file>

<file path=ppt/charts/_rels/chart43.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2%20Bildung\Bildungsstatistik.xlsx" TargetMode="External"/></Relationships>
</file>

<file path=ppt/charts/_rels/chart44.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1%20FuE%20und%20Innovationen\01%20FuE-Statistik%20national\FuE%20National_neu.xlsx" TargetMode="External"/></Relationships>
</file>

<file path=ppt/charts/_rels/chart5.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FuE,%20Innovation%20und%20Bildung\01%20FuE%20und%20Innovationen\01%20FuE-Statistik%20national\FuE%20National_neu.xlsx" TargetMode="Externa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3.xml"/></Relationships>
</file>

<file path=ppt/charts/_rels/chart6.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FuE,%20Innovation%20und%20Bildung\01%20FuE%20und%20Innovationen\01%20FuE-Statistik%20national\FuE%20National_neu.xlsx" TargetMode="External"/><Relationship Id="rId2" Type="http://schemas.microsoft.com/office/2011/relationships/chartColorStyle" Target="colors4.xml"/><Relationship Id="rId1" Type="http://schemas.microsoft.com/office/2011/relationships/chartStyle" Target="style4.xml"/></Relationships>
</file>

<file path=ppt/charts/_rels/chart7.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FuE,%20Innovation%20und%20Bildung\01%20FuE%20und%20Innovationen\01%20FuE-Statistik%20national\FuE%20National_neu.xlsx" TargetMode="External"/><Relationship Id="rId2" Type="http://schemas.microsoft.com/office/2011/relationships/chartColorStyle" Target="colors5.xml"/><Relationship Id="rId1" Type="http://schemas.microsoft.com/office/2011/relationships/chartStyle" Target="style5.xml"/></Relationships>
</file>

<file path=ppt/charts/_rels/chart8.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FuE,%20Innovation%20und%20Bildung\01%20FuE%20und%20Innovationen\01%20FuE-Statistik%20national\FuE%20National_neu.xlsx" TargetMode="External"/><Relationship Id="rId2" Type="http://schemas.microsoft.com/office/2011/relationships/chartColorStyle" Target="colors6.xml"/><Relationship Id="rId1" Type="http://schemas.microsoft.com/office/2011/relationships/chartStyle" Target="style6.xml"/></Relationships>
</file>

<file path=ppt/charts/_rels/chart9.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01%20FuE%20und%20Innovationen\01%20FuE-Statistik%20national\FuE%20National_neu.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0"/>
    <c:plotArea>
      <c:layout>
        <c:manualLayout>
          <c:layoutTarget val="inner"/>
          <c:xMode val="edge"/>
          <c:yMode val="edge"/>
          <c:x val="1.1225982294256557E-2"/>
          <c:y val="4.8965304541807537E-2"/>
          <c:w val="0.93646455076582968"/>
          <c:h val="0.82201959920539269"/>
        </c:manualLayout>
      </c:layout>
      <c:barChart>
        <c:barDir val="col"/>
        <c:grouping val="stacked"/>
        <c:varyColors val="0"/>
        <c:ser>
          <c:idx val="1"/>
          <c:order val="0"/>
          <c:tx>
            <c:strRef>
              <c:f>'FuE Chemie'!$A$9</c:f>
              <c:strCache>
                <c:ptCount val="1"/>
                <c:pt idx="0">
                  <c:v>Forschungs- und Entwicklungsaufwendungen (GERD); Pharmazeutische Erzeugnisse (21); Mio. EUR;</c:v>
                </c:pt>
              </c:strCache>
            </c:strRef>
          </c:tx>
          <c:spPr>
            <a:solidFill>
              <a:schemeClr val="accent5"/>
            </a:solidFill>
            <a:ln>
              <a:noFill/>
            </a:ln>
            <a:effectLst/>
          </c:spPr>
          <c:invertIfNegative val="0"/>
          <c:dPt>
            <c:idx val="7"/>
            <c:invertIfNegative val="0"/>
            <c:bubble3D val="0"/>
            <c:extLst>
              <c:ext xmlns:c16="http://schemas.microsoft.com/office/drawing/2014/chart" uri="{C3380CC4-5D6E-409C-BE32-E72D297353CC}">
                <c16:uniqueId val="{00000000-CCCB-487C-8789-000B0E77A89C}"/>
              </c:ext>
            </c:extLst>
          </c:dPt>
          <c:dLbls>
            <c:numFmt formatCode="#,##0.0" sourceLinked="0"/>
            <c:spPr>
              <a:noFill/>
              <a:ln>
                <a:noFill/>
              </a:ln>
              <a:effectLst/>
            </c:spPr>
            <c:txPr>
              <a:bodyPr/>
              <a:lstStyle/>
              <a:p>
                <a:pPr>
                  <a:defRPr>
                    <a:solidFill>
                      <a:schemeClr val="bg1"/>
                    </a:solidFil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'FuE Chemie'!$S$6:$Z$6</c:f>
              <c:strCache>
                <c:ptCount val="8"/>
                <c:pt idx="0">
                  <c:v>2015</c:v>
                </c:pt>
                <c:pt idx="1">
                  <c:v>2016</c:v>
                </c:pt>
                <c:pt idx="2">
                  <c:v>2017</c:v>
                </c:pt>
                <c:pt idx="3">
                  <c:v>2018</c:v>
                </c:pt>
                <c:pt idx="4">
                  <c:v>2019</c:v>
                </c:pt>
                <c:pt idx="5">
                  <c:v>2020</c:v>
                </c:pt>
                <c:pt idx="6">
                  <c:v>2021</c:v>
                </c:pt>
                <c:pt idx="7">
                  <c:v>2022*</c:v>
                </c:pt>
              </c:strCache>
            </c:strRef>
          </c:cat>
          <c:val>
            <c:numRef>
              <c:f>'FuE Chemie'!$S$9:$Z$9</c:f>
              <c:numCache>
                <c:formatCode>_-* #,##0\ _€_-;\-* #,##0\ _€_-;_-* "-"??\ _€_-;_-@_-</c:formatCode>
                <c:ptCount val="8"/>
                <c:pt idx="0">
                  <c:v>6149.9</c:v>
                </c:pt>
                <c:pt idx="1">
                  <c:v>6221</c:v>
                </c:pt>
                <c:pt idx="2">
                  <c:v>6918.4</c:v>
                </c:pt>
                <c:pt idx="3">
                  <c:v>7815.4</c:v>
                </c:pt>
                <c:pt idx="4">
                  <c:v>8465.7999999999993</c:v>
                </c:pt>
                <c:pt idx="5">
                  <c:v>7813</c:v>
                </c:pt>
                <c:pt idx="6">
                  <c:v>8540</c:v>
                </c:pt>
                <c:pt idx="7">
                  <c:v>8650.5400000000009</c:v>
                </c:pt>
              </c:numCache>
            </c:numRef>
          </c:val>
          <c:extLst>
            <c:ext xmlns:c16="http://schemas.microsoft.com/office/drawing/2014/chart" uri="{C3380CC4-5D6E-409C-BE32-E72D297353CC}">
              <c16:uniqueId val="{00000001-CCCB-487C-8789-000B0E77A89C}"/>
            </c:ext>
          </c:extLst>
        </c:ser>
        <c:ser>
          <c:idx val="2"/>
          <c:order val="1"/>
          <c:tx>
            <c:strRef>
              <c:f>'FuE Chemie'!$A$8</c:f>
              <c:strCache>
                <c:ptCount val="1"/>
                <c:pt idx="0">
                  <c:v>Forschungs- und Entwicklungsaufwendungen (GERD); Chemische Industrie (20); Mio. EUR;</c:v>
                </c:pt>
              </c:strCache>
            </c:strRef>
          </c:tx>
          <c:spPr>
            <a:solidFill>
              <a:schemeClr val="accent1"/>
            </a:solidFill>
            <a:ln>
              <a:noFill/>
            </a:ln>
          </c:spPr>
          <c:invertIfNegative val="0"/>
          <c:dPt>
            <c:idx val="7"/>
            <c:invertIfNegative val="0"/>
            <c:bubble3D val="0"/>
            <c:extLst>
              <c:ext xmlns:c16="http://schemas.microsoft.com/office/drawing/2014/chart" uri="{C3380CC4-5D6E-409C-BE32-E72D297353CC}">
                <c16:uniqueId val="{00000002-CCCB-487C-8789-000B0E77A89C}"/>
              </c:ext>
            </c:extLst>
          </c:dPt>
          <c:dLbls>
            <c:numFmt formatCode="#,##0.0" sourceLinked="0"/>
            <c:spPr>
              <a:noFill/>
              <a:ln>
                <a:noFill/>
              </a:ln>
              <a:effectLst/>
            </c:spPr>
            <c:txPr>
              <a:bodyPr/>
              <a:lstStyle/>
              <a:p>
                <a:pPr>
                  <a:defRPr>
                    <a:solidFill>
                      <a:schemeClr val="bg1"/>
                    </a:solidFil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'FuE Chemie'!$S$6:$Z$6</c:f>
              <c:strCache>
                <c:ptCount val="8"/>
                <c:pt idx="0">
                  <c:v>2015</c:v>
                </c:pt>
                <c:pt idx="1">
                  <c:v>2016</c:v>
                </c:pt>
                <c:pt idx="2">
                  <c:v>2017</c:v>
                </c:pt>
                <c:pt idx="3">
                  <c:v>2018</c:v>
                </c:pt>
                <c:pt idx="4">
                  <c:v>2019</c:v>
                </c:pt>
                <c:pt idx="5">
                  <c:v>2020</c:v>
                </c:pt>
                <c:pt idx="6">
                  <c:v>2021</c:v>
                </c:pt>
                <c:pt idx="7">
                  <c:v>2022*</c:v>
                </c:pt>
              </c:strCache>
            </c:strRef>
          </c:cat>
          <c:val>
            <c:numRef>
              <c:f>'FuE Chemie'!$S$8:$Z$8</c:f>
              <c:numCache>
                <c:formatCode>_-* #,##0\ _€_-;\-* #,##0\ _€_-;_-* "-"??\ _€_-;_-@_-</c:formatCode>
                <c:ptCount val="8"/>
                <c:pt idx="0">
                  <c:v>4182.3</c:v>
                </c:pt>
                <c:pt idx="1">
                  <c:v>4244</c:v>
                </c:pt>
                <c:pt idx="2">
                  <c:v>4630</c:v>
                </c:pt>
                <c:pt idx="3">
                  <c:v>4775.8999999999996</c:v>
                </c:pt>
                <c:pt idx="4">
                  <c:v>4922.3999999999996</c:v>
                </c:pt>
                <c:pt idx="5">
                  <c:v>4732</c:v>
                </c:pt>
                <c:pt idx="6">
                  <c:v>5366</c:v>
                </c:pt>
                <c:pt idx="7">
                  <c:v>5274.0199999999995</c:v>
                </c:pt>
              </c:numCache>
            </c:numRef>
          </c:val>
          <c:extLst>
            <c:ext xmlns:c16="http://schemas.microsoft.com/office/drawing/2014/chart" uri="{C3380CC4-5D6E-409C-BE32-E72D297353CC}">
              <c16:uniqueId val="{00000003-CCCB-487C-8789-000B0E77A89C}"/>
            </c:ext>
          </c:extLst>
        </c:ser>
        <c:dLbls>
          <c:dLblPos val="inEnd"/>
          <c:showLegendKey val="0"/>
          <c:showVal val="1"/>
          <c:showCatName val="0"/>
          <c:showSerName val="0"/>
          <c:showPercent val="0"/>
          <c:showBubbleSize val="0"/>
        </c:dLbls>
        <c:gapWidth val="50"/>
        <c:overlap val="100"/>
        <c:axId val="539045040"/>
        <c:axId val="539043080"/>
      </c:barChart>
      <c:catAx>
        <c:axId val="539045040"/>
        <c:scaling>
          <c:orientation val="minMax"/>
        </c:scaling>
        <c:delete val="0"/>
        <c:axPos val="b"/>
        <c:numFmt formatCode="General" sourceLinked="1"/>
        <c:majorTickMark val="none"/>
        <c:minorTickMark val="none"/>
        <c:tickLblPos val="nextTo"/>
        <c:spPr>
          <a:ln>
            <a:solidFill>
              <a:schemeClr val="bg2"/>
            </a:solidFill>
          </a:ln>
        </c:spPr>
        <c:txPr>
          <a:bodyPr rot="0" vert="horz"/>
          <a:lstStyle/>
          <a:p>
            <a:pPr>
              <a:defRPr/>
            </a:pPr>
            <a:endParaRPr lang="de-DE"/>
          </a:p>
        </c:txPr>
        <c:crossAx val="539043080"/>
        <c:crosses val="autoZero"/>
        <c:auto val="0"/>
        <c:lblAlgn val="ctr"/>
        <c:lblOffset val="100"/>
        <c:tickMarkSkip val="1"/>
        <c:noMultiLvlLbl val="0"/>
      </c:catAx>
      <c:valAx>
        <c:axId val="539043080"/>
        <c:scaling>
          <c:orientation val="minMax"/>
          <c:min val="0"/>
        </c:scaling>
        <c:delete val="1"/>
        <c:axPos val="l"/>
        <c:numFmt formatCode="_-* #,##0\ _€_-;\-* #,##0\ _€_-;_-* &quot;-&quot;??\ _€_-;_-@_-" sourceLinked="1"/>
        <c:majorTickMark val="none"/>
        <c:minorTickMark val="none"/>
        <c:tickLblPos val="nextTo"/>
        <c:crossAx val="539045040"/>
        <c:crosses val="autoZero"/>
        <c:crossBetween val="between"/>
        <c:dispUnits>
          <c:builtInUnit val="thousands"/>
        </c:dispUnits>
      </c:valAx>
      <c:spPr>
        <a:noFill/>
      </c:spPr>
    </c:plotArea>
    <c:plotVisOnly val="1"/>
    <c:dispBlanksAs val="gap"/>
    <c:showDLblsOverMax val="0"/>
  </c:chart>
  <c:spPr>
    <a:solidFill>
      <a:srgbClr val="EDEDED"/>
    </a:solidFill>
    <a:ln>
      <a:noFill/>
    </a:ln>
  </c:spPr>
  <c:txPr>
    <a:bodyPr/>
    <a:lstStyle/>
    <a:p>
      <a:pPr>
        <a:defRPr sz="1800" b="1">
          <a:solidFill>
            <a:sysClr val="windowText" lastClr="000000"/>
          </a:solidFill>
          <a:latin typeface="Source Sans Pro" panose="020B0503030403020204" pitchFamily="34" charset="0"/>
          <a:cs typeface="Arial" pitchFamily="34" charset="0"/>
        </a:defRPr>
      </a:pPr>
      <a:endParaRPr lang="de-DE"/>
    </a:p>
  </c:txPr>
  <c:externalData r:id="rId1">
    <c:autoUpdate val="0"/>
  </c:externalData>
  <c:userShapes r:id="rId2"/>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9874392302157801E-2"/>
          <c:y val="4.2730572854209573E-2"/>
          <c:w val="0.85854591831016858"/>
          <c:h val="0.84425312616671488"/>
        </c:manualLayout>
      </c:layout>
      <c:barChart>
        <c:barDir val="col"/>
        <c:grouping val="clustered"/>
        <c:varyColors val="0"/>
        <c:ser>
          <c:idx val="1"/>
          <c:order val="1"/>
          <c:tx>
            <c:strRef>
              <c:f>'FuE Personal Chemie'!$A$34</c:f>
              <c:strCache>
                <c:ptCount val="1"/>
                <c:pt idx="0">
                  <c:v>Anteil FuE Personal an Beschäftigten</c:v>
                </c:pt>
              </c:strCache>
            </c:strRef>
          </c:tx>
          <c:spPr>
            <a:solidFill>
              <a:srgbClr val="623C72"/>
            </a:solidFill>
          </c:spPr>
          <c:invertIfNegative val="0"/>
          <c:cat>
            <c:strRef>
              <c:f>'FuE Personal Chemie'!$C$3:$X$3</c:f>
              <c:strCache>
                <c:ptCount val="22"/>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strCache>
            </c:strRef>
          </c:cat>
          <c:val>
            <c:numRef>
              <c:f>'FuE Personal Chemie'!$C$35:$X$35</c:f>
              <c:numCache>
                <c:formatCode>0.0%</c:formatCode>
                <c:ptCount val="22"/>
                <c:pt idx="0">
                  <c:v>9.8254760710002803E-2</c:v>
                </c:pt>
                <c:pt idx="1">
                  <c:v>9.0052223737712225E-2</c:v>
                </c:pt>
                <c:pt idx="2">
                  <c:v>9.0792332033102816E-2</c:v>
                </c:pt>
                <c:pt idx="3">
                  <c:v>9.0533561339955285E-2</c:v>
                </c:pt>
                <c:pt idx="4">
                  <c:v>9.1470510268725658E-2</c:v>
                </c:pt>
                <c:pt idx="5">
                  <c:v>9.0392276072339225E-2</c:v>
                </c:pt>
                <c:pt idx="6">
                  <c:v>9.4978486435904258E-2</c:v>
                </c:pt>
                <c:pt idx="7">
                  <c:v>9.3893037958884498E-2</c:v>
                </c:pt>
                <c:pt idx="8">
                  <c:v>9.7378757627213527E-2</c:v>
                </c:pt>
                <c:pt idx="9">
                  <c:v>9.7506306306306301E-2</c:v>
                </c:pt>
                <c:pt idx="10">
                  <c:v>9.9969621425092706E-2</c:v>
                </c:pt>
                <c:pt idx="11">
                  <c:v>9.9113495859092501E-2</c:v>
                </c:pt>
                <c:pt idx="12">
                  <c:v>0.10243097128331706</c:v>
                </c:pt>
                <c:pt idx="13">
                  <c:v>9.1900482244629544E-2</c:v>
                </c:pt>
                <c:pt idx="14">
                  <c:v>9.4544162874768439E-2</c:v>
                </c:pt>
                <c:pt idx="15">
                  <c:v>9.4054880098233859E-2</c:v>
                </c:pt>
                <c:pt idx="16">
                  <c:v>9.1924198772435267E-2</c:v>
                </c:pt>
                <c:pt idx="17">
                  <c:v>9.2813776355006067E-2</c:v>
                </c:pt>
                <c:pt idx="18">
                  <c:v>9.2065125509941559E-2</c:v>
                </c:pt>
                <c:pt idx="19">
                  <c:v>9.6758478869110487E-2</c:v>
                </c:pt>
                <c:pt idx="20">
                  <c:v>9.365102263600876E-2</c:v>
                </c:pt>
                <c:pt idx="21">
                  <c:v>9.4225624162605617E-2</c:v>
                </c:pt>
              </c:numCache>
            </c:numRef>
          </c:val>
          <c:extLst>
            <c:ext xmlns:c16="http://schemas.microsoft.com/office/drawing/2014/chart" uri="{C3380CC4-5D6E-409C-BE32-E72D297353CC}">
              <c16:uniqueId val="{00000000-71D8-4D85-830A-ED025CD03C77}"/>
            </c:ext>
          </c:extLst>
        </c:ser>
        <c:dLbls>
          <c:showLegendKey val="0"/>
          <c:showVal val="0"/>
          <c:showCatName val="0"/>
          <c:showSerName val="0"/>
          <c:showPercent val="0"/>
          <c:showBubbleSize val="0"/>
        </c:dLbls>
        <c:gapWidth val="40"/>
        <c:axId val="541558392"/>
        <c:axId val="541564272"/>
      </c:barChart>
      <c:lineChart>
        <c:grouping val="standard"/>
        <c:varyColors val="0"/>
        <c:ser>
          <c:idx val="0"/>
          <c:order val="0"/>
          <c:tx>
            <c:strRef>
              <c:f>'FuE Personal Chemie'!$A$4</c:f>
              <c:strCache>
                <c:ptCount val="1"/>
                <c:pt idx="0">
                  <c:v>FuE-Personal; Chemie/Pharma (20+21); Anzahl;</c:v>
                </c:pt>
              </c:strCache>
            </c:strRef>
          </c:tx>
          <c:spPr>
            <a:ln w="76200">
              <a:solidFill>
                <a:srgbClr val="FF5C33"/>
              </a:solidFill>
            </a:ln>
          </c:spPr>
          <c:marker>
            <c:symbol val="none"/>
          </c:marker>
          <c:cat>
            <c:strRef>
              <c:f>'FuE Personal Chemie'!$C$3:$X$3</c:f>
              <c:strCache>
                <c:ptCount val="22"/>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strCache>
            </c:strRef>
          </c:cat>
          <c:val>
            <c:numRef>
              <c:f>'FuE Personal Chemie'!$C$4:$X$4</c:f>
              <c:numCache>
                <c:formatCode>#,##0</c:formatCode>
                <c:ptCount val="22"/>
                <c:pt idx="0">
                  <c:v>46210</c:v>
                </c:pt>
                <c:pt idx="1">
                  <c:v>42057</c:v>
                </c:pt>
                <c:pt idx="2">
                  <c:v>41920</c:v>
                </c:pt>
                <c:pt idx="3">
                  <c:v>42036</c:v>
                </c:pt>
                <c:pt idx="4">
                  <c:v>40717</c:v>
                </c:pt>
                <c:pt idx="5">
                  <c:v>39846</c:v>
                </c:pt>
                <c:pt idx="6">
                  <c:v>41411</c:v>
                </c:pt>
                <c:pt idx="7">
                  <c:v>41375</c:v>
                </c:pt>
                <c:pt idx="8">
                  <c:v>41749</c:v>
                </c:pt>
                <c:pt idx="9">
                  <c:v>40587</c:v>
                </c:pt>
                <c:pt idx="10">
                  <c:v>41464</c:v>
                </c:pt>
                <c:pt idx="11">
                  <c:v>42485</c:v>
                </c:pt>
                <c:pt idx="12">
                  <c:v>44487</c:v>
                </c:pt>
                <c:pt idx="13">
                  <c:v>40248</c:v>
                </c:pt>
                <c:pt idx="14">
                  <c:v>42054</c:v>
                </c:pt>
                <c:pt idx="15">
                  <c:v>41975</c:v>
                </c:pt>
                <c:pt idx="16">
                  <c:v>41096</c:v>
                </c:pt>
                <c:pt idx="17">
                  <c:v>42040</c:v>
                </c:pt>
                <c:pt idx="18">
                  <c:v>42585</c:v>
                </c:pt>
                <c:pt idx="19">
                  <c:v>44888</c:v>
                </c:pt>
                <c:pt idx="20">
                  <c:v>43495</c:v>
                </c:pt>
                <c:pt idx="21" formatCode="General">
                  <c:v>44587</c:v>
                </c:pt>
              </c:numCache>
            </c:numRef>
          </c:val>
          <c:smooth val="0"/>
          <c:extLst>
            <c:ext xmlns:c16="http://schemas.microsoft.com/office/drawing/2014/chart" uri="{C3380CC4-5D6E-409C-BE32-E72D297353CC}">
              <c16:uniqueId val="{00000001-71D8-4D85-830A-ED025CD03C77}"/>
            </c:ext>
          </c:extLst>
        </c:ser>
        <c:dLbls>
          <c:showLegendKey val="0"/>
          <c:showVal val="0"/>
          <c:showCatName val="0"/>
          <c:showSerName val="0"/>
          <c:showPercent val="0"/>
          <c:showBubbleSize val="0"/>
        </c:dLbls>
        <c:marker val="1"/>
        <c:smooth val="0"/>
        <c:axId val="541563880"/>
        <c:axId val="541561136"/>
      </c:lineChart>
      <c:catAx>
        <c:axId val="541563880"/>
        <c:scaling>
          <c:orientation val="minMax"/>
        </c:scaling>
        <c:delete val="0"/>
        <c:axPos val="b"/>
        <c:numFmt formatCode="General" sourceLinked="1"/>
        <c:majorTickMark val="out"/>
        <c:minorTickMark val="none"/>
        <c:tickLblPos val="nextTo"/>
        <c:spPr>
          <a:ln>
            <a:solidFill>
              <a:srgbClr val="B2B2B2"/>
            </a:solidFill>
          </a:ln>
        </c:spPr>
        <c:txPr>
          <a:bodyPr/>
          <a:lstStyle/>
          <a:p>
            <a:pPr>
              <a:defRPr sz="1600" b="0">
                <a:solidFill>
                  <a:schemeClr val="tx1"/>
                </a:solidFill>
              </a:defRPr>
            </a:pPr>
            <a:endParaRPr lang="de-DE"/>
          </a:p>
        </c:txPr>
        <c:crossAx val="541561136"/>
        <c:crosses val="autoZero"/>
        <c:auto val="1"/>
        <c:lblAlgn val="ctr"/>
        <c:lblOffset val="100"/>
        <c:tickLblSkip val="2"/>
        <c:noMultiLvlLbl val="0"/>
      </c:catAx>
      <c:valAx>
        <c:axId val="541561136"/>
        <c:scaling>
          <c:orientation val="minMax"/>
          <c:max val="50000"/>
          <c:min val="20000"/>
        </c:scaling>
        <c:delete val="0"/>
        <c:axPos val="l"/>
        <c:majorGridlines>
          <c:spPr>
            <a:ln>
              <a:solidFill>
                <a:srgbClr val="B2B2B2"/>
              </a:solidFill>
              <a:prstDash val="dash"/>
            </a:ln>
          </c:spPr>
        </c:majorGridlines>
        <c:numFmt formatCode="#,##0" sourceLinked="1"/>
        <c:majorTickMark val="out"/>
        <c:minorTickMark val="none"/>
        <c:tickLblPos val="nextTo"/>
        <c:spPr>
          <a:ln>
            <a:solidFill>
              <a:srgbClr val="B2B2B2"/>
            </a:solidFill>
          </a:ln>
        </c:spPr>
        <c:txPr>
          <a:bodyPr/>
          <a:lstStyle/>
          <a:p>
            <a:pPr>
              <a:defRPr b="1">
                <a:solidFill>
                  <a:srgbClr val="FF5C33"/>
                </a:solidFill>
              </a:defRPr>
            </a:pPr>
            <a:endParaRPr lang="de-DE"/>
          </a:p>
        </c:txPr>
        <c:crossAx val="541563880"/>
        <c:crosses val="autoZero"/>
        <c:crossBetween val="between"/>
      </c:valAx>
      <c:valAx>
        <c:axId val="541564272"/>
        <c:scaling>
          <c:orientation val="minMax"/>
          <c:min val="0"/>
        </c:scaling>
        <c:delete val="0"/>
        <c:axPos val="r"/>
        <c:numFmt formatCode="0%" sourceLinked="0"/>
        <c:majorTickMark val="out"/>
        <c:minorTickMark val="none"/>
        <c:tickLblPos val="nextTo"/>
        <c:spPr>
          <a:noFill/>
          <a:ln>
            <a:solidFill>
              <a:srgbClr val="B2B2B2"/>
            </a:solidFill>
          </a:ln>
        </c:spPr>
        <c:txPr>
          <a:bodyPr/>
          <a:lstStyle/>
          <a:p>
            <a:pPr>
              <a:defRPr b="1">
                <a:solidFill>
                  <a:srgbClr val="623C72"/>
                </a:solidFill>
              </a:defRPr>
            </a:pPr>
            <a:endParaRPr lang="de-DE"/>
          </a:p>
        </c:txPr>
        <c:crossAx val="541558392"/>
        <c:crosses val="max"/>
        <c:crossBetween val="between"/>
      </c:valAx>
      <c:catAx>
        <c:axId val="541558392"/>
        <c:scaling>
          <c:orientation val="minMax"/>
        </c:scaling>
        <c:delete val="1"/>
        <c:axPos val="b"/>
        <c:numFmt formatCode="General" sourceLinked="1"/>
        <c:majorTickMark val="out"/>
        <c:minorTickMark val="none"/>
        <c:tickLblPos val="nextTo"/>
        <c:crossAx val="541564272"/>
        <c:crosses val="autoZero"/>
        <c:auto val="1"/>
        <c:lblAlgn val="ctr"/>
        <c:lblOffset val="100"/>
        <c:noMultiLvlLbl val="0"/>
      </c:catAx>
      <c:spPr>
        <a:solidFill>
          <a:srgbClr val="EAEAEA"/>
        </a:solidFill>
        <a:ln w="25400">
          <a:noFill/>
        </a:ln>
      </c:spPr>
    </c:plotArea>
    <c:plotVisOnly val="1"/>
    <c:dispBlanksAs val="gap"/>
    <c:showDLblsOverMax val="0"/>
  </c:chart>
  <c:spPr>
    <a:solidFill>
      <a:srgbClr val="EAEAEA"/>
    </a:solidFill>
    <a:ln w="9525">
      <a:noFill/>
    </a:ln>
  </c:spPr>
  <c:txPr>
    <a:bodyPr/>
    <a:lstStyle/>
    <a:p>
      <a:pPr>
        <a:defRPr sz="1600">
          <a:solidFill>
            <a:srgbClr val="564A3E"/>
          </a:solidFill>
          <a:latin typeface="+mn-lt"/>
          <a:ea typeface="Arial"/>
          <a:cs typeface="Arial"/>
        </a:defRPr>
      </a:pPr>
      <a:endParaRPr lang="de-DE"/>
    </a:p>
  </c:txPr>
  <c:externalData r:id="rId1">
    <c:autoUpdate val="0"/>
  </c:externalData>
  <c:userShapes r:id="rId2"/>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1.1586480810308617E-2"/>
          <c:y val="2.1492133898176249E-2"/>
          <c:w val="0.9756618723257372"/>
          <c:h val="0.84167757099322049"/>
        </c:manualLayout>
      </c:layout>
      <c:lineChart>
        <c:grouping val="standard"/>
        <c:varyColors val="0"/>
        <c:ser>
          <c:idx val="0"/>
          <c:order val="0"/>
          <c:tx>
            <c:strRef>
              <c:f>'Daten GDCH'!$A$50</c:f>
              <c:strCache>
                <c:ptCount val="1"/>
                <c:pt idx="0">
                  <c:v>Summe Studienanfänger (linke Skala)</c:v>
                </c:pt>
              </c:strCache>
            </c:strRef>
          </c:tx>
          <c:spPr>
            <a:ln w="76200">
              <a:solidFill>
                <a:schemeClr val="accent3"/>
              </a:solidFill>
            </a:ln>
          </c:spPr>
          <c:marker>
            <c:symbol val="none"/>
          </c:marker>
          <c:dPt>
            <c:idx val="12"/>
            <c:bubble3D val="0"/>
            <c:spPr>
              <a:ln w="76200">
                <a:solidFill>
                  <a:srgbClr val="BE9528"/>
                </a:solidFill>
              </a:ln>
            </c:spPr>
            <c:extLst>
              <c:ext xmlns:c16="http://schemas.microsoft.com/office/drawing/2014/chart" uri="{C3380CC4-5D6E-409C-BE32-E72D297353CC}">
                <c16:uniqueId val="{00000001-36DF-41DD-8946-ECE7572F381A}"/>
              </c:ext>
            </c:extLst>
          </c:dPt>
          <c:dLbls>
            <c:dLbl>
              <c:idx val="0"/>
              <c:layout>
                <c:manualLayout>
                  <c:x val="-3.1346219682405918E-2"/>
                  <c:y val="-4.743777452415812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36DF-41DD-8946-ECE7572F381A}"/>
                </c:ext>
              </c:extLst>
            </c:dLbl>
            <c:dLbl>
              <c:idx val="23"/>
              <c:delete val="1"/>
              <c:extLst>
                <c:ext xmlns:c15="http://schemas.microsoft.com/office/drawing/2012/chart" uri="{CE6537A1-D6FC-4f65-9D91-7224C49458BB}"/>
                <c:ext xmlns:c16="http://schemas.microsoft.com/office/drawing/2014/chart" uri="{C3380CC4-5D6E-409C-BE32-E72D297353CC}">
                  <c16:uniqueId val="{00000003-36DF-41DD-8946-ECE7572F381A}"/>
                </c:ext>
              </c:extLst>
            </c:dLbl>
            <c:dLbl>
              <c:idx val="24"/>
              <c:delete val="1"/>
              <c:extLst>
                <c:ext xmlns:c15="http://schemas.microsoft.com/office/drawing/2012/chart" uri="{CE6537A1-D6FC-4f65-9D91-7224C49458BB}"/>
                <c:ext xmlns:c16="http://schemas.microsoft.com/office/drawing/2014/chart" uri="{C3380CC4-5D6E-409C-BE32-E72D297353CC}">
                  <c16:uniqueId val="{00000004-36DF-41DD-8946-ECE7572F381A}"/>
                </c:ext>
              </c:extLst>
            </c:dLbl>
            <c:dLbl>
              <c:idx val="26"/>
              <c:delete val="1"/>
              <c:extLst>
                <c:ext xmlns:c15="http://schemas.microsoft.com/office/drawing/2012/chart" uri="{CE6537A1-D6FC-4f65-9D91-7224C49458BB}"/>
                <c:ext xmlns:c16="http://schemas.microsoft.com/office/drawing/2014/chart" uri="{C3380CC4-5D6E-409C-BE32-E72D297353CC}">
                  <c16:uniqueId val="{00000005-36DF-41DD-8946-ECE7572F381A}"/>
                </c:ext>
              </c:extLst>
            </c:dLbl>
            <c:dLbl>
              <c:idx val="27"/>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36DF-41DD-8946-ECE7572F381A}"/>
                </c:ext>
              </c:extLst>
            </c:dLbl>
            <c:spPr>
              <a:noFill/>
              <a:ln>
                <a:noFill/>
              </a:ln>
              <a:effectLst/>
            </c:spPr>
            <c:dLblPos val="t"/>
            <c:showLegendKey val="0"/>
            <c:showVal val="0"/>
            <c:showCatName val="0"/>
            <c:showSerName val="0"/>
            <c:showPercent val="0"/>
            <c:showBubbleSize val="0"/>
            <c:extLst>
              <c:ext xmlns:c15="http://schemas.microsoft.com/office/drawing/2012/chart" uri="{CE6537A1-D6FC-4f65-9D91-7224C49458BB}">
                <c15:showLeaderLines val="1"/>
              </c:ext>
            </c:extLst>
          </c:dLbls>
          <c:cat>
            <c:numRef>
              <c:f>'Daten GDCH'!$B$3:$AC$3</c:f>
              <c:numCache>
                <c:formatCode>General</c:formatCode>
                <c:ptCount val="28"/>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2018</c:v>
                </c:pt>
                <c:pt idx="24">
                  <c:v>2019</c:v>
                </c:pt>
                <c:pt idx="25">
                  <c:v>2020</c:v>
                </c:pt>
                <c:pt idx="26">
                  <c:v>2021</c:v>
                </c:pt>
                <c:pt idx="27">
                  <c:v>2022</c:v>
                </c:pt>
              </c:numCache>
            </c:numRef>
          </c:cat>
          <c:val>
            <c:numRef>
              <c:f>'Daten GDCH'!$B$50:$AC$50</c:f>
              <c:numCache>
                <c:formatCode>_-* #,##0\ _€_-;\-* #,##0\ _€_-;_-* "-"??\ _€_-;_-@_-</c:formatCode>
                <c:ptCount val="28"/>
                <c:pt idx="0">
                  <c:v>4663</c:v>
                </c:pt>
                <c:pt idx="1">
                  <c:v>4776</c:v>
                </c:pt>
                <c:pt idx="2">
                  <c:v>4955</c:v>
                </c:pt>
                <c:pt idx="3">
                  <c:v>5066</c:v>
                </c:pt>
                <c:pt idx="4">
                  <c:v>5258</c:v>
                </c:pt>
                <c:pt idx="5">
                  <c:v>5757</c:v>
                </c:pt>
                <c:pt idx="6">
                  <c:v>7114</c:v>
                </c:pt>
                <c:pt idx="7">
                  <c:v>7864</c:v>
                </c:pt>
                <c:pt idx="8">
                  <c:v>9195</c:v>
                </c:pt>
                <c:pt idx="9">
                  <c:v>9073</c:v>
                </c:pt>
                <c:pt idx="10">
                  <c:v>8715</c:v>
                </c:pt>
                <c:pt idx="11">
                  <c:v>8061</c:v>
                </c:pt>
                <c:pt idx="12">
                  <c:v>8249</c:v>
                </c:pt>
                <c:pt idx="13">
                  <c:v>8261</c:v>
                </c:pt>
                <c:pt idx="14">
                  <c:v>8315</c:v>
                </c:pt>
                <c:pt idx="15">
                  <c:v>8333</c:v>
                </c:pt>
                <c:pt idx="16">
                  <c:v>11089</c:v>
                </c:pt>
                <c:pt idx="17">
                  <c:v>10128</c:v>
                </c:pt>
                <c:pt idx="18">
                  <c:v>10617</c:v>
                </c:pt>
                <c:pt idx="19">
                  <c:v>11126</c:v>
                </c:pt>
                <c:pt idx="20">
                  <c:v>11560</c:v>
                </c:pt>
                <c:pt idx="21">
                  <c:v>11311</c:v>
                </c:pt>
                <c:pt idx="22">
                  <c:v>11317</c:v>
                </c:pt>
                <c:pt idx="23">
                  <c:v>10481</c:v>
                </c:pt>
                <c:pt idx="24">
                  <c:v>9422</c:v>
                </c:pt>
                <c:pt idx="25">
                  <c:v>9384</c:v>
                </c:pt>
                <c:pt idx="26">
                  <c:v>8233</c:v>
                </c:pt>
                <c:pt idx="27">
                  <c:v>8137</c:v>
                </c:pt>
              </c:numCache>
            </c:numRef>
          </c:val>
          <c:smooth val="0"/>
          <c:extLst>
            <c:ext xmlns:c16="http://schemas.microsoft.com/office/drawing/2014/chart" uri="{C3380CC4-5D6E-409C-BE32-E72D297353CC}">
              <c16:uniqueId val="{00000007-36DF-41DD-8946-ECE7572F381A}"/>
            </c:ext>
          </c:extLst>
        </c:ser>
        <c:ser>
          <c:idx val="1"/>
          <c:order val="1"/>
          <c:tx>
            <c:strRef>
              <c:f>'Daten GDCH'!$A$51</c:f>
              <c:strCache>
                <c:ptCount val="1"/>
                <c:pt idx="0">
                  <c:v>Summe Absolventen erster Abschluss</c:v>
                </c:pt>
              </c:strCache>
            </c:strRef>
          </c:tx>
          <c:spPr>
            <a:ln w="76200">
              <a:solidFill>
                <a:srgbClr val="166E79"/>
              </a:solidFill>
            </a:ln>
          </c:spPr>
          <c:marker>
            <c:symbol val="none"/>
          </c:marker>
          <c:dLbls>
            <c:dLbl>
              <c:idx val="0"/>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36DF-41DD-8946-ECE7572F381A}"/>
                </c:ext>
              </c:extLst>
            </c:dLbl>
            <c:dLbl>
              <c:idx val="26"/>
              <c:delete val="1"/>
              <c:extLst>
                <c:ext xmlns:c15="http://schemas.microsoft.com/office/drawing/2012/chart" uri="{CE6537A1-D6FC-4f65-9D91-7224C49458BB}"/>
                <c:ext xmlns:c16="http://schemas.microsoft.com/office/drawing/2014/chart" uri="{C3380CC4-5D6E-409C-BE32-E72D297353CC}">
                  <c16:uniqueId val="{00000009-36DF-41DD-8946-ECE7572F381A}"/>
                </c:ext>
              </c:extLst>
            </c:dLbl>
            <c:dLbl>
              <c:idx val="27"/>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36DF-41DD-8946-ECE7572F381A}"/>
                </c:ext>
              </c:extLst>
            </c:dLbl>
            <c:spPr>
              <a:noFill/>
              <a:ln>
                <a:noFill/>
              </a:ln>
              <a:effectLst/>
            </c:spPr>
            <c:dLblPos val="b"/>
            <c:showLegendKey val="0"/>
            <c:showVal val="0"/>
            <c:showCatName val="0"/>
            <c:showSerName val="0"/>
            <c:showPercent val="0"/>
            <c:showBubbleSize val="0"/>
            <c:extLst>
              <c:ext xmlns:c15="http://schemas.microsoft.com/office/drawing/2012/chart" uri="{CE6537A1-D6FC-4f65-9D91-7224C49458BB}">
                <c15:showLeaderLines val="1"/>
              </c:ext>
            </c:extLst>
          </c:dLbls>
          <c:cat>
            <c:numRef>
              <c:f>'Daten GDCH'!$B$3:$AC$3</c:f>
              <c:numCache>
                <c:formatCode>General</c:formatCode>
                <c:ptCount val="28"/>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2018</c:v>
                </c:pt>
                <c:pt idx="24">
                  <c:v>2019</c:v>
                </c:pt>
                <c:pt idx="25">
                  <c:v>2020</c:v>
                </c:pt>
                <c:pt idx="26">
                  <c:v>2021</c:v>
                </c:pt>
                <c:pt idx="27">
                  <c:v>2022</c:v>
                </c:pt>
              </c:numCache>
            </c:numRef>
          </c:cat>
          <c:val>
            <c:numRef>
              <c:f>'Daten GDCH'!$B$51:$AC$51</c:f>
              <c:numCache>
                <c:formatCode>_-* #,##0\ _€_-;\-* #,##0\ _€_-;_-* "-"??\ _€_-;_-@_-</c:formatCode>
                <c:ptCount val="28"/>
                <c:pt idx="0">
                  <c:v>4613</c:v>
                </c:pt>
                <c:pt idx="1">
                  <c:v>4515</c:v>
                </c:pt>
                <c:pt idx="2">
                  <c:v>4037</c:v>
                </c:pt>
                <c:pt idx="3">
                  <c:v>3382</c:v>
                </c:pt>
                <c:pt idx="4">
                  <c:v>2673</c:v>
                </c:pt>
                <c:pt idx="5">
                  <c:v>2348</c:v>
                </c:pt>
                <c:pt idx="6">
                  <c:v>2146</c:v>
                </c:pt>
                <c:pt idx="7">
                  <c:v>2146</c:v>
                </c:pt>
                <c:pt idx="8">
                  <c:v>2157</c:v>
                </c:pt>
                <c:pt idx="9">
                  <c:v>2577</c:v>
                </c:pt>
                <c:pt idx="10">
                  <c:v>2982</c:v>
                </c:pt>
                <c:pt idx="11">
                  <c:v>3477</c:v>
                </c:pt>
                <c:pt idx="12">
                  <c:v>3639</c:v>
                </c:pt>
                <c:pt idx="13">
                  <c:v>4240</c:v>
                </c:pt>
                <c:pt idx="14">
                  <c:v>5010</c:v>
                </c:pt>
                <c:pt idx="15">
                  <c:v>5014</c:v>
                </c:pt>
                <c:pt idx="16">
                  <c:v>5391</c:v>
                </c:pt>
                <c:pt idx="17">
                  <c:v>5314</c:v>
                </c:pt>
                <c:pt idx="18">
                  <c:v>5117</c:v>
                </c:pt>
                <c:pt idx="19">
                  <c:v>5418</c:v>
                </c:pt>
                <c:pt idx="20">
                  <c:v>5258</c:v>
                </c:pt>
                <c:pt idx="21">
                  <c:v>4867</c:v>
                </c:pt>
                <c:pt idx="22">
                  <c:v>4725</c:v>
                </c:pt>
                <c:pt idx="23">
                  <c:v>4783</c:v>
                </c:pt>
                <c:pt idx="24">
                  <c:v>4646</c:v>
                </c:pt>
                <c:pt idx="25">
                  <c:v>3814</c:v>
                </c:pt>
                <c:pt idx="26">
                  <c:v>4554</c:v>
                </c:pt>
                <c:pt idx="27">
                  <c:v>4242</c:v>
                </c:pt>
              </c:numCache>
            </c:numRef>
          </c:val>
          <c:smooth val="0"/>
          <c:extLst>
            <c:ext xmlns:c16="http://schemas.microsoft.com/office/drawing/2014/chart" uri="{C3380CC4-5D6E-409C-BE32-E72D297353CC}">
              <c16:uniqueId val="{0000000B-36DF-41DD-8946-ECE7572F381A}"/>
            </c:ext>
          </c:extLst>
        </c:ser>
        <c:ser>
          <c:idx val="2"/>
          <c:order val="2"/>
          <c:tx>
            <c:strRef>
              <c:f>'Daten GDCH'!$A$55</c:f>
              <c:strCache>
                <c:ptCount val="1"/>
                <c:pt idx="0">
                  <c:v>Summe Promotion</c:v>
                </c:pt>
              </c:strCache>
            </c:strRef>
          </c:tx>
          <c:spPr>
            <a:ln w="76200">
              <a:solidFill>
                <a:srgbClr val="003061"/>
              </a:solidFill>
            </a:ln>
          </c:spPr>
          <c:marker>
            <c:symbol val="none"/>
          </c:marker>
          <c:dLbls>
            <c:dLbl>
              <c:idx val="0"/>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36DF-41DD-8946-ECE7572F381A}"/>
                </c:ext>
              </c:extLst>
            </c:dLbl>
            <c:dLbl>
              <c:idx val="26"/>
              <c:delete val="1"/>
              <c:extLst>
                <c:ext xmlns:c15="http://schemas.microsoft.com/office/drawing/2012/chart" uri="{CE6537A1-D6FC-4f65-9D91-7224C49458BB}"/>
                <c:ext xmlns:c16="http://schemas.microsoft.com/office/drawing/2014/chart" uri="{C3380CC4-5D6E-409C-BE32-E72D297353CC}">
                  <c16:uniqueId val="{0000000D-36DF-41DD-8946-ECE7572F381A}"/>
                </c:ext>
              </c:extLst>
            </c:dLbl>
            <c:dLbl>
              <c:idx val="27"/>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E-36DF-41DD-8946-ECE7572F381A}"/>
                </c:ext>
              </c:extLst>
            </c:dLbl>
            <c:spPr>
              <a:noFill/>
              <a:ln>
                <a:noFill/>
              </a:ln>
              <a:effectLst/>
            </c:spPr>
            <c:dLblPos val="b"/>
            <c:showLegendKey val="0"/>
            <c:showVal val="0"/>
            <c:showCatName val="0"/>
            <c:showSerName val="0"/>
            <c:showPercent val="0"/>
            <c:showBubbleSize val="0"/>
            <c:extLst>
              <c:ext xmlns:c15="http://schemas.microsoft.com/office/drawing/2012/chart" uri="{CE6537A1-D6FC-4f65-9D91-7224C49458BB}">
                <c15:showLeaderLines val="1"/>
              </c:ext>
            </c:extLst>
          </c:dLbls>
          <c:cat>
            <c:numRef>
              <c:f>'Daten GDCH'!$B$3:$AC$3</c:f>
              <c:numCache>
                <c:formatCode>General</c:formatCode>
                <c:ptCount val="28"/>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2018</c:v>
                </c:pt>
                <c:pt idx="24">
                  <c:v>2019</c:v>
                </c:pt>
                <c:pt idx="25">
                  <c:v>2020</c:v>
                </c:pt>
                <c:pt idx="26">
                  <c:v>2021</c:v>
                </c:pt>
                <c:pt idx="27">
                  <c:v>2022</c:v>
                </c:pt>
              </c:numCache>
            </c:numRef>
          </c:cat>
          <c:val>
            <c:numRef>
              <c:f>'Daten GDCH'!$B$55:$AC$55</c:f>
              <c:numCache>
                <c:formatCode>_-* #,##0\ _€_-;\-* #,##0\ _€_-;_-* "-"??\ _€_-;_-@_-</c:formatCode>
                <c:ptCount val="28"/>
                <c:pt idx="0">
                  <c:v>2290</c:v>
                </c:pt>
                <c:pt idx="1">
                  <c:v>2270</c:v>
                </c:pt>
                <c:pt idx="2">
                  <c:v>2405</c:v>
                </c:pt>
                <c:pt idx="3">
                  <c:v>2422</c:v>
                </c:pt>
                <c:pt idx="4">
                  <c:v>2396</c:v>
                </c:pt>
                <c:pt idx="5">
                  <c:v>2249</c:v>
                </c:pt>
                <c:pt idx="6">
                  <c:v>1973</c:v>
                </c:pt>
                <c:pt idx="7">
                  <c:v>1724</c:v>
                </c:pt>
                <c:pt idx="8">
                  <c:v>1598</c:v>
                </c:pt>
                <c:pt idx="9">
                  <c:v>1513</c:v>
                </c:pt>
                <c:pt idx="10">
                  <c:v>1536</c:v>
                </c:pt>
                <c:pt idx="11">
                  <c:v>1513</c:v>
                </c:pt>
                <c:pt idx="12">
                  <c:v>1517</c:v>
                </c:pt>
                <c:pt idx="13">
                  <c:v>1613</c:v>
                </c:pt>
                <c:pt idx="14">
                  <c:v>1741</c:v>
                </c:pt>
                <c:pt idx="15">
                  <c:v>1755</c:v>
                </c:pt>
                <c:pt idx="16">
                  <c:v>1895</c:v>
                </c:pt>
                <c:pt idx="17">
                  <c:v>1859</c:v>
                </c:pt>
                <c:pt idx="18">
                  <c:v>2089</c:v>
                </c:pt>
                <c:pt idx="19">
                  <c:v>2049</c:v>
                </c:pt>
                <c:pt idx="20">
                  <c:v>2204</c:v>
                </c:pt>
                <c:pt idx="21">
                  <c:v>2323</c:v>
                </c:pt>
                <c:pt idx="22">
                  <c:v>2325</c:v>
                </c:pt>
                <c:pt idx="23">
                  <c:v>2240</c:v>
                </c:pt>
                <c:pt idx="24">
                  <c:v>2181</c:v>
                </c:pt>
                <c:pt idx="25">
                  <c:v>2104</c:v>
                </c:pt>
                <c:pt idx="26">
                  <c:v>2231</c:v>
                </c:pt>
                <c:pt idx="27">
                  <c:v>1883</c:v>
                </c:pt>
              </c:numCache>
            </c:numRef>
          </c:val>
          <c:smooth val="0"/>
          <c:extLst>
            <c:ext xmlns:c16="http://schemas.microsoft.com/office/drawing/2014/chart" uri="{C3380CC4-5D6E-409C-BE32-E72D297353CC}">
              <c16:uniqueId val="{0000000F-36DF-41DD-8946-ECE7572F381A}"/>
            </c:ext>
          </c:extLst>
        </c:ser>
        <c:dLbls>
          <c:showLegendKey val="0"/>
          <c:showVal val="0"/>
          <c:showCatName val="0"/>
          <c:showSerName val="0"/>
          <c:showPercent val="0"/>
          <c:showBubbleSize val="0"/>
        </c:dLbls>
        <c:smooth val="0"/>
        <c:axId val="823046256"/>
        <c:axId val="823049000"/>
      </c:lineChart>
      <c:catAx>
        <c:axId val="823046256"/>
        <c:scaling>
          <c:orientation val="minMax"/>
        </c:scaling>
        <c:delete val="0"/>
        <c:axPos val="b"/>
        <c:numFmt formatCode="General" sourceLinked="1"/>
        <c:majorTickMark val="out"/>
        <c:minorTickMark val="none"/>
        <c:tickLblPos val="nextTo"/>
        <c:crossAx val="823049000"/>
        <c:crosses val="autoZero"/>
        <c:auto val="1"/>
        <c:lblAlgn val="ctr"/>
        <c:lblOffset val="100"/>
        <c:tickLblSkip val="3"/>
        <c:noMultiLvlLbl val="0"/>
      </c:catAx>
      <c:valAx>
        <c:axId val="823049000"/>
        <c:scaling>
          <c:orientation val="minMax"/>
        </c:scaling>
        <c:delete val="1"/>
        <c:axPos val="l"/>
        <c:numFmt formatCode="_-* #,##0\ _€_-;\-* #,##0\ _€_-;_-* &quot;-&quot;??\ _€_-;_-@_-" sourceLinked="1"/>
        <c:majorTickMark val="out"/>
        <c:minorTickMark val="none"/>
        <c:tickLblPos val="nextTo"/>
        <c:crossAx val="823046256"/>
        <c:crosses val="autoZero"/>
        <c:crossBetween val="between"/>
      </c:valAx>
      <c:spPr>
        <a:noFill/>
        <a:ln w="25400">
          <a:noFill/>
        </a:ln>
      </c:spPr>
    </c:plotArea>
    <c:plotVisOnly val="1"/>
    <c:dispBlanksAs val="gap"/>
    <c:showDLblsOverMax val="0"/>
  </c:chart>
  <c:spPr>
    <a:solidFill>
      <a:srgbClr val="EAEAEA"/>
    </a:solidFill>
    <a:ln w="25400">
      <a:noFill/>
    </a:ln>
  </c:spPr>
  <c:txPr>
    <a:bodyPr/>
    <a:lstStyle/>
    <a:p>
      <a:pPr>
        <a:defRPr sz="1400" b="1">
          <a:solidFill>
            <a:schemeClr val="tx1"/>
          </a:solidFill>
          <a:latin typeface="+mn-lt"/>
          <a:ea typeface="Arial"/>
          <a:cs typeface="Arial"/>
        </a:defRPr>
      </a:pPr>
      <a:endParaRPr lang="de-DE"/>
    </a:p>
  </c:txPr>
  <c:externalData r:id="rId1">
    <c:autoUpdate val="0"/>
  </c:externalData>
  <c:userShapes r:id="rId2"/>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7523843123136943"/>
          <c:y val="0.12036050578810528"/>
          <c:w val="0.57404590970165781"/>
          <c:h val="0.74405249614961577"/>
        </c:manualLayout>
      </c:layout>
      <c:pieChart>
        <c:varyColors val="1"/>
        <c:ser>
          <c:idx val="0"/>
          <c:order val="0"/>
          <c:tx>
            <c:strRef>
              <c:f>'Verbleib Chemiker'!$M$2</c:f>
              <c:strCache>
                <c:ptCount val="1"/>
                <c:pt idx="0">
                  <c:v>2022</c:v>
                </c:pt>
              </c:strCache>
            </c:strRef>
          </c:tx>
          <c:spPr>
            <a:ln>
              <a:solidFill>
                <a:schemeClr val="bg1"/>
              </a:solidFill>
            </a:ln>
          </c:spPr>
          <c:dPt>
            <c:idx val="0"/>
            <c:bubble3D val="0"/>
            <c:spPr>
              <a:solidFill>
                <a:srgbClr val="004A94"/>
              </a:solidFill>
              <a:ln>
                <a:solidFill>
                  <a:schemeClr val="bg1"/>
                </a:solidFill>
              </a:ln>
            </c:spPr>
            <c:extLst>
              <c:ext xmlns:c16="http://schemas.microsoft.com/office/drawing/2014/chart" uri="{C3380CC4-5D6E-409C-BE32-E72D297353CC}">
                <c16:uniqueId val="{00000001-AE9F-499F-BDDC-976122AF4EC3}"/>
              </c:ext>
            </c:extLst>
          </c:dPt>
          <c:dPt>
            <c:idx val="1"/>
            <c:bubble3D val="0"/>
            <c:spPr>
              <a:solidFill>
                <a:srgbClr val="FF5C33"/>
              </a:solidFill>
              <a:ln>
                <a:solidFill>
                  <a:schemeClr val="bg1"/>
                </a:solidFill>
              </a:ln>
            </c:spPr>
            <c:extLst>
              <c:ext xmlns:c16="http://schemas.microsoft.com/office/drawing/2014/chart" uri="{C3380CC4-5D6E-409C-BE32-E72D297353CC}">
                <c16:uniqueId val="{00000003-AE9F-499F-BDDC-976122AF4EC3}"/>
              </c:ext>
            </c:extLst>
          </c:dPt>
          <c:dPt>
            <c:idx val="2"/>
            <c:bubble3D val="0"/>
            <c:spPr>
              <a:solidFill>
                <a:srgbClr val="BE9528"/>
              </a:solidFill>
              <a:ln>
                <a:solidFill>
                  <a:schemeClr val="bg1"/>
                </a:solidFill>
              </a:ln>
            </c:spPr>
            <c:extLst>
              <c:ext xmlns:c16="http://schemas.microsoft.com/office/drawing/2014/chart" uri="{C3380CC4-5D6E-409C-BE32-E72D297353CC}">
                <c16:uniqueId val="{00000005-AE9F-499F-BDDC-976122AF4EC3}"/>
              </c:ext>
            </c:extLst>
          </c:dPt>
          <c:dPt>
            <c:idx val="3"/>
            <c:bubble3D val="0"/>
            <c:spPr>
              <a:solidFill>
                <a:srgbClr val="166E79"/>
              </a:solidFill>
              <a:ln>
                <a:solidFill>
                  <a:schemeClr val="bg1"/>
                </a:solidFill>
              </a:ln>
            </c:spPr>
            <c:extLst>
              <c:ext xmlns:c16="http://schemas.microsoft.com/office/drawing/2014/chart" uri="{C3380CC4-5D6E-409C-BE32-E72D297353CC}">
                <c16:uniqueId val="{00000007-AE9F-499F-BDDC-976122AF4EC3}"/>
              </c:ext>
            </c:extLst>
          </c:dPt>
          <c:dPt>
            <c:idx val="4"/>
            <c:bubble3D val="0"/>
            <c:spPr>
              <a:solidFill>
                <a:srgbClr val="B22063"/>
              </a:solidFill>
              <a:ln>
                <a:solidFill>
                  <a:schemeClr val="bg1"/>
                </a:solidFill>
              </a:ln>
            </c:spPr>
            <c:extLst>
              <c:ext xmlns:c16="http://schemas.microsoft.com/office/drawing/2014/chart" uri="{C3380CC4-5D6E-409C-BE32-E72D297353CC}">
                <c16:uniqueId val="{00000009-AE9F-499F-BDDC-976122AF4EC3}"/>
              </c:ext>
            </c:extLst>
          </c:dPt>
          <c:dPt>
            <c:idx val="5"/>
            <c:bubble3D val="0"/>
            <c:spPr>
              <a:solidFill>
                <a:srgbClr val="AAAAAA"/>
              </a:solidFill>
              <a:ln>
                <a:solidFill>
                  <a:schemeClr val="bg1"/>
                </a:solidFill>
              </a:ln>
            </c:spPr>
            <c:extLst>
              <c:ext xmlns:c16="http://schemas.microsoft.com/office/drawing/2014/chart" uri="{C3380CC4-5D6E-409C-BE32-E72D297353CC}">
                <c16:uniqueId val="{0000000B-AE9F-499F-BDDC-976122AF4EC3}"/>
              </c:ext>
            </c:extLst>
          </c:dPt>
          <c:dLbls>
            <c:dLbl>
              <c:idx val="0"/>
              <c:layout>
                <c:manualLayout>
                  <c:x val="5.3974461561220134E-2"/>
                  <c:y val="3.5296687602494076E-4"/>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1-AE9F-499F-BDDC-976122AF4EC3}"/>
                </c:ext>
              </c:extLst>
            </c:dLbl>
            <c:dLbl>
              <c:idx val="1"/>
              <c:layout>
                <c:manualLayout>
                  <c:x val="8.9495210346183338E-2"/>
                  <c:y val="0"/>
                </c:manualLayout>
              </c:layout>
              <c:spPr>
                <a:noFill/>
                <a:ln>
                  <a:noFill/>
                </a:ln>
                <a:effectLst/>
              </c:spPr>
              <c:txPr>
                <a:bodyPr wrap="square" lIns="38100" tIns="19050" rIns="38100" bIns="19050" anchor="ctr">
                  <a:noAutofit/>
                </a:bodyPr>
                <a:lstStyle/>
                <a:p>
                  <a:pPr>
                    <a:defRPr/>
                  </a:pPr>
                  <a:endParaRPr lang="de-DE"/>
                </a:p>
              </c:txPr>
              <c:dLblPos val="bestFit"/>
              <c:showLegendKey val="0"/>
              <c:showVal val="0"/>
              <c:showCatName val="1"/>
              <c:showSerName val="0"/>
              <c:showPercent val="1"/>
              <c:showBubbleSize val="0"/>
              <c:separator>
</c:separator>
              <c:extLst>
                <c:ext xmlns:c15="http://schemas.microsoft.com/office/drawing/2012/chart" uri="{CE6537A1-D6FC-4f65-9D91-7224C49458BB}">
                  <c15:layout>
                    <c:manualLayout>
                      <c:w val="0.31784909871981437"/>
                      <c:h val="0.17216426735591192"/>
                    </c:manualLayout>
                  </c15:layout>
                </c:ext>
                <c:ext xmlns:c16="http://schemas.microsoft.com/office/drawing/2014/chart" uri="{C3380CC4-5D6E-409C-BE32-E72D297353CC}">
                  <c16:uniqueId val="{00000003-AE9F-499F-BDDC-976122AF4EC3}"/>
                </c:ext>
              </c:extLst>
            </c:dLbl>
            <c:dLbl>
              <c:idx val="2"/>
              <c:layout>
                <c:manualLayout>
                  <c:x val="-0.14056200703349314"/>
                  <c:y val="-1.5226492274173846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5-AE9F-499F-BDDC-976122AF4EC3}"/>
                </c:ext>
              </c:extLst>
            </c:dLbl>
            <c:dLbl>
              <c:idx val="3"/>
              <c:layout>
                <c:manualLayout>
                  <c:x val="-0.12289821159203949"/>
                  <c:y val="8.6651929340442382E-3"/>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7-AE9F-499F-BDDC-976122AF4EC3}"/>
                </c:ext>
              </c:extLst>
            </c:dLbl>
            <c:dLbl>
              <c:idx val="4"/>
              <c:layout>
                <c:manualLayout>
                  <c:x val="-0.10293546355381925"/>
                  <c:y val="-5.9728613552345721E-3"/>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9-AE9F-499F-BDDC-976122AF4EC3}"/>
                </c:ext>
              </c:extLst>
            </c:dLbl>
            <c:dLbl>
              <c:idx val="5"/>
              <c:layout>
                <c:manualLayout>
                  <c:x val="-4.532429603430229E-2"/>
                  <c:y val="2.131708918384323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B-AE9F-499F-BDDC-976122AF4EC3}"/>
                </c:ext>
              </c:extLst>
            </c:dLbl>
            <c:spPr>
              <a:noFill/>
              <a:ln>
                <a:noFill/>
              </a:ln>
              <a:effectLst/>
            </c:spPr>
            <c:dLblPos val="outEnd"/>
            <c:showLegendKey val="0"/>
            <c:showVal val="0"/>
            <c:showCatName val="1"/>
            <c:showSerName val="0"/>
            <c:showPercent val="1"/>
            <c:showBubbleSize val="0"/>
            <c:separator>
</c:separator>
            <c:showLeaderLines val="1"/>
            <c:extLst>
              <c:ext xmlns:c15="http://schemas.microsoft.com/office/drawing/2012/chart" uri="{CE6537A1-D6FC-4f65-9D91-7224C49458BB}"/>
            </c:extLst>
          </c:dLbls>
          <c:cat>
            <c:strRef>
              <c:f>'Verbleib Chemiker'!$A$3:$A$8</c:f>
              <c:strCache>
                <c:ptCount val="6"/>
                <c:pt idx="0">
                  <c:v>Chemische Industrie</c:v>
                </c:pt>
                <c:pt idx="1">
                  <c:v>übrige Wirtschaft</c:v>
                </c:pt>
                <c:pt idx="2">
                  <c:v>Postdoc Inland</c:v>
                </c:pt>
                <c:pt idx="3">
                  <c:v>Ausland</c:v>
                </c:pt>
                <c:pt idx="4">
                  <c:v>Hochschule/ Forschungs-institut </c:v>
                </c:pt>
                <c:pt idx="5">
                  <c:v>sonstige</c:v>
                </c:pt>
              </c:strCache>
            </c:strRef>
          </c:cat>
          <c:val>
            <c:numRef>
              <c:f>'Verbleib Chemiker'!$M$3:$M$8</c:f>
              <c:numCache>
                <c:formatCode>General</c:formatCode>
                <c:ptCount val="6"/>
                <c:pt idx="0">
                  <c:v>336</c:v>
                </c:pt>
                <c:pt idx="1">
                  <c:v>105</c:v>
                </c:pt>
                <c:pt idx="2">
                  <c:v>125</c:v>
                </c:pt>
                <c:pt idx="3">
                  <c:v>70</c:v>
                </c:pt>
                <c:pt idx="4">
                  <c:v>31</c:v>
                </c:pt>
                <c:pt idx="5">
                  <c:v>89</c:v>
                </c:pt>
              </c:numCache>
            </c:numRef>
          </c:val>
          <c:extLst>
            <c:ext xmlns:c16="http://schemas.microsoft.com/office/drawing/2014/chart" uri="{C3380CC4-5D6E-409C-BE32-E72D297353CC}">
              <c16:uniqueId val="{0000000C-AE9F-499F-BDDC-976122AF4EC3}"/>
            </c:ext>
          </c:extLst>
        </c:ser>
        <c:dLbls>
          <c:showLegendKey val="0"/>
          <c:showVal val="1"/>
          <c:showCatName val="0"/>
          <c:showSerName val="0"/>
          <c:showPercent val="0"/>
          <c:showBubbleSize val="0"/>
          <c:showLeaderLines val="1"/>
        </c:dLbls>
        <c:firstSliceAng val="0"/>
      </c:pieChart>
    </c:plotArea>
    <c:plotVisOnly val="1"/>
    <c:dispBlanksAs val="gap"/>
    <c:showDLblsOverMax val="0"/>
  </c:chart>
  <c:spPr>
    <a:solidFill>
      <a:srgbClr val="EAEAEA"/>
    </a:solidFill>
    <a:ln>
      <a:noFill/>
    </a:ln>
  </c:spPr>
  <c:txPr>
    <a:bodyPr/>
    <a:lstStyle/>
    <a:p>
      <a:pPr>
        <a:defRPr sz="1400" b="1">
          <a:latin typeface="+mn-lt"/>
          <a:cs typeface="Arial" pitchFamily="34" charset="0"/>
        </a:defRPr>
      </a:pPr>
      <a:endParaRPr lang="de-DE"/>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1287789954116318"/>
          <c:y val="0.15955373668910836"/>
          <c:w val="0.52888016066420118"/>
          <c:h val="0.68470538415960436"/>
        </c:manualLayout>
      </c:layout>
      <c:pieChart>
        <c:varyColors val="1"/>
        <c:ser>
          <c:idx val="0"/>
          <c:order val="0"/>
          <c:spPr>
            <a:ln>
              <a:solidFill>
                <a:schemeClr val="bg1"/>
              </a:solidFill>
            </a:ln>
          </c:spPr>
          <c:dPt>
            <c:idx val="0"/>
            <c:bubble3D val="0"/>
            <c:spPr>
              <a:solidFill>
                <a:srgbClr val="623C72"/>
              </a:solidFill>
              <a:ln>
                <a:solidFill>
                  <a:schemeClr val="bg1"/>
                </a:solidFill>
              </a:ln>
            </c:spPr>
            <c:extLst>
              <c:ext xmlns:c16="http://schemas.microsoft.com/office/drawing/2014/chart" uri="{C3380CC4-5D6E-409C-BE32-E72D297353CC}">
                <c16:uniqueId val="{00000001-2A54-4329-858F-4B8A64DE9963}"/>
              </c:ext>
            </c:extLst>
          </c:dPt>
          <c:dPt>
            <c:idx val="1"/>
            <c:bubble3D val="0"/>
            <c:spPr>
              <a:solidFill>
                <a:srgbClr val="FF5C33"/>
              </a:solidFill>
              <a:ln>
                <a:solidFill>
                  <a:schemeClr val="bg1"/>
                </a:solidFill>
              </a:ln>
            </c:spPr>
            <c:extLst>
              <c:ext xmlns:c16="http://schemas.microsoft.com/office/drawing/2014/chart" uri="{C3380CC4-5D6E-409C-BE32-E72D297353CC}">
                <c16:uniqueId val="{00000003-2A54-4329-858F-4B8A64DE9963}"/>
              </c:ext>
            </c:extLst>
          </c:dPt>
          <c:dPt>
            <c:idx val="2"/>
            <c:bubble3D val="0"/>
            <c:spPr>
              <a:solidFill>
                <a:srgbClr val="166E79"/>
              </a:solidFill>
              <a:ln>
                <a:solidFill>
                  <a:schemeClr val="bg1"/>
                </a:solidFill>
              </a:ln>
            </c:spPr>
            <c:extLst>
              <c:ext xmlns:c16="http://schemas.microsoft.com/office/drawing/2014/chart" uri="{C3380CC4-5D6E-409C-BE32-E72D297353CC}">
                <c16:uniqueId val="{00000005-2A54-4329-858F-4B8A64DE9963}"/>
              </c:ext>
            </c:extLst>
          </c:dPt>
          <c:dPt>
            <c:idx val="3"/>
            <c:bubble3D val="0"/>
            <c:explosion val="10"/>
            <c:spPr>
              <a:solidFill>
                <a:srgbClr val="004A94"/>
              </a:solidFill>
              <a:ln>
                <a:solidFill>
                  <a:schemeClr val="bg1"/>
                </a:solidFill>
              </a:ln>
            </c:spPr>
            <c:extLst>
              <c:ext xmlns:c16="http://schemas.microsoft.com/office/drawing/2014/chart" uri="{C3380CC4-5D6E-409C-BE32-E72D297353CC}">
                <c16:uniqueId val="{00000007-2A54-4329-858F-4B8A64DE9963}"/>
              </c:ext>
            </c:extLst>
          </c:dPt>
          <c:dPt>
            <c:idx val="4"/>
            <c:bubble3D val="0"/>
            <c:spPr>
              <a:solidFill>
                <a:srgbClr val="5A7916"/>
              </a:solidFill>
              <a:ln>
                <a:solidFill>
                  <a:schemeClr val="bg1"/>
                </a:solidFill>
              </a:ln>
            </c:spPr>
            <c:extLst>
              <c:ext xmlns:c16="http://schemas.microsoft.com/office/drawing/2014/chart" uri="{C3380CC4-5D6E-409C-BE32-E72D297353CC}">
                <c16:uniqueId val="{00000009-2A54-4329-858F-4B8A64DE9963}"/>
              </c:ext>
            </c:extLst>
          </c:dPt>
          <c:dPt>
            <c:idx val="5"/>
            <c:bubble3D val="0"/>
            <c:spPr>
              <a:solidFill>
                <a:srgbClr val="003061"/>
              </a:solidFill>
              <a:ln>
                <a:solidFill>
                  <a:schemeClr val="bg1"/>
                </a:solidFill>
              </a:ln>
            </c:spPr>
            <c:extLst>
              <c:ext xmlns:c16="http://schemas.microsoft.com/office/drawing/2014/chart" uri="{C3380CC4-5D6E-409C-BE32-E72D297353CC}">
                <c16:uniqueId val="{0000000B-2A54-4329-858F-4B8A64DE9963}"/>
              </c:ext>
            </c:extLst>
          </c:dPt>
          <c:dPt>
            <c:idx val="6"/>
            <c:bubble3D val="0"/>
            <c:spPr>
              <a:solidFill>
                <a:srgbClr val="AAAAAA"/>
              </a:solidFill>
              <a:ln>
                <a:solidFill>
                  <a:schemeClr val="bg1"/>
                </a:solidFill>
              </a:ln>
            </c:spPr>
            <c:extLst>
              <c:ext xmlns:c16="http://schemas.microsoft.com/office/drawing/2014/chart" uri="{C3380CC4-5D6E-409C-BE32-E72D297353CC}">
                <c16:uniqueId val="{0000000D-2A54-4329-858F-4B8A64DE9963}"/>
              </c:ext>
            </c:extLst>
          </c:dPt>
          <c:dLbls>
            <c:dLbl>
              <c:idx val="0"/>
              <c:layout>
                <c:manualLayout>
                  <c:x val="3.5313192767592004E-2"/>
                  <c:y val="-6.5473676991667201E-2"/>
                </c:manualLayout>
              </c:layout>
              <c:spPr>
                <a:noFill/>
                <a:ln>
                  <a:noFill/>
                </a:ln>
                <a:effectLst/>
              </c:spPr>
              <c:txPr>
                <a:bodyPr vertOverflow="overflow" horzOverflow="overflow">
                  <a:spAutoFit/>
                </a:bodyPr>
                <a:lstStyle/>
                <a:p>
                  <a:pPr>
                    <a:defRPr sz="1600" b="1">
                      <a:solidFill>
                        <a:schemeClr val="tx1"/>
                      </a:solidFill>
                    </a:defRPr>
                  </a:pPr>
                  <a:endParaRPr lang="de-DE"/>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2A54-4329-858F-4B8A64DE9963}"/>
                </c:ext>
              </c:extLst>
            </c:dLbl>
            <c:dLbl>
              <c:idx val="1"/>
              <c:layout>
                <c:manualLayout>
                  <c:x val="9.2617511071779277E-2"/>
                  <c:y val="3.349828300318221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2A54-4329-858F-4B8A64DE9963}"/>
                </c:ext>
              </c:extLst>
            </c:dLbl>
            <c:dLbl>
              <c:idx val="2"/>
              <c:layout>
                <c:manualLayout>
                  <c:x val="-3.7438366894254525E-2"/>
                  <c:y val="6.3951267551529689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2A54-4329-858F-4B8A64DE9963}"/>
                </c:ext>
              </c:extLst>
            </c:dLbl>
            <c:dLbl>
              <c:idx val="3"/>
              <c:layout>
                <c:manualLayout>
                  <c:x val="3.2931493787745972E-2"/>
                  <c:y val="5.4815492080665398E-2"/>
                </c:manualLayout>
              </c:layout>
              <c:spPr>
                <a:noFill/>
                <a:ln>
                  <a:noFill/>
                </a:ln>
                <a:effectLst/>
              </c:spPr>
              <c:txPr>
                <a:bodyPr wrap="square" lIns="38100" tIns="19050" rIns="38100" bIns="19050" anchor="ctr">
                  <a:noAutofit/>
                </a:bodyPr>
                <a:lstStyle/>
                <a:p>
                  <a:pPr>
                    <a:defRPr sz="1600" b="1">
                      <a:solidFill>
                        <a:schemeClr val="tx1"/>
                      </a:solidFill>
                    </a:defRPr>
                  </a:pPr>
                  <a:endParaRPr lang="de-DE"/>
                </a:p>
              </c:txPr>
              <c:dLblPos val="bestFit"/>
              <c:showLegendKey val="0"/>
              <c:showVal val="0"/>
              <c:showCatName val="1"/>
              <c:showSerName val="0"/>
              <c:showPercent val="1"/>
              <c:showBubbleSize val="0"/>
              <c:extLst>
                <c:ext xmlns:c15="http://schemas.microsoft.com/office/drawing/2012/chart" uri="{CE6537A1-D6FC-4f65-9D91-7224C49458BB}">
                  <c15:layout>
                    <c:manualLayout>
                      <c:w val="0.27161425626221619"/>
                      <c:h val="0.14113447678295626"/>
                    </c:manualLayout>
                  </c15:layout>
                </c:ext>
                <c:ext xmlns:c16="http://schemas.microsoft.com/office/drawing/2014/chart" uri="{C3380CC4-5D6E-409C-BE32-E72D297353CC}">
                  <c16:uniqueId val="{00000007-2A54-4329-858F-4B8A64DE9963}"/>
                </c:ext>
              </c:extLst>
            </c:dLbl>
            <c:dLbl>
              <c:idx val="4"/>
              <c:layout>
                <c:manualLayout>
                  <c:x val="-0.13505764956186112"/>
                  <c:y val="5.6225321392885386E-3"/>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9-2A54-4329-858F-4B8A64DE9963}"/>
                </c:ext>
              </c:extLst>
            </c:dLbl>
            <c:dLbl>
              <c:idx val="5"/>
              <c:layout>
                <c:manualLayout>
                  <c:x val="-2.1340737795112395E-2"/>
                  <c:y val="-9.288160287245980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9610598977197439"/>
                      <c:h val="0.19451855869620943"/>
                    </c:manualLayout>
                  </c15:layout>
                </c:ext>
                <c:ext xmlns:c16="http://schemas.microsoft.com/office/drawing/2014/chart" uri="{C3380CC4-5D6E-409C-BE32-E72D297353CC}">
                  <c16:uniqueId val="{0000000B-2A54-4329-858F-4B8A64DE9963}"/>
                </c:ext>
              </c:extLst>
            </c:dLbl>
            <c:dLbl>
              <c:idx val="6"/>
              <c:layout>
                <c:manualLayout>
                  <c:x val="9.9783630084123484E-2"/>
                  <c:y val="-2.6920631593506425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01352784276304"/>
                      <c:h val="0.17198656043409638"/>
                    </c:manualLayout>
                  </c15:layout>
                </c:ext>
                <c:ext xmlns:c16="http://schemas.microsoft.com/office/drawing/2014/chart" uri="{C3380CC4-5D6E-409C-BE32-E72D297353CC}">
                  <c16:uniqueId val="{0000000D-2A54-4329-858F-4B8A64DE9963}"/>
                </c:ext>
              </c:extLst>
            </c:dLbl>
            <c:spPr>
              <a:noFill/>
              <a:ln>
                <a:noFill/>
              </a:ln>
              <a:effectLst/>
            </c:spPr>
            <c:txPr>
              <a:bodyPr/>
              <a:lstStyle/>
              <a:p>
                <a:pPr>
                  <a:defRPr sz="1600" b="1">
                    <a:solidFill>
                      <a:schemeClr val="tx1"/>
                    </a:solidFill>
                  </a:defRPr>
                </a:pPr>
                <a:endParaRPr lang="de-DE"/>
              </a:p>
            </c:txPr>
            <c:dLblPos val="outEnd"/>
            <c:showLegendKey val="0"/>
            <c:showVal val="0"/>
            <c:showCatName val="1"/>
            <c:showSerName val="0"/>
            <c:showPercent val="1"/>
            <c:showBubbleSize val="0"/>
            <c:showLeaderLines val="1"/>
            <c:leaderLines>
              <c:spPr>
                <a:ln>
                  <a:solidFill>
                    <a:srgbClr val="AAAAAA"/>
                  </a:solidFill>
                </a:ln>
              </c:spPr>
            </c:leaderLines>
            <c:extLst>
              <c:ext xmlns:c15="http://schemas.microsoft.com/office/drawing/2012/chart" uri="{CE6537A1-D6FC-4f65-9D91-7224C49458BB}"/>
            </c:extLst>
          </c:dLbls>
          <c:cat>
            <c:strRef>
              <c:f>'Anteil an Welt'!$S$28:$S$34</c:f>
              <c:strCache>
                <c:ptCount val="7"/>
                <c:pt idx="0">
                  <c:v>USA</c:v>
                </c:pt>
                <c:pt idx="1">
                  <c:v>China</c:v>
                </c:pt>
                <c:pt idx="2">
                  <c:v>Japan</c:v>
                </c:pt>
                <c:pt idx="3">
                  <c:v>Deutschland</c:v>
                </c:pt>
                <c:pt idx="4">
                  <c:v>Schweiz</c:v>
                </c:pt>
                <c:pt idx="5">
                  <c:v>VK</c:v>
                </c:pt>
                <c:pt idx="6">
                  <c:v>übrige Welt</c:v>
                </c:pt>
              </c:strCache>
            </c:strRef>
          </c:cat>
          <c:val>
            <c:numRef>
              <c:f>'Anteil an Welt'!$U$28:$U$34</c:f>
              <c:numCache>
                <c:formatCode>0.0</c:formatCode>
                <c:ptCount val="7"/>
                <c:pt idx="0">
                  <c:v>51.555079305362085</c:v>
                </c:pt>
                <c:pt idx="1">
                  <c:v>13.646100713685689</c:v>
                </c:pt>
                <c:pt idx="2">
                  <c:v>8.2530801984553648</c:v>
                </c:pt>
                <c:pt idx="3">
                  <c:v>4.1319018015555926</c:v>
                </c:pt>
                <c:pt idx="4">
                  <c:v>3.0094330219002927</c:v>
                </c:pt>
                <c:pt idx="5">
                  <c:v>2.9832070473521726</c:v>
                </c:pt>
                <c:pt idx="6">
                  <c:v>16.421197911688793</c:v>
                </c:pt>
              </c:numCache>
            </c:numRef>
          </c:val>
          <c:extLst>
            <c:ext xmlns:c15="http://schemas.microsoft.com/office/drawing/2012/chart" uri="{02D57815-91ED-43cb-92C2-25804820EDAC}">
              <c15:filteredSeriesTitle>
                <c15:tx>
                  <c:strRef>
                    <c:extLst>
                      <c:ext uri="{02D57815-91ED-43cb-92C2-25804820EDAC}">
                        <c15:formulaRef>
                          <c15:sqref>'Anteil an Welt'!#REF!</c15:sqref>
                        </c15:formulaRef>
                      </c:ext>
                    </c:extLst>
                    <c:strCache>
                      <c:ptCount val="1"/>
                      <c:pt idx="0">
                        <c:v>#REF!</c:v>
                      </c:pt>
                    </c:strCache>
                  </c:strRef>
                </c15:tx>
              </c15:filteredSeriesTitle>
            </c:ext>
            <c:ext xmlns:c16="http://schemas.microsoft.com/office/drawing/2014/chart" uri="{C3380CC4-5D6E-409C-BE32-E72D297353CC}">
              <c16:uniqueId val="{0000000E-2A54-4329-858F-4B8A64DE9963}"/>
            </c:ext>
          </c:extLst>
        </c:ser>
        <c:dLbls>
          <c:showLegendKey val="0"/>
          <c:showVal val="1"/>
          <c:showCatName val="0"/>
          <c:showSerName val="0"/>
          <c:showPercent val="0"/>
          <c:showBubbleSize val="0"/>
          <c:showLeaderLines val="1"/>
        </c:dLbls>
        <c:firstSliceAng val="0"/>
      </c:pieChart>
    </c:plotArea>
    <c:plotVisOnly val="1"/>
    <c:dispBlanksAs val="gap"/>
    <c:showDLblsOverMax val="0"/>
  </c:chart>
  <c:spPr>
    <a:solidFill>
      <a:srgbClr val="EAEAEA"/>
    </a:solidFill>
    <a:ln>
      <a:noFill/>
    </a:ln>
  </c:spPr>
  <c:txPr>
    <a:bodyPr/>
    <a:lstStyle/>
    <a:p>
      <a:pPr>
        <a:defRPr sz="1600" b="0">
          <a:solidFill>
            <a:srgbClr val="564A3E"/>
          </a:solidFill>
          <a:latin typeface="+mn-lt"/>
          <a:ea typeface="Arial"/>
          <a:cs typeface="Arial"/>
        </a:defRPr>
      </a:pPr>
      <a:endParaRPr lang="de-DE"/>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4.0664086075960289E-2"/>
          <c:w val="1"/>
          <c:h val="0.76303369503714269"/>
        </c:manualLayout>
      </c:layout>
      <c:barChart>
        <c:barDir val="col"/>
        <c:grouping val="clustered"/>
        <c:varyColors val="0"/>
        <c:ser>
          <c:idx val="0"/>
          <c:order val="0"/>
          <c:tx>
            <c:strRef>
              <c:f>'Anteil an Welt'!$T$2</c:f>
              <c:strCache>
                <c:ptCount val="1"/>
              </c:strCache>
            </c:strRef>
          </c:tx>
          <c:spPr>
            <a:solidFill>
              <a:srgbClr val="BE9528"/>
            </a:solidFill>
          </c:spPr>
          <c:invertIfNegative val="0"/>
          <c:dPt>
            <c:idx val="0"/>
            <c:invertIfNegative val="0"/>
            <c:bubble3D val="0"/>
            <c:extLst>
              <c:ext xmlns:c16="http://schemas.microsoft.com/office/drawing/2014/chart" uri="{C3380CC4-5D6E-409C-BE32-E72D297353CC}">
                <c16:uniqueId val="{00000000-EF64-4B96-8616-522F38F35F00}"/>
              </c:ext>
            </c:extLst>
          </c:dPt>
          <c:dPt>
            <c:idx val="1"/>
            <c:invertIfNegative val="0"/>
            <c:bubble3D val="0"/>
            <c:spPr>
              <a:solidFill>
                <a:schemeClr val="accent3"/>
              </a:solidFill>
            </c:spPr>
            <c:extLst>
              <c:ext xmlns:c16="http://schemas.microsoft.com/office/drawing/2014/chart" uri="{C3380CC4-5D6E-409C-BE32-E72D297353CC}">
                <c16:uniqueId val="{00000002-EF64-4B96-8616-522F38F35F00}"/>
              </c:ext>
            </c:extLst>
          </c:dPt>
          <c:dPt>
            <c:idx val="2"/>
            <c:invertIfNegative val="0"/>
            <c:bubble3D val="0"/>
            <c:spPr>
              <a:solidFill>
                <a:schemeClr val="tx2"/>
              </a:solidFill>
            </c:spPr>
            <c:extLst>
              <c:ext xmlns:c16="http://schemas.microsoft.com/office/drawing/2014/chart" uri="{C3380CC4-5D6E-409C-BE32-E72D297353CC}">
                <c16:uniqueId val="{00000004-EF64-4B96-8616-522F38F35F00}"/>
              </c:ext>
            </c:extLst>
          </c:dPt>
          <c:dPt>
            <c:idx val="3"/>
            <c:invertIfNegative val="0"/>
            <c:bubble3D val="0"/>
            <c:extLst>
              <c:ext xmlns:c16="http://schemas.microsoft.com/office/drawing/2014/chart" uri="{C3380CC4-5D6E-409C-BE32-E72D297353CC}">
                <c16:uniqueId val="{00000005-EF64-4B96-8616-522F38F35F00}"/>
              </c:ext>
            </c:extLst>
          </c:dPt>
          <c:dPt>
            <c:idx val="4"/>
            <c:invertIfNegative val="0"/>
            <c:bubble3D val="0"/>
            <c:spPr>
              <a:solidFill>
                <a:srgbClr val="004A94"/>
              </a:solidFill>
            </c:spPr>
            <c:extLst>
              <c:ext xmlns:c16="http://schemas.microsoft.com/office/drawing/2014/chart" uri="{C3380CC4-5D6E-409C-BE32-E72D297353CC}">
                <c16:uniqueId val="{00000007-EF64-4B96-8616-522F38F35F00}"/>
              </c:ext>
            </c:extLst>
          </c:dPt>
          <c:dPt>
            <c:idx val="5"/>
            <c:invertIfNegative val="0"/>
            <c:bubble3D val="0"/>
            <c:extLst>
              <c:ext xmlns:c16="http://schemas.microsoft.com/office/drawing/2014/chart" uri="{C3380CC4-5D6E-409C-BE32-E72D297353CC}">
                <c16:uniqueId val="{00000008-EF64-4B96-8616-522F38F35F00}"/>
              </c:ext>
            </c:extLst>
          </c:dPt>
          <c:dPt>
            <c:idx val="6"/>
            <c:invertIfNegative val="0"/>
            <c:bubble3D val="0"/>
            <c:extLst>
              <c:ext xmlns:c16="http://schemas.microsoft.com/office/drawing/2014/chart" uri="{C3380CC4-5D6E-409C-BE32-E72D297353CC}">
                <c16:uniqueId val="{00000009-EF64-4B96-8616-522F38F35F00}"/>
              </c:ext>
            </c:extLst>
          </c:dPt>
          <c:dPt>
            <c:idx val="7"/>
            <c:invertIfNegative val="0"/>
            <c:bubble3D val="0"/>
            <c:extLst>
              <c:ext xmlns:c16="http://schemas.microsoft.com/office/drawing/2014/chart" uri="{C3380CC4-5D6E-409C-BE32-E72D297353CC}">
                <c16:uniqueId val="{0000000A-EF64-4B96-8616-522F38F35F00}"/>
              </c:ext>
            </c:extLst>
          </c:dPt>
          <c:dPt>
            <c:idx val="8"/>
            <c:invertIfNegative val="0"/>
            <c:bubble3D val="0"/>
            <c:extLst>
              <c:ext xmlns:c16="http://schemas.microsoft.com/office/drawing/2014/chart" uri="{C3380CC4-5D6E-409C-BE32-E72D297353CC}">
                <c16:uniqueId val="{0000000B-EF64-4B96-8616-522F38F35F00}"/>
              </c:ext>
            </c:extLst>
          </c:dPt>
          <c:dPt>
            <c:idx val="9"/>
            <c:invertIfNegative val="0"/>
            <c:bubble3D val="0"/>
            <c:extLst>
              <c:ext xmlns:c16="http://schemas.microsoft.com/office/drawing/2014/chart" uri="{C3380CC4-5D6E-409C-BE32-E72D297353CC}">
                <c16:uniqueId val="{0000000C-EF64-4B96-8616-522F38F35F00}"/>
              </c:ext>
            </c:extLst>
          </c:dPt>
          <c:dPt>
            <c:idx val="10"/>
            <c:invertIfNegative val="0"/>
            <c:bubble3D val="0"/>
            <c:extLst>
              <c:ext xmlns:c16="http://schemas.microsoft.com/office/drawing/2014/chart" uri="{C3380CC4-5D6E-409C-BE32-E72D297353CC}">
                <c16:uniqueId val="{0000000D-EF64-4B96-8616-522F38F35F00}"/>
              </c:ext>
            </c:extLst>
          </c:dPt>
          <c:dLbls>
            <c:numFmt formatCode="#,##0.0" sourceLinked="0"/>
            <c:spPr>
              <a:noFill/>
              <a:ln>
                <a:noFill/>
              </a:ln>
              <a:effectLst/>
            </c:spPr>
            <c:txPr>
              <a:bodyPr wrap="square" lIns="38100" tIns="19050" rIns="38100" bIns="19050" anchor="ctr">
                <a:spAutoFit/>
              </a:bodyPr>
              <a:lstStyle/>
              <a:p>
                <a:pPr>
                  <a:defRPr sz="1800" b="1">
                    <a:solidFill>
                      <a:schemeClr val="tx1"/>
                    </a:solidFill>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'Anteil an Welt'!$R$5:$R$15</c:f>
              <c:strCache>
                <c:ptCount val="11"/>
                <c:pt idx="0">
                  <c:v>USA</c:v>
                </c:pt>
                <c:pt idx="1">
                  <c:v>China</c:v>
                </c:pt>
                <c:pt idx="2">
                  <c:v>EU 27</c:v>
                </c:pt>
                <c:pt idx="3">
                  <c:v>Japan</c:v>
                </c:pt>
                <c:pt idx="4">
                  <c:v>Deutsch-
land</c:v>
                </c:pt>
                <c:pt idx="5">
                  <c:v>Schweiz</c:v>
                </c:pt>
                <c:pt idx="6">
                  <c:v>VK</c:v>
                </c:pt>
                <c:pt idx="7">
                  <c:v>Frank-
reich</c:v>
                </c:pt>
                <c:pt idx="8">
                  <c:v>Korea</c:v>
                </c:pt>
                <c:pt idx="9">
                  <c:v>Belgien</c:v>
                </c:pt>
                <c:pt idx="10">
                  <c:v>Däne-
mark</c:v>
                </c:pt>
              </c:strCache>
            </c:strRef>
          </c:cat>
          <c:val>
            <c:numRef>
              <c:f>'Anteil an Welt'!$T$5:$T$15</c:f>
              <c:numCache>
                <c:formatCode>0.00</c:formatCode>
                <c:ptCount val="11"/>
                <c:pt idx="0">
                  <c:v>126.64484299999999</c:v>
                </c:pt>
                <c:pt idx="1">
                  <c:v>33.521591000000001</c:v>
                </c:pt>
                <c:pt idx="2">
                  <c:v>33.358021999999998</c:v>
                </c:pt>
                <c:pt idx="3">
                  <c:v>20.273658000000001</c:v>
                </c:pt>
                <c:pt idx="4">
                  <c:v>10.15</c:v>
                </c:pt>
                <c:pt idx="5">
                  <c:v>7.3926600000000002</c:v>
                </c:pt>
                <c:pt idx="6">
                  <c:v>7.3282359999999995</c:v>
                </c:pt>
                <c:pt idx="7">
                  <c:v>5.7255440000000002</c:v>
                </c:pt>
                <c:pt idx="8">
                  <c:v>5.1586530000000002</c:v>
                </c:pt>
                <c:pt idx="9">
                  <c:v>4.4085090000000005</c:v>
                </c:pt>
                <c:pt idx="10">
                  <c:v>3.2890779999999999</c:v>
                </c:pt>
              </c:numCache>
            </c:numRef>
          </c:val>
          <c:extLst>
            <c:ext xmlns:c16="http://schemas.microsoft.com/office/drawing/2014/chart" uri="{C3380CC4-5D6E-409C-BE32-E72D297353CC}">
              <c16:uniqueId val="{0000000E-EF64-4B96-8616-522F38F35F00}"/>
            </c:ext>
          </c:extLst>
        </c:ser>
        <c:dLbls>
          <c:showLegendKey val="0"/>
          <c:showVal val="1"/>
          <c:showCatName val="0"/>
          <c:showSerName val="0"/>
          <c:showPercent val="0"/>
          <c:showBubbleSize val="0"/>
        </c:dLbls>
        <c:gapWidth val="30"/>
        <c:axId val="496846904"/>
        <c:axId val="496846512"/>
      </c:barChart>
      <c:catAx>
        <c:axId val="496846904"/>
        <c:scaling>
          <c:orientation val="minMax"/>
        </c:scaling>
        <c:delete val="0"/>
        <c:axPos val="b"/>
        <c:numFmt formatCode="General" sourceLinked="0"/>
        <c:majorTickMark val="out"/>
        <c:minorTickMark val="none"/>
        <c:tickLblPos val="nextTo"/>
        <c:txPr>
          <a:bodyPr rot="0" vert="horz" anchor="ctr" anchorCtr="0"/>
          <a:lstStyle/>
          <a:p>
            <a:pPr>
              <a:defRPr sz="1200" b="0">
                <a:solidFill>
                  <a:schemeClr val="tx1"/>
                </a:solidFill>
              </a:defRPr>
            </a:pPr>
            <a:endParaRPr lang="de-DE"/>
          </a:p>
        </c:txPr>
        <c:crossAx val="496846512"/>
        <c:crosses val="autoZero"/>
        <c:auto val="0"/>
        <c:lblAlgn val="ctr"/>
        <c:lblOffset val="0"/>
        <c:noMultiLvlLbl val="0"/>
      </c:catAx>
      <c:valAx>
        <c:axId val="496846512"/>
        <c:scaling>
          <c:orientation val="minMax"/>
        </c:scaling>
        <c:delete val="1"/>
        <c:axPos val="l"/>
        <c:numFmt formatCode="0.00" sourceLinked="1"/>
        <c:majorTickMark val="out"/>
        <c:minorTickMark val="none"/>
        <c:tickLblPos val="nextTo"/>
        <c:crossAx val="496846904"/>
        <c:crosses val="autoZero"/>
        <c:crossBetween val="between"/>
      </c:valAx>
      <c:spPr>
        <a:noFill/>
        <a:ln w="25400">
          <a:noFill/>
        </a:ln>
      </c:spPr>
    </c:plotArea>
    <c:plotVisOnly val="1"/>
    <c:dispBlanksAs val="gap"/>
    <c:showDLblsOverMax val="0"/>
  </c:chart>
  <c:spPr>
    <a:solidFill>
      <a:srgbClr val="EAEAEA"/>
    </a:solidFill>
    <a:ln w="25400">
      <a:noFill/>
    </a:ln>
  </c:spPr>
  <c:txPr>
    <a:bodyPr/>
    <a:lstStyle/>
    <a:p>
      <a:pPr>
        <a:defRPr sz="1200">
          <a:solidFill>
            <a:srgbClr val="564A3E"/>
          </a:solidFill>
          <a:latin typeface="+mn-lt"/>
          <a:ea typeface="Arial"/>
          <a:cs typeface="Arial"/>
        </a:defRPr>
      </a:pPr>
      <a:endParaRPr lang="de-DE"/>
    </a:p>
  </c:txPr>
  <c:externalData r:id="rId1">
    <c:autoUpdate val="0"/>
  </c:externalData>
  <c:userShapes r:id="rId2"/>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4.5625893125476658E-2"/>
          <c:w val="1"/>
          <c:h val="0.75533520703113854"/>
        </c:manualLayout>
      </c:layout>
      <c:barChart>
        <c:barDir val="col"/>
        <c:grouping val="clustered"/>
        <c:varyColors val="0"/>
        <c:ser>
          <c:idx val="0"/>
          <c:order val="0"/>
          <c:tx>
            <c:strRef>
              <c:f>'Anteile lange Reihe'!$C$123</c:f>
              <c:strCache>
                <c:ptCount val="1"/>
                <c:pt idx="0">
                  <c:v>2010</c:v>
                </c:pt>
              </c:strCache>
            </c:strRef>
          </c:tx>
          <c:spPr>
            <a:solidFill>
              <a:srgbClr val="FF5C33"/>
            </a:solidFill>
            <a:ln>
              <a:noFill/>
            </a:ln>
            <a:effectLst/>
          </c:spPr>
          <c:invertIfNegative val="0"/>
          <c:dLbls>
            <c:dLbl>
              <c:idx val="0"/>
              <c:layout>
                <c:manualLayout>
                  <c:x val="0"/>
                  <c:y val="9.9626400996264009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F3B6-4F9B-8863-D93BE4D84793}"/>
                </c:ext>
              </c:extLst>
            </c:dLbl>
            <c:dLbl>
              <c:idx val="4"/>
              <c:layout>
                <c:manualLayout>
                  <c:x val="-1.672240802675708E-3"/>
                  <c:y val="-2.4906600249066917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F3B6-4F9B-8863-D93BE4D84793}"/>
                </c:ext>
              </c:extLst>
            </c:dLbl>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'Anteile lange Reihe'!$B$124:$B$130</c:f>
              <c:strCache>
                <c:ptCount val="7"/>
                <c:pt idx="0">
                  <c:v>USA</c:v>
                </c:pt>
                <c:pt idx="1">
                  <c:v>China</c:v>
                </c:pt>
                <c:pt idx="2">
                  <c:v>EU</c:v>
                </c:pt>
                <c:pt idx="3">
                  <c:v>Japan</c:v>
                </c:pt>
                <c:pt idx="4">
                  <c:v>Deutsch-
land</c:v>
                </c:pt>
                <c:pt idx="5">
                  <c:v>VK</c:v>
                </c:pt>
                <c:pt idx="6">
                  <c:v>Korea</c:v>
                </c:pt>
              </c:strCache>
            </c:strRef>
          </c:cat>
          <c:val>
            <c:numRef>
              <c:f>'Anteile lange Reihe'!$C$124:$C$130</c:f>
              <c:numCache>
                <c:formatCode>0.0</c:formatCode>
                <c:ptCount val="7"/>
                <c:pt idx="0">
                  <c:v>41.839906253321736</c:v>
                </c:pt>
                <c:pt idx="1">
                  <c:v>5.8550267149204229</c:v>
                </c:pt>
                <c:pt idx="2">
                  <c:v>18.621146847665791</c:v>
                </c:pt>
                <c:pt idx="3">
                  <c:v>16.589527554538495</c:v>
                </c:pt>
                <c:pt idx="4">
                  <c:v>6.5623363463092428</c:v>
                </c:pt>
                <c:pt idx="5">
                  <c:v>5.9502460163539421</c:v>
                </c:pt>
                <c:pt idx="6">
                  <c:v>1.5425479007367431</c:v>
                </c:pt>
              </c:numCache>
            </c:numRef>
          </c:val>
          <c:extLst>
            <c:ext xmlns:c16="http://schemas.microsoft.com/office/drawing/2014/chart" uri="{C3380CC4-5D6E-409C-BE32-E72D297353CC}">
              <c16:uniqueId val="{00000002-F3B6-4F9B-8863-D93BE4D84793}"/>
            </c:ext>
          </c:extLst>
        </c:ser>
        <c:ser>
          <c:idx val="1"/>
          <c:order val="1"/>
          <c:tx>
            <c:strRef>
              <c:f>'Anteile lange Reihe'!$D$123</c:f>
              <c:strCache>
                <c:ptCount val="1"/>
                <c:pt idx="0">
                  <c:v>2022</c:v>
                </c:pt>
              </c:strCache>
            </c:strRef>
          </c:tx>
          <c:spPr>
            <a:solidFill>
              <a:srgbClr val="004A94"/>
            </a:solidFill>
            <a:ln>
              <a:noFill/>
            </a:ln>
            <a:effectLst/>
          </c:spPr>
          <c:invertIfNegative val="0"/>
          <c:dLbls>
            <c:dLbl>
              <c:idx val="0"/>
              <c:layout>
                <c:manualLayout>
                  <c:x val="0"/>
                  <c:y val="-9.9626400996264131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F3B6-4F9B-8863-D93BE4D84793}"/>
                </c:ext>
              </c:extLst>
            </c:dLbl>
            <c:dLbl>
              <c:idx val="1"/>
              <c:layout>
                <c:manualLayout>
                  <c:x val="6.6889632107023107E-3"/>
                  <c:y val="-9.13231459404672E-17"/>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F3B6-4F9B-8863-D93BE4D84793}"/>
                </c:ext>
              </c:extLst>
            </c:dLbl>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'Anteile lange Reihe'!$B$124:$B$130</c:f>
              <c:strCache>
                <c:ptCount val="7"/>
                <c:pt idx="0">
                  <c:v>USA</c:v>
                </c:pt>
                <c:pt idx="1">
                  <c:v>China</c:v>
                </c:pt>
                <c:pt idx="2">
                  <c:v>EU</c:v>
                </c:pt>
                <c:pt idx="3">
                  <c:v>Japan</c:v>
                </c:pt>
                <c:pt idx="4">
                  <c:v>Deutsch-
land</c:v>
                </c:pt>
                <c:pt idx="5">
                  <c:v>VK</c:v>
                </c:pt>
                <c:pt idx="6">
                  <c:v>Korea</c:v>
                </c:pt>
              </c:strCache>
            </c:strRef>
          </c:cat>
          <c:val>
            <c:numRef>
              <c:f>'Anteile lange Reihe'!$D$124:$D$130</c:f>
              <c:numCache>
                <c:formatCode>0.0</c:formatCode>
                <c:ptCount val="7"/>
                <c:pt idx="0">
                  <c:v>51.555079305362085</c:v>
                </c:pt>
                <c:pt idx="1">
                  <c:v>13.646100713685689</c:v>
                </c:pt>
                <c:pt idx="2">
                  <c:v>13.579514403756757</c:v>
                </c:pt>
                <c:pt idx="3">
                  <c:v>8.2530801984553648</c:v>
                </c:pt>
                <c:pt idx="4">
                  <c:v>4.1319018015555926</c:v>
                </c:pt>
                <c:pt idx="5">
                  <c:v>2.9832070473521726</c:v>
                </c:pt>
                <c:pt idx="6">
                  <c:v>2.1000046920492772</c:v>
                </c:pt>
              </c:numCache>
            </c:numRef>
          </c:val>
          <c:extLst>
            <c:ext xmlns:c16="http://schemas.microsoft.com/office/drawing/2014/chart" uri="{C3380CC4-5D6E-409C-BE32-E72D297353CC}">
              <c16:uniqueId val="{00000005-F3B6-4F9B-8863-D93BE4D84793}"/>
            </c:ext>
          </c:extLst>
        </c:ser>
        <c:dLbls>
          <c:showLegendKey val="0"/>
          <c:showVal val="0"/>
          <c:showCatName val="0"/>
          <c:showSerName val="0"/>
          <c:showPercent val="0"/>
          <c:showBubbleSize val="0"/>
        </c:dLbls>
        <c:gapWidth val="35"/>
        <c:overlap val="-5"/>
        <c:axId val="869196544"/>
        <c:axId val="869194248"/>
      </c:barChart>
      <c:catAx>
        <c:axId val="869196544"/>
        <c:scaling>
          <c:orientation val="minMax"/>
        </c:scaling>
        <c:delete val="0"/>
        <c:axPos val="b"/>
        <c:numFmt formatCode="General" sourceLinked="1"/>
        <c:majorTickMark val="out"/>
        <c:minorTickMark val="none"/>
        <c:tickLblPos val="nextTo"/>
        <c:spPr>
          <a:noFill/>
          <a:ln w="9525" cap="flat" cmpd="sng" algn="ctr">
            <a:solidFill>
              <a:srgbClr val="969696"/>
            </a:solidFill>
            <a:round/>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Source Sans Pro "/>
                <a:ea typeface="Arial"/>
                <a:cs typeface="Arial"/>
              </a:defRPr>
            </a:pPr>
            <a:endParaRPr lang="de-DE"/>
          </a:p>
        </c:txPr>
        <c:crossAx val="869194248"/>
        <c:crosses val="autoZero"/>
        <c:auto val="1"/>
        <c:lblAlgn val="ctr"/>
        <c:lblOffset val="100"/>
        <c:noMultiLvlLbl val="0"/>
      </c:catAx>
      <c:valAx>
        <c:axId val="869194248"/>
        <c:scaling>
          <c:orientation val="minMax"/>
        </c:scaling>
        <c:delete val="1"/>
        <c:axPos val="l"/>
        <c:numFmt formatCode="0.0" sourceLinked="1"/>
        <c:majorTickMark val="out"/>
        <c:minorTickMark val="none"/>
        <c:tickLblPos val="nextTo"/>
        <c:crossAx val="869196544"/>
        <c:crosses val="autoZero"/>
        <c:crossBetween val="between"/>
      </c:valAx>
      <c:spPr>
        <a:noFill/>
        <a:ln w="25400">
          <a:noFill/>
        </a:ln>
        <a:effectLst/>
      </c:spPr>
    </c:plotArea>
    <c:legend>
      <c:legendPos val="tr"/>
      <c:overlay val="1"/>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
              <a:ea typeface="Arial"/>
              <a:cs typeface="Arial"/>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EAEAEA"/>
    </a:solidFill>
    <a:ln w="25400" cap="flat" cmpd="sng" algn="ctr">
      <a:noFill/>
      <a:round/>
    </a:ln>
    <a:effectLst/>
  </c:spPr>
  <c:txPr>
    <a:bodyPr/>
    <a:lstStyle/>
    <a:p>
      <a:pPr>
        <a:defRPr sz="1400" b="1">
          <a:solidFill>
            <a:sysClr val="windowText" lastClr="000000"/>
          </a:solidFill>
          <a:latin typeface="Source Sans Pro "/>
          <a:ea typeface="Arial"/>
          <a:cs typeface="Arial"/>
        </a:defRPr>
      </a:pPr>
      <a:endParaRPr lang="de-DE"/>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3286186235573624E-2"/>
          <c:y val="0.11040789494823354"/>
          <c:w val="0.91796591118706894"/>
          <c:h val="0.77881685599071337"/>
        </c:manualLayout>
      </c:layout>
      <c:lineChart>
        <c:grouping val="standard"/>
        <c:varyColors val="0"/>
        <c:ser>
          <c:idx val="0"/>
          <c:order val="0"/>
          <c:tx>
            <c:strRef>
              <c:f>'Anteile lange Reihe'!$A$3</c:f>
              <c:strCache>
                <c:ptCount val="1"/>
                <c:pt idx="0">
                  <c:v>EU 27</c:v>
                </c:pt>
              </c:strCache>
            </c:strRef>
          </c:tx>
          <c:spPr>
            <a:ln w="76200">
              <a:solidFill>
                <a:srgbClr val="003061"/>
              </a:solidFill>
            </a:ln>
          </c:spPr>
          <c:marker>
            <c:symbol val="none"/>
          </c:marker>
          <c:cat>
            <c:strRef>
              <c:f>'Anteile lange Reihe'!$C$2:$AH$2</c:f>
              <c:strCache>
                <c:ptCount val="3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strCache>
            </c:strRef>
          </c:cat>
          <c:val>
            <c:numRef>
              <c:f>'Anteile lange Reihe'!$C$3:$AH$3</c:f>
              <c:numCache>
                <c:formatCode>#,##0.0</c:formatCode>
                <c:ptCount val="32"/>
                <c:pt idx="0">
                  <c:v>12117.89</c:v>
                </c:pt>
                <c:pt idx="1">
                  <c:v>11834.633</c:v>
                </c:pt>
                <c:pt idx="2">
                  <c:v>11721.513999999999</c:v>
                </c:pt>
                <c:pt idx="3">
                  <c:v>11779.388999999999</c:v>
                </c:pt>
                <c:pt idx="4">
                  <c:v>12072.142</c:v>
                </c:pt>
                <c:pt idx="5">
                  <c:v>12852.549000000001</c:v>
                </c:pt>
                <c:pt idx="6">
                  <c:v>13433.102999999999</c:v>
                </c:pt>
                <c:pt idx="7">
                  <c:v>13974.772999999999</c:v>
                </c:pt>
                <c:pt idx="8">
                  <c:v>14782.61</c:v>
                </c:pt>
                <c:pt idx="9">
                  <c:v>15634.611999999999</c:v>
                </c:pt>
                <c:pt idx="10">
                  <c:v>16230.184999999999</c:v>
                </c:pt>
                <c:pt idx="11">
                  <c:v>16803.144</c:v>
                </c:pt>
                <c:pt idx="12">
                  <c:v>17840.151000000002</c:v>
                </c:pt>
                <c:pt idx="13">
                  <c:v>18019.349999999999</c:v>
                </c:pt>
                <c:pt idx="14">
                  <c:v>18117.224999999999</c:v>
                </c:pt>
                <c:pt idx="15">
                  <c:v>19707.327000000001</c:v>
                </c:pt>
                <c:pt idx="16">
                  <c:v>19601.505000000001</c:v>
                </c:pt>
                <c:pt idx="17">
                  <c:v>19754.287</c:v>
                </c:pt>
                <c:pt idx="18">
                  <c:v>19702.222000000002</c:v>
                </c:pt>
                <c:pt idx="19">
                  <c:v>19468.061000000002</c:v>
                </c:pt>
                <c:pt idx="20">
                  <c:v>20201.370999999999</c:v>
                </c:pt>
                <c:pt idx="21">
                  <c:v>20826.274000000001</c:v>
                </c:pt>
                <c:pt idx="22">
                  <c:v>20727.740000000002</c:v>
                </c:pt>
                <c:pt idx="23" formatCode="General">
                  <c:v>20934.205999999998</c:v>
                </c:pt>
                <c:pt idx="24" formatCode="General">
                  <c:v>21447.965</c:v>
                </c:pt>
                <c:pt idx="25" formatCode="General">
                  <c:v>22932.155999999999</c:v>
                </c:pt>
                <c:pt idx="26" formatCode="General">
                  <c:v>23677.922999999999</c:v>
                </c:pt>
                <c:pt idx="27" formatCode="General">
                  <c:v>24858.306</c:v>
                </c:pt>
                <c:pt idx="28" formatCode="General">
                  <c:v>25509.63</c:v>
                </c:pt>
                <c:pt idx="29" formatCode="General">
                  <c:v>26969.361000000001</c:v>
                </c:pt>
                <c:pt idx="30" formatCode="General">
                  <c:v>29494.468000000001</c:v>
                </c:pt>
                <c:pt idx="31" formatCode="General">
                  <c:v>33358.021999999997</c:v>
                </c:pt>
              </c:numCache>
            </c:numRef>
          </c:val>
          <c:smooth val="0"/>
          <c:extLst>
            <c:ext xmlns:c16="http://schemas.microsoft.com/office/drawing/2014/chart" uri="{C3380CC4-5D6E-409C-BE32-E72D297353CC}">
              <c16:uniqueId val="{00000000-769C-4CBD-89B4-AF027D7D0C39}"/>
            </c:ext>
          </c:extLst>
        </c:ser>
        <c:ser>
          <c:idx val="1"/>
          <c:order val="1"/>
          <c:tx>
            <c:strRef>
              <c:f>'Anteile lange Reihe'!$A$4</c:f>
              <c:strCache>
                <c:ptCount val="1"/>
                <c:pt idx="0">
                  <c:v>Deutschland</c:v>
                </c:pt>
              </c:strCache>
            </c:strRef>
          </c:tx>
          <c:spPr>
            <a:ln w="76200">
              <a:solidFill>
                <a:srgbClr val="004A94"/>
              </a:solidFill>
            </a:ln>
          </c:spPr>
          <c:marker>
            <c:symbol val="none"/>
          </c:marker>
          <c:cat>
            <c:strRef>
              <c:f>'Anteile lange Reihe'!$C$2:$AH$2</c:f>
              <c:strCache>
                <c:ptCount val="3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strCache>
            </c:strRef>
          </c:cat>
          <c:val>
            <c:numRef>
              <c:f>'Anteile lange Reihe'!$C$4:$AH$4</c:f>
              <c:numCache>
                <c:formatCode>#,##0.0</c:formatCode>
                <c:ptCount val="32"/>
                <c:pt idx="0">
                  <c:v>5208.0190000000002</c:v>
                </c:pt>
                <c:pt idx="1">
                  <c:v>5100</c:v>
                </c:pt>
                <c:pt idx="2">
                  <c:v>5040.8270000000002</c:v>
                </c:pt>
                <c:pt idx="3">
                  <c:v>4900</c:v>
                </c:pt>
                <c:pt idx="4">
                  <c:v>4847.1000000000004</c:v>
                </c:pt>
                <c:pt idx="5">
                  <c:v>5079</c:v>
                </c:pt>
                <c:pt idx="6">
                  <c:v>5429.7</c:v>
                </c:pt>
                <c:pt idx="7">
                  <c:v>5518</c:v>
                </c:pt>
                <c:pt idx="8">
                  <c:v>5694.2579999999998</c:v>
                </c:pt>
                <c:pt idx="9">
                  <c:v>6030</c:v>
                </c:pt>
                <c:pt idx="10">
                  <c:v>5920</c:v>
                </c:pt>
                <c:pt idx="11">
                  <c:v>5940</c:v>
                </c:pt>
                <c:pt idx="12">
                  <c:v>6349</c:v>
                </c:pt>
                <c:pt idx="13">
                  <c:v>6320</c:v>
                </c:pt>
                <c:pt idx="14">
                  <c:v>6363</c:v>
                </c:pt>
                <c:pt idx="15">
                  <c:v>7066</c:v>
                </c:pt>
                <c:pt idx="16">
                  <c:v>6454.6180000000004</c:v>
                </c:pt>
                <c:pt idx="17">
                  <c:v>6640.45</c:v>
                </c:pt>
                <c:pt idx="18">
                  <c:v>7093.7420000000002</c:v>
                </c:pt>
                <c:pt idx="19">
                  <c:v>6860.8</c:v>
                </c:pt>
                <c:pt idx="20">
                  <c:v>7366.4</c:v>
                </c:pt>
                <c:pt idx="21">
                  <c:v>7587.8</c:v>
                </c:pt>
                <c:pt idx="22">
                  <c:v>7421.5</c:v>
                </c:pt>
                <c:pt idx="23" formatCode="General">
                  <c:v>7663.7</c:v>
                </c:pt>
                <c:pt idx="24" formatCode="General">
                  <c:v>7742.2</c:v>
                </c:pt>
                <c:pt idx="25" formatCode="General">
                  <c:v>8431.2000000000007</c:v>
                </c:pt>
                <c:pt idx="26" formatCode="General">
                  <c:v>8696</c:v>
                </c:pt>
                <c:pt idx="27" formatCode="General">
                  <c:v>9419.7999999999993</c:v>
                </c:pt>
                <c:pt idx="28" formatCode="General">
                  <c:v>9844.9</c:v>
                </c:pt>
                <c:pt idx="29" formatCode="General">
                  <c:v>9514</c:v>
                </c:pt>
                <c:pt idx="30" formatCode="General">
                  <c:v>10126</c:v>
                </c:pt>
                <c:pt idx="31" formatCode="General">
                  <c:v>10150</c:v>
                </c:pt>
              </c:numCache>
            </c:numRef>
          </c:val>
          <c:smooth val="0"/>
          <c:extLst>
            <c:ext xmlns:c16="http://schemas.microsoft.com/office/drawing/2014/chart" uri="{C3380CC4-5D6E-409C-BE32-E72D297353CC}">
              <c16:uniqueId val="{00000001-769C-4CBD-89B4-AF027D7D0C39}"/>
            </c:ext>
          </c:extLst>
        </c:ser>
        <c:ser>
          <c:idx val="2"/>
          <c:order val="2"/>
          <c:tx>
            <c:strRef>
              <c:f>'Anteile lange Reihe'!$A$5</c:f>
              <c:strCache>
                <c:ptCount val="1"/>
                <c:pt idx="0">
                  <c:v>USA</c:v>
                </c:pt>
              </c:strCache>
            </c:strRef>
          </c:tx>
          <c:spPr>
            <a:ln w="76200">
              <a:solidFill>
                <a:srgbClr val="623C72"/>
              </a:solidFill>
            </a:ln>
          </c:spPr>
          <c:marker>
            <c:symbol val="none"/>
          </c:marker>
          <c:cat>
            <c:strRef>
              <c:f>'Anteile lange Reihe'!$C$2:$AH$2</c:f>
              <c:strCache>
                <c:ptCount val="3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strCache>
            </c:strRef>
          </c:cat>
          <c:val>
            <c:numRef>
              <c:f>'Anteile lange Reihe'!$C$5:$AH$5</c:f>
              <c:numCache>
                <c:formatCode>#,##0.0</c:formatCode>
                <c:ptCount val="32"/>
                <c:pt idx="0">
                  <c:v>11808.142</c:v>
                </c:pt>
                <c:pt idx="1">
                  <c:v>11858.905000000001</c:v>
                </c:pt>
                <c:pt idx="2">
                  <c:v>14944.237999999999</c:v>
                </c:pt>
                <c:pt idx="3">
                  <c:v>14693.295</c:v>
                </c:pt>
                <c:pt idx="4">
                  <c:v>13462.637000000001</c:v>
                </c:pt>
                <c:pt idx="5">
                  <c:v>14861.802</c:v>
                </c:pt>
                <c:pt idx="6">
                  <c:v>16865.687000000002</c:v>
                </c:pt>
                <c:pt idx="7">
                  <c:v>19571.62</c:v>
                </c:pt>
                <c:pt idx="8">
                  <c:v>26912.260999999999</c:v>
                </c:pt>
                <c:pt idx="9">
                  <c:v>22638.527999999998</c:v>
                </c:pt>
                <c:pt idx="10">
                  <c:v>19977.669000000002</c:v>
                </c:pt>
                <c:pt idx="11">
                  <c:v>21844.639999999999</c:v>
                </c:pt>
                <c:pt idx="12">
                  <c:v>20338.668000000001</c:v>
                </c:pt>
                <c:pt idx="13">
                  <c:v>31615.861000000001</c:v>
                </c:pt>
                <c:pt idx="14">
                  <c:v>34539.684999999998</c:v>
                </c:pt>
                <c:pt idx="15">
                  <c:v>36894.959000000003</c:v>
                </c:pt>
                <c:pt idx="16">
                  <c:v>40545.813000000002</c:v>
                </c:pt>
                <c:pt idx="17">
                  <c:v>39609.682999999997</c:v>
                </c:pt>
                <c:pt idx="18">
                  <c:v>38274.6</c:v>
                </c:pt>
                <c:pt idx="19">
                  <c:v>43742.84</c:v>
                </c:pt>
                <c:pt idx="20">
                  <c:v>39752.82</c:v>
                </c:pt>
                <c:pt idx="21">
                  <c:v>44513.067999999999</c:v>
                </c:pt>
                <c:pt idx="22">
                  <c:v>55359.536</c:v>
                </c:pt>
                <c:pt idx="23" formatCode="General">
                  <c:v>58819.987999999998</c:v>
                </c:pt>
                <c:pt idx="24" formatCode="General">
                  <c:v>74327.686000000002</c:v>
                </c:pt>
                <c:pt idx="25" formatCode="General">
                  <c:v>75769.021999999997</c:v>
                </c:pt>
                <c:pt idx="26" formatCode="General">
                  <c:v>74728.592999999993</c:v>
                </c:pt>
                <c:pt idx="27" formatCode="General">
                  <c:v>80199.745999999999</c:v>
                </c:pt>
                <c:pt idx="28" formatCode="General">
                  <c:v>99592.712</c:v>
                </c:pt>
                <c:pt idx="29" formatCode="General">
                  <c:v>105524.402</c:v>
                </c:pt>
                <c:pt idx="30" formatCode="General">
                  <c:v>113513.308</c:v>
                </c:pt>
                <c:pt idx="31" formatCode="General">
                  <c:v>126644.84299999999</c:v>
                </c:pt>
              </c:numCache>
            </c:numRef>
          </c:val>
          <c:smooth val="0"/>
          <c:extLst>
            <c:ext xmlns:c16="http://schemas.microsoft.com/office/drawing/2014/chart" uri="{C3380CC4-5D6E-409C-BE32-E72D297353CC}">
              <c16:uniqueId val="{00000002-769C-4CBD-89B4-AF027D7D0C39}"/>
            </c:ext>
          </c:extLst>
        </c:ser>
        <c:ser>
          <c:idx val="3"/>
          <c:order val="3"/>
          <c:tx>
            <c:strRef>
              <c:f>'Anteile lange Reihe'!$A$6</c:f>
              <c:strCache>
                <c:ptCount val="1"/>
                <c:pt idx="0">
                  <c:v>China</c:v>
                </c:pt>
              </c:strCache>
            </c:strRef>
          </c:tx>
          <c:spPr>
            <a:ln w="76200">
              <a:solidFill>
                <a:srgbClr val="FF5C33"/>
              </a:solidFill>
            </a:ln>
          </c:spPr>
          <c:marker>
            <c:symbol val="none"/>
          </c:marker>
          <c:cat>
            <c:strRef>
              <c:f>'Anteile lange Reihe'!$C$2:$AH$2</c:f>
              <c:strCache>
                <c:ptCount val="3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strCache>
            </c:strRef>
          </c:cat>
          <c:val>
            <c:numRef>
              <c:f>'Anteile lange Reihe'!$C$6:$AH$6</c:f>
              <c:numCache>
                <c:formatCode>#,##0.0</c:formatCode>
                <c:ptCount val="32"/>
                <c:pt idx="0">
                  <c:v>271.12299999999999</c:v>
                </c:pt>
                <c:pt idx="1">
                  <c:v>300.31799999999998</c:v>
                </c:pt>
                <c:pt idx="2">
                  <c:v>396.089</c:v>
                </c:pt>
                <c:pt idx="3">
                  <c:v>346.53899999999999</c:v>
                </c:pt>
                <c:pt idx="4">
                  <c:v>383.399</c:v>
                </c:pt>
                <c:pt idx="5">
                  <c:v>455.428</c:v>
                </c:pt>
                <c:pt idx="6">
                  <c:v>531.59699999999998</c:v>
                </c:pt>
                <c:pt idx="7">
                  <c:v>537.44399999999996</c:v>
                </c:pt>
                <c:pt idx="8">
                  <c:v>621.08799999999997</c:v>
                </c:pt>
                <c:pt idx="9">
                  <c:v>891.98299999999995</c:v>
                </c:pt>
                <c:pt idx="10">
                  <c:v>1348.982</c:v>
                </c:pt>
                <c:pt idx="11">
                  <c:v>1790.0519999999999</c:v>
                </c:pt>
                <c:pt idx="12">
                  <c:v>1923.077</c:v>
                </c:pt>
                <c:pt idx="13">
                  <c:v>2137.79</c:v>
                </c:pt>
                <c:pt idx="14">
                  <c:v>2352.2489999999998</c:v>
                </c:pt>
                <c:pt idx="15">
                  <c:v>2797.482</c:v>
                </c:pt>
                <c:pt idx="16">
                  <c:v>3071.3119999999999</c:v>
                </c:pt>
                <c:pt idx="17">
                  <c:v>3539.6170000000002</c:v>
                </c:pt>
                <c:pt idx="18">
                  <c:v>4587.5870000000004</c:v>
                </c:pt>
                <c:pt idx="19">
                  <c:v>6121.3209999999999</c:v>
                </c:pt>
                <c:pt idx="20">
                  <c:v>8225.0300000000007</c:v>
                </c:pt>
                <c:pt idx="21">
                  <c:v>11102.998</c:v>
                </c:pt>
                <c:pt idx="22">
                  <c:v>13163.721</c:v>
                </c:pt>
                <c:pt idx="23" formatCode="General">
                  <c:v>14800.431</c:v>
                </c:pt>
                <c:pt idx="24" formatCode="General">
                  <c:v>18849.98</c:v>
                </c:pt>
                <c:pt idx="25" formatCode="General">
                  <c:v>19225.088</c:v>
                </c:pt>
                <c:pt idx="26" formatCode="General">
                  <c:v>20360.874</c:v>
                </c:pt>
                <c:pt idx="27" formatCode="General">
                  <c:v>20403.834999999999</c:v>
                </c:pt>
                <c:pt idx="28" formatCode="General">
                  <c:v>21420.378000000001</c:v>
                </c:pt>
                <c:pt idx="29" formatCode="General">
                  <c:v>22331.905999999999</c:v>
                </c:pt>
                <c:pt idx="30" formatCode="General">
                  <c:v>28988.547999999999</c:v>
                </c:pt>
                <c:pt idx="31" formatCode="General">
                  <c:v>33521.591</c:v>
                </c:pt>
              </c:numCache>
            </c:numRef>
          </c:val>
          <c:smooth val="0"/>
          <c:extLst>
            <c:ext xmlns:c16="http://schemas.microsoft.com/office/drawing/2014/chart" uri="{C3380CC4-5D6E-409C-BE32-E72D297353CC}">
              <c16:uniqueId val="{00000003-769C-4CBD-89B4-AF027D7D0C39}"/>
            </c:ext>
          </c:extLst>
        </c:ser>
        <c:dLbls>
          <c:showLegendKey val="0"/>
          <c:showVal val="0"/>
          <c:showCatName val="0"/>
          <c:showSerName val="0"/>
          <c:showPercent val="0"/>
          <c:showBubbleSize val="0"/>
        </c:dLbls>
        <c:smooth val="0"/>
        <c:axId val="502306104"/>
        <c:axId val="502310808"/>
        <c:extLst>
          <c:ext xmlns:c15="http://schemas.microsoft.com/office/drawing/2012/chart" uri="{02D57815-91ED-43cb-92C2-25804820EDAC}">
            <c15:filteredLineSeries>
              <c15:ser>
                <c:idx val="4"/>
                <c:order val="4"/>
                <c:tx>
                  <c:strRef>
                    <c:extLst>
                      <c:ext uri="{02D57815-91ED-43cb-92C2-25804820EDAC}">
                        <c15:formulaRef>
                          <c15:sqref>'Anteile lange Reihe'!$A$7</c15:sqref>
                        </c15:formulaRef>
                      </c:ext>
                    </c:extLst>
                    <c:strCache>
                      <c:ptCount val="1"/>
                      <c:pt idx="0">
                        <c:v>Japan</c:v>
                      </c:pt>
                    </c:strCache>
                  </c:strRef>
                </c:tx>
                <c:spPr>
                  <a:ln w="76200">
                    <a:solidFill>
                      <a:srgbClr val="BE9528"/>
                    </a:solidFill>
                  </a:ln>
                </c:spPr>
                <c:marker>
                  <c:symbol val="none"/>
                </c:marker>
                <c:cat>
                  <c:strRef>
                    <c:extLst>
                      <c:ext uri="{02D57815-91ED-43cb-92C2-25804820EDAC}">
                        <c15:formulaRef>
                          <c15:sqref>'Anteile lange Reihe'!$C$2:$AH$2</c15:sqref>
                        </c15:formulaRef>
                      </c:ext>
                    </c:extLst>
                    <c:strCache>
                      <c:ptCount val="3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strCache>
                  </c:strRef>
                </c:cat>
                <c:val>
                  <c:numRef>
                    <c:extLst>
                      <c:ext uri="{02D57815-91ED-43cb-92C2-25804820EDAC}">
                        <c15:formulaRef>
                          <c15:sqref>'Anteile lange Reihe'!$C$7:$AH$7</c15:sqref>
                        </c15:formulaRef>
                      </c:ext>
                    </c:extLst>
                    <c:numCache>
                      <c:formatCode>#,##0.0</c:formatCode>
                      <c:ptCount val="32"/>
                      <c:pt idx="0">
                        <c:v>9170.5069999999996</c:v>
                      </c:pt>
                      <c:pt idx="1">
                        <c:v>9587.4529999999995</c:v>
                      </c:pt>
                      <c:pt idx="2">
                        <c:v>11742.369000000001</c:v>
                      </c:pt>
                      <c:pt idx="3">
                        <c:v>12472.518</c:v>
                      </c:pt>
                      <c:pt idx="4">
                        <c:v>12371.282999999999</c:v>
                      </c:pt>
                      <c:pt idx="5">
                        <c:v>11292.826999999999</c:v>
                      </c:pt>
                      <c:pt idx="6">
                        <c:v>11460.082</c:v>
                      </c:pt>
                      <c:pt idx="7">
                        <c:v>10866.885</c:v>
                      </c:pt>
                      <c:pt idx="8">
                        <c:v>12699.448</c:v>
                      </c:pt>
                      <c:pt idx="9">
                        <c:v>15852.527</c:v>
                      </c:pt>
                      <c:pt idx="10">
                        <c:v>14957.352999999999</c:v>
                      </c:pt>
                      <c:pt idx="11">
                        <c:v>14994.147000000001</c:v>
                      </c:pt>
                      <c:pt idx="12">
                        <c:v>13028.841</c:v>
                      </c:pt>
                      <c:pt idx="13">
                        <c:v>12432.647999999999</c:v>
                      </c:pt>
                      <c:pt idx="14">
                        <c:v>13499.130999999999</c:v>
                      </c:pt>
                      <c:pt idx="15">
                        <c:v>13473.689</c:v>
                      </c:pt>
                      <c:pt idx="16">
                        <c:v>12873.623</c:v>
                      </c:pt>
                      <c:pt idx="17">
                        <c:v>13927.334999999999</c:v>
                      </c:pt>
                      <c:pt idx="18">
                        <c:v>14964.808000000001</c:v>
                      </c:pt>
                      <c:pt idx="19">
                        <c:v>17344.041000000001</c:v>
                      </c:pt>
                      <c:pt idx="20">
                        <c:v>17781.184000000001</c:v>
                      </c:pt>
                      <c:pt idx="21">
                        <c:v>20005.808000000001</c:v>
                      </c:pt>
                      <c:pt idx="22">
                        <c:v>16882.584999999999</c:v>
                      </c:pt>
                      <c:pt idx="23" formatCode="General">
                        <c:v>16018.963</c:v>
                      </c:pt>
                      <c:pt idx="24" formatCode="General">
                        <c:v>16935.751</c:v>
                      </c:pt>
                      <c:pt idx="25" formatCode="General">
                        <c:v>18293.949000000001</c:v>
                      </c:pt>
                      <c:pt idx="26" formatCode="General">
                        <c:v>18300.75</c:v>
                      </c:pt>
                      <c:pt idx="27" formatCode="General">
                        <c:v>17188.858</c:v>
                      </c:pt>
                      <c:pt idx="28" formatCode="General">
                        <c:v>18778.019</c:v>
                      </c:pt>
                      <c:pt idx="29" formatCode="General">
                        <c:v>18870.397000000001</c:v>
                      </c:pt>
                      <c:pt idx="30" formatCode="General">
                        <c:v>18033.074000000001</c:v>
                      </c:pt>
                      <c:pt idx="31" formatCode="General">
                        <c:v>20273.657999999999</c:v>
                      </c:pt>
                    </c:numCache>
                  </c:numRef>
                </c:val>
                <c:smooth val="0"/>
                <c:extLst>
                  <c:ext xmlns:c16="http://schemas.microsoft.com/office/drawing/2014/chart" uri="{C3380CC4-5D6E-409C-BE32-E72D297353CC}">
                    <c16:uniqueId val="{00000004-769C-4CBD-89B4-AF027D7D0C39}"/>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'Anteile lange Reihe'!$A$8</c15:sqref>
                        </c15:formulaRef>
                      </c:ext>
                    </c:extLst>
                    <c:strCache>
                      <c:ptCount val="1"/>
                      <c:pt idx="0">
                        <c:v>Korea</c:v>
                      </c:pt>
                    </c:strCache>
                  </c:strRef>
                </c:tx>
                <c:spPr>
                  <a:ln w="76200"/>
                </c:spPr>
                <c:marker>
                  <c:symbol val="none"/>
                </c:marker>
                <c:cat>
                  <c:strRef>
                    <c:extLst xmlns:c15="http://schemas.microsoft.com/office/drawing/2012/chart">
                      <c:ext xmlns:c15="http://schemas.microsoft.com/office/drawing/2012/chart" uri="{02D57815-91ED-43cb-92C2-25804820EDAC}">
                        <c15:formulaRef>
                          <c15:sqref>'Anteile lange Reihe'!$C$2:$AH$2</c15:sqref>
                        </c15:formulaRef>
                      </c:ext>
                    </c:extLst>
                    <c:strCache>
                      <c:ptCount val="3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strCache>
                  </c:strRef>
                </c:cat>
                <c:val>
                  <c:numRef>
                    <c:extLst xmlns:c15="http://schemas.microsoft.com/office/drawing/2012/chart">
                      <c:ext xmlns:c15="http://schemas.microsoft.com/office/drawing/2012/chart" uri="{02D57815-91ED-43cb-92C2-25804820EDAC}">
                        <c15:formulaRef>
                          <c15:sqref>'Anteile lange Reihe'!$C$8:$AH$8</c15:sqref>
                        </c15:formulaRef>
                      </c:ext>
                    </c:extLst>
                    <c:numCache>
                      <c:formatCode>#,##0.0</c:formatCode>
                      <c:ptCount val="32"/>
                      <c:pt idx="0">
                        <c:v>615.86500000000001</c:v>
                      </c:pt>
                      <c:pt idx="1">
                        <c:v>553.16300000000001</c:v>
                      </c:pt>
                      <c:pt idx="2">
                        <c:v>595.35199999999998</c:v>
                      </c:pt>
                      <c:pt idx="3">
                        <c:v>586.46100000000001</c:v>
                      </c:pt>
                      <c:pt idx="4">
                        <c:v>556.12</c:v>
                      </c:pt>
                      <c:pt idx="5">
                        <c:v>588.21500000000003</c:v>
                      </c:pt>
                      <c:pt idx="6">
                        <c:v>558.73900000000003</c:v>
                      </c:pt>
                      <c:pt idx="7">
                        <c:v>295.274</c:v>
                      </c:pt>
                      <c:pt idx="8">
                        <c:v>410.91399999999999</c:v>
                      </c:pt>
                      <c:pt idx="9">
                        <c:v>589.08299999999997</c:v>
                      </c:pt>
                      <c:pt idx="10">
                        <c:v>741.27300000000002</c:v>
                      </c:pt>
                      <c:pt idx="11">
                        <c:v>775.66</c:v>
                      </c:pt>
                      <c:pt idx="12">
                        <c:v>722.66899999999998</c:v>
                      </c:pt>
                      <c:pt idx="13">
                        <c:v>818.51099999999997</c:v>
                      </c:pt>
                      <c:pt idx="14">
                        <c:v>1061.174</c:v>
                      </c:pt>
                      <c:pt idx="15">
                        <c:v>1344.547</c:v>
                      </c:pt>
                      <c:pt idx="16">
                        <c:v>1471.9380000000001</c:v>
                      </c:pt>
                      <c:pt idx="17">
                        <c:v>1206.1400000000001</c:v>
                      </c:pt>
                      <c:pt idx="18">
                        <c:v>1209.6980000000001</c:v>
                      </c:pt>
                      <c:pt idx="19">
                        <c:v>1612.7049999999999</c:v>
                      </c:pt>
                      <c:pt idx="20">
                        <c:v>2073.4859999999999</c:v>
                      </c:pt>
                      <c:pt idx="21">
                        <c:v>2298.3339999999998</c:v>
                      </c:pt>
                      <c:pt idx="22">
                        <c:v>2572.23</c:v>
                      </c:pt>
                      <c:pt idx="23" formatCode="General">
                        <c:v>2500.2800000000002</c:v>
                      </c:pt>
                      <c:pt idx="24" formatCode="General">
                        <c:v>3217.2579999999998</c:v>
                      </c:pt>
                      <c:pt idx="25" formatCode="General">
                        <c:v>3197.9209999999998</c:v>
                      </c:pt>
                      <c:pt idx="26" formatCode="General">
                        <c:v>3898.4259999999999</c:v>
                      </c:pt>
                      <c:pt idx="27" formatCode="General">
                        <c:v>3954.1660000000002</c:v>
                      </c:pt>
                      <c:pt idx="28" formatCode="General">
                        <c:v>4253.4139999999998</c:v>
                      </c:pt>
                      <c:pt idx="29" formatCode="General">
                        <c:v>4356.7539999999999</c:v>
                      </c:pt>
                      <c:pt idx="30" formatCode="General">
                        <c:v>4468.2299999999996</c:v>
                      </c:pt>
                      <c:pt idx="31" formatCode="General">
                        <c:v>5158.6530000000002</c:v>
                      </c:pt>
                    </c:numCache>
                  </c:numRef>
                </c:val>
                <c:smooth val="0"/>
                <c:extLst xmlns:c15="http://schemas.microsoft.com/office/drawing/2012/chart">
                  <c:ext xmlns:c16="http://schemas.microsoft.com/office/drawing/2014/chart" uri="{C3380CC4-5D6E-409C-BE32-E72D297353CC}">
                    <c16:uniqueId val="{00000005-769C-4CBD-89B4-AF027D7D0C39}"/>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'Anteile lange Reihe'!$A$9</c15:sqref>
                        </c15:formulaRef>
                      </c:ext>
                    </c:extLst>
                    <c:strCache>
                      <c:ptCount val="1"/>
                      <c:pt idx="0">
                        <c:v>Indien</c:v>
                      </c:pt>
                    </c:strCache>
                  </c:strRef>
                </c:tx>
                <c:spPr>
                  <a:ln w="76200">
                    <a:solidFill>
                      <a:srgbClr val="5A7916"/>
                    </a:solidFill>
                  </a:ln>
                </c:spPr>
                <c:marker>
                  <c:symbol val="none"/>
                </c:marker>
                <c:cat>
                  <c:strRef>
                    <c:extLst xmlns:c15="http://schemas.microsoft.com/office/drawing/2012/chart">
                      <c:ext xmlns:c15="http://schemas.microsoft.com/office/drawing/2012/chart" uri="{02D57815-91ED-43cb-92C2-25804820EDAC}">
                        <c15:formulaRef>
                          <c15:sqref>'Anteile lange Reihe'!$C$2:$AH$2</c15:sqref>
                        </c15:formulaRef>
                      </c:ext>
                    </c:extLst>
                    <c:strCache>
                      <c:ptCount val="3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strCache>
                  </c:strRef>
                </c:cat>
                <c:val>
                  <c:numRef>
                    <c:extLst xmlns:c15="http://schemas.microsoft.com/office/drawing/2012/chart">
                      <c:ext xmlns:c15="http://schemas.microsoft.com/office/drawing/2012/chart" uri="{02D57815-91ED-43cb-92C2-25804820EDAC}">
                        <c15:formulaRef>
                          <c15:sqref>'Anteile lange Reihe'!$C$9:$AH$9</c15:sqref>
                        </c15:formulaRef>
                      </c:ext>
                    </c:extLst>
                    <c:numCache>
                      <c:formatCode>#,##0.0</c:formatCode>
                      <c:ptCount val="32"/>
                      <c:pt idx="0">
                        <c:v>344.87900000000002</c:v>
                      </c:pt>
                      <c:pt idx="1">
                        <c:v>373.63499999999999</c:v>
                      </c:pt>
                      <c:pt idx="2">
                        <c:v>415.71199999999999</c:v>
                      </c:pt>
                      <c:pt idx="3">
                        <c:v>487.20100000000002</c:v>
                      </c:pt>
                      <c:pt idx="4">
                        <c:v>542.35699999999997</c:v>
                      </c:pt>
                      <c:pt idx="5">
                        <c:v>608.38800000000003</c:v>
                      </c:pt>
                      <c:pt idx="6">
                        <c:v>797.95799999999997</c:v>
                      </c:pt>
                      <c:pt idx="7">
                        <c:v>840.16800000000001</c:v>
                      </c:pt>
                      <c:pt idx="8">
                        <c:v>965.67600000000004</c:v>
                      </c:pt>
                      <c:pt idx="9">
                        <c:v>1100.386</c:v>
                      </c:pt>
                      <c:pt idx="10">
                        <c:v>1070.338</c:v>
                      </c:pt>
                      <c:pt idx="11">
                        <c:v>1074.835</c:v>
                      </c:pt>
                      <c:pt idx="12">
                        <c:v>1052.0530000000001</c:v>
                      </c:pt>
                      <c:pt idx="13">
                        <c:v>1128.02</c:v>
                      </c:pt>
                      <c:pt idx="14">
                        <c:v>1347.596</c:v>
                      </c:pt>
                      <c:pt idx="15">
                        <c:v>1573.518</c:v>
                      </c:pt>
                      <c:pt idx="16">
                        <c:v>1700.17</c:v>
                      </c:pt>
                      <c:pt idx="17">
                        <c:v>2007.213</c:v>
                      </c:pt>
                      <c:pt idx="18">
                        <c:v>1990.27</c:v>
                      </c:pt>
                      <c:pt idx="19">
                        <c:v>2720.4989999999998</c:v>
                      </c:pt>
                      <c:pt idx="20">
                        <c:v>3383.8530000000001</c:v>
                      </c:pt>
                      <c:pt idx="21">
                        <c:v>3320.7330000000002</c:v>
                      </c:pt>
                      <c:pt idx="22">
                        <c:v>3260.029</c:v>
                      </c:pt>
                      <c:pt idx="23" formatCode="General">
                        <c:v>3387.5619999999999</c:v>
                      </c:pt>
                      <c:pt idx="24" formatCode="General">
                        <c:v>4356.41</c:v>
                      </c:pt>
                      <c:pt idx="25" formatCode="General">
                        <c:v>4180.58</c:v>
                      </c:pt>
                      <c:pt idx="26" formatCode="General">
                        <c:v>4542.3149999999996</c:v>
                      </c:pt>
                      <c:pt idx="27" formatCode="General">
                        <c:v>5018.8689999999997</c:v>
                      </c:pt>
                      <c:pt idx="28" formatCode="General">
                        <c:v>5146.7439999999997</c:v>
                      </c:pt>
                      <c:pt idx="29" formatCode="General">
                        <c:v>4754.5839999999998</c:v>
                      </c:pt>
                      <c:pt idx="30" formatCode="General">
                        <c:v>5161.8140000000003</c:v>
                      </c:pt>
                      <c:pt idx="31" formatCode="General">
                        <c:v>5768.0780000000004</c:v>
                      </c:pt>
                    </c:numCache>
                  </c:numRef>
                </c:val>
                <c:smooth val="0"/>
                <c:extLst xmlns:c15="http://schemas.microsoft.com/office/drawing/2012/chart">
                  <c:ext xmlns:c16="http://schemas.microsoft.com/office/drawing/2014/chart" uri="{C3380CC4-5D6E-409C-BE32-E72D297353CC}">
                    <c16:uniqueId val="{00000006-769C-4CBD-89B4-AF027D7D0C39}"/>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'Anteile lange Reihe'!$A$10</c15:sqref>
                        </c15:formulaRef>
                      </c:ext>
                    </c:extLst>
                    <c:strCache>
                      <c:ptCount val="1"/>
                      <c:pt idx="0">
                        <c:v>Brasilien</c:v>
                      </c:pt>
                    </c:strCache>
                  </c:strRef>
                </c:tx>
                <c:marker>
                  <c:symbol val="none"/>
                </c:marker>
                <c:cat>
                  <c:strRef>
                    <c:extLst xmlns:c15="http://schemas.microsoft.com/office/drawing/2012/chart">
                      <c:ext xmlns:c15="http://schemas.microsoft.com/office/drawing/2012/chart" uri="{02D57815-91ED-43cb-92C2-25804820EDAC}">
                        <c15:formulaRef>
                          <c15:sqref>'Anteile lange Reihe'!$C$2:$AH$2</c15:sqref>
                        </c15:formulaRef>
                      </c:ext>
                    </c:extLst>
                    <c:strCache>
                      <c:ptCount val="3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strCache>
                  </c:strRef>
                </c:cat>
                <c:val>
                  <c:numRef>
                    <c:extLst xmlns:c15="http://schemas.microsoft.com/office/drawing/2012/chart">
                      <c:ext xmlns:c15="http://schemas.microsoft.com/office/drawing/2012/chart" uri="{02D57815-91ED-43cb-92C2-25804820EDAC}">
                        <c15:formulaRef>
                          <c15:sqref>'Anteile lange Reihe'!$C$10:$AH$10</c15:sqref>
                        </c15:formulaRef>
                      </c:ext>
                    </c:extLst>
                    <c:numCache>
                      <c:formatCode>General</c:formatCode>
                      <c:ptCount val="32"/>
                      <c:pt idx="0">
                        <c:v>87.522000000000006</c:v>
                      </c:pt>
                      <c:pt idx="1">
                        <c:v>86.578999999999994</c:v>
                      </c:pt>
                      <c:pt idx="2">
                        <c:v>106.40300000000001</c:v>
                      </c:pt>
                      <c:pt idx="3">
                        <c:v>120.527</c:v>
                      </c:pt>
                      <c:pt idx="4">
                        <c:v>130.26300000000001</c:v>
                      </c:pt>
                      <c:pt idx="5">
                        <c:v>139.751</c:v>
                      </c:pt>
                      <c:pt idx="6">
                        <c:v>168.584</c:v>
                      </c:pt>
                      <c:pt idx="7">
                        <c:v>157.06299999999999</c:v>
                      </c:pt>
                      <c:pt idx="8">
                        <c:v>135.56899999999999</c:v>
                      </c:pt>
                      <c:pt idx="9">
                        <c:v>184.53800000000001</c:v>
                      </c:pt>
                      <c:pt idx="10">
                        <c:v>162.57900000000001</c:v>
                      </c:pt>
                      <c:pt idx="11">
                        <c:v>144.53</c:v>
                      </c:pt>
                      <c:pt idx="12">
                        <c:v>139.13800000000001</c:v>
                      </c:pt>
                      <c:pt idx="13">
                        <c:v>164.57499999999999</c:v>
                      </c:pt>
                      <c:pt idx="14">
                        <c:v>192.489</c:v>
                      </c:pt>
                      <c:pt idx="15">
                        <c:v>224.852</c:v>
                      </c:pt>
                      <c:pt idx="16">
                        <c:v>251.816</c:v>
                      </c:pt>
                      <c:pt idx="17">
                        <c:v>288.51</c:v>
                      </c:pt>
                      <c:pt idx="18">
                        <c:v>255.95500000000001</c:v>
                      </c:pt>
                      <c:pt idx="19">
                        <c:v>324.29199999999997</c:v>
                      </c:pt>
                      <c:pt idx="20">
                        <c:v>362.71199999999999</c:v>
                      </c:pt>
                      <c:pt idx="21">
                        <c:v>373.86700000000002</c:v>
                      </c:pt>
                      <c:pt idx="22">
                        <c:v>358.21699999999998</c:v>
                      </c:pt>
                      <c:pt idx="23">
                        <c:v>362.63</c:v>
                      </c:pt>
                      <c:pt idx="24">
                        <c:v>325.10899999999998</c:v>
                      </c:pt>
                      <c:pt idx="25">
                        <c:v>328.89499999999998</c:v>
                      </c:pt>
                      <c:pt idx="26">
                        <c:v>360.262</c:v>
                      </c:pt>
                      <c:pt idx="27">
                        <c:v>352.714</c:v>
                      </c:pt>
                      <c:pt idx="28">
                        <c:v>360.483</c:v>
                      </c:pt>
                      <c:pt idx="29">
                        <c:v>309.625</c:v>
                      </c:pt>
                      <c:pt idx="30">
                        <c:v>375.60700000000003</c:v>
                      </c:pt>
                      <c:pt idx="31">
                        <c:v>508.70100000000002</c:v>
                      </c:pt>
                    </c:numCache>
                  </c:numRef>
                </c:val>
                <c:smooth val="0"/>
                <c:extLst xmlns:c15="http://schemas.microsoft.com/office/drawing/2012/chart">
                  <c:ext xmlns:c16="http://schemas.microsoft.com/office/drawing/2014/chart" uri="{C3380CC4-5D6E-409C-BE32-E72D297353CC}">
                    <c16:uniqueId val="{00000007-769C-4CBD-89B4-AF027D7D0C39}"/>
                  </c:ext>
                </c:extLst>
              </c15:ser>
            </c15:filteredLineSeries>
            <c15:filteredLineSeries>
              <c15:ser>
                <c:idx val="8"/>
                <c:order val="8"/>
                <c:tx>
                  <c:strRef>
                    <c:extLst xmlns:c15="http://schemas.microsoft.com/office/drawing/2012/chart">
                      <c:ext xmlns:c15="http://schemas.microsoft.com/office/drawing/2012/chart" uri="{02D57815-91ED-43cb-92C2-25804820EDAC}">
                        <c15:formulaRef>
                          <c15:sqref>'Anteile lange Reihe'!$A$11</c15:sqref>
                        </c15:formulaRef>
                      </c:ext>
                    </c:extLst>
                    <c:strCache>
                      <c:ptCount val="1"/>
                      <c:pt idx="0">
                        <c:v>Russland</c:v>
                      </c:pt>
                    </c:strCache>
                  </c:strRef>
                </c:tx>
                <c:marker>
                  <c:symbol val="none"/>
                </c:marker>
                <c:cat>
                  <c:strRef>
                    <c:extLst xmlns:c15="http://schemas.microsoft.com/office/drawing/2012/chart">
                      <c:ext xmlns:c15="http://schemas.microsoft.com/office/drawing/2012/chart" uri="{02D57815-91ED-43cb-92C2-25804820EDAC}">
                        <c15:formulaRef>
                          <c15:sqref>'Anteile lange Reihe'!$C$2:$AH$2</c15:sqref>
                        </c15:formulaRef>
                      </c:ext>
                    </c:extLst>
                    <c:strCache>
                      <c:ptCount val="3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strCache>
                  </c:strRef>
                </c:cat>
                <c:val>
                  <c:numRef>
                    <c:extLst xmlns:c15="http://schemas.microsoft.com/office/drawing/2012/chart">
                      <c:ext xmlns:c15="http://schemas.microsoft.com/office/drawing/2012/chart" uri="{02D57815-91ED-43cb-92C2-25804820EDAC}">
                        <c15:formulaRef>
                          <c15:sqref>'Anteile lange Reihe'!$C$11:$AH$11</c15:sqref>
                        </c15:formulaRef>
                      </c:ext>
                    </c:extLst>
                    <c:numCache>
                      <c:formatCode>General</c:formatCode>
                      <c:ptCount val="32"/>
                      <c:pt idx="0">
                        <c:v>8.2230000000000008</c:v>
                      </c:pt>
                      <c:pt idx="1">
                        <c:v>55.24</c:v>
                      </c:pt>
                      <c:pt idx="2">
                        <c:v>37.682000000000002</c:v>
                      </c:pt>
                      <c:pt idx="3">
                        <c:v>48.844999999999999</c:v>
                      </c:pt>
                      <c:pt idx="4">
                        <c:v>39.997</c:v>
                      </c:pt>
                      <c:pt idx="5">
                        <c:v>52.399000000000001</c:v>
                      </c:pt>
                      <c:pt idx="6">
                        <c:v>46.027000000000001</c:v>
                      </c:pt>
                      <c:pt idx="7">
                        <c:v>40.962000000000003</c:v>
                      </c:pt>
                      <c:pt idx="8">
                        <c:v>24.256</c:v>
                      </c:pt>
                      <c:pt idx="9">
                        <c:v>33.780999999999999</c:v>
                      </c:pt>
                      <c:pt idx="10">
                        <c:v>36.375</c:v>
                      </c:pt>
                      <c:pt idx="11">
                        <c:v>31.757000000000001</c:v>
                      </c:pt>
                      <c:pt idx="12">
                        <c:v>27.690999999999999</c:v>
                      </c:pt>
                      <c:pt idx="13">
                        <c:v>29.821999999999999</c:v>
                      </c:pt>
                      <c:pt idx="14">
                        <c:v>36.343000000000004</c:v>
                      </c:pt>
                      <c:pt idx="15">
                        <c:v>46.902999999999999</c:v>
                      </c:pt>
                      <c:pt idx="16">
                        <c:v>54.48</c:v>
                      </c:pt>
                      <c:pt idx="17">
                        <c:v>52.798000000000002</c:v>
                      </c:pt>
                      <c:pt idx="18">
                        <c:v>41.158999999999999</c:v>
                      </c:pt>
                      <c:pt idx="19">
                        <c:v>61.658999999999999</c:v>
                      </c:pt>
                      <c:pt idx="20">
                        <c:v>68.539000000000001</c:v>
                      </c:pt>
                      <c:pt idx="21">
                        <c:v>77.177999999999997</c:v>
                      </c:pt>
                      <c:pt idx="22">
                        <c:v>79.492000000000004</c:v>
                      </c:pt>
                      <c:pt idx="23">
                        <c:v>73.274000000000001</c:v>
                      </c:pt>
                      <c:pt idx="24">
                        <c:v>73.16</c:v>
                      </c:pt>
                      <c:pt idx="25">
                        <c:v>69.917000000000002</c:v>
                      </c:pt>
                      <c:pt idx="26">
                        <c:v>84.635000000000005</c:v>
                      </c:pt>
                      <c:pt idx="27">
                        <c:v>88.498000000000005</c:v>
                      </c:pt>
                      <c:pt idx="28">
                        <c:v>95.555000000000007</c:v>
                      </c:pt>
                      <c:pt idx="29">
                        <c:v>89.846000000000004</c:v>
                      </c:pt>
                      <c:pt idx="30">
                        <c:v>131.46799999999999</c:v>
                      </c:pt>
                      <c:pt idx="31">
                        <c:v>167.21600000000001</c:v>
                      </c:pt>
                    </c:numCache>
                  </c:numRef>
                </c:val>
                <c:smooth val="0"/>
                <c:extLst xmlns:c15="http://schemas.microsoft.com/office/drawing/2012/chart">
                  <c:ext xmlns:c16="http://schemas.microsoft.com/office/drawing/2014/chart" uri="{C3380CC4-5D6E-409C-BE32-E72D297353CC}">
                    <c16:uniqueId val="{00000008-769C-4CBD-89B4-AF027D7D0C39}"/>
                  </c:ext>
                </c:extLst>
              </c15:ser>
            </c15:filteredLineSeries>
          </c:ext>
        </c:extLst>
      </c:lineChart>
      <c:catAx>
        <c:axId val="502306104"/>
        <c:scaling>
          <c:orientation val="minMax"/>
        </c:scaling>
        <c:delete val="0"/>
        <c:axPos val="b"/>
        <c:numFmt formatCode="General" sourceLinked="0"/>
        <c:majorTickMark val="out"/>
        <c:minorTickMark val="none"/>
        <c:tickLblPos val="nextTo"/>
        <c:spPr>
          <a:ln>
            <a:solidFill>
              <a:srgbClr val="AAAAAA"/>
            </a:solidFill>
          </a:ln>
        </c:spPr>
        <c:txPr>
          <a:bodyPr rot="-5400000" vert="horz"/>
          <a:lstStyle/>
          <a:p>
            <a:pPr>
              <a:defRPr/>
            </a:pPr>
            <a:endParaRPr lang="de-DE"/>
          </a:p>
        </c:txPr>
        <c:crossAx val="502310808"/>
        <c:crosses val="autoZero"/>
        <c:auto val="1"/>
        <c:lblAlgn val="ctr"/>
        <c:lblOffset val="100"/>
        <c:tickLblSkip val="2"/>
        <c:noMultiLvlLbl val="0"/>
      </c:catAx>
      <c:valAx>
        <c:axId val="502310808"/>
        <c:scaling>
          <c:orientation val="minMax"/>
        </c:scaling>
        <c:delete val="0"/>
        <c:axPos val="l"/>
        <c:majorGridlines>
          <c:spPr>
            <a:ln>
              <a:solidFill>
                <a:srgbClr val="AAAAAA"/>
              </a:solidFill>
              <a:prstDash val="dash"/>
            </a:ln>
          </c:spPr>
        </c:majorGridlines>
        <c:numFmt formatCode="#,##0" sourceLinked="0"/>
        <c:majorTickMark val="out"/>
        <c:minorTickMark val="none"/>
        <c:tickLblPos val="nextTo"/>
        <c:spPr>
          <a:ln>
            <a:solidFill>
              <a:srgbClr val="AAAAAA"/>
            </a:solidFill>
          </a:ln>
        </c:spPr>
        <c:crossAx val="502306104"/>
        <c:crosses val="autoZero"/>
        <c:crossBetween val="between"/>
        <c:dispUnits>
          <c:builtInUnit val="thousands"/>
        </c:dispUnits>
      </c:valAx>
      <c:spPr>
        <a:noFill/>
        <a:ln w="25400">
          <a:noFill/>
        </a:ln>
      </c:spPr>
    </c:plotArea>
    <c:legend>
      <c:legendPos val="t"/>
      <c:layout>
        <c:manualLayout>
          <c:xMode val="edge"/>
          <c:yMode val="edge"/>
          <c:x val="9.6446666666666681E-2"/>
          <c:y val="0"/>
          <c:w val="0.87819648166596054"/>
          <c:h val="0.11818295192511394"/>
        </c:manualLayout>
      </c:layout>
      <c:overlay val="0"/>
      <c:spPr>
        <a:solidFill>
          <a:srgbClr val="EFEDEE"/>
        </a:solidFill>
      </c:spPr>
    </c:legend>
    <c:plotVisOnly val="1"/>
    <c:dispBlanksAs val="gap"/>
    <c:showDLblsOverMax val="0"/>
  </c:chart>
  <c:spPr>
    <a:solidFill>
      <a:srgbClr val="EFEDEE"/>
    </a:solidFill>
    <a:ln w="9525">
      <a:solidFill>
        <a:srgbClr val="AAAAAA"/>
      </a:solidFill>
    </a:ln>
  </c:spPr>
  <c:txPr>
    <a:bodyPr/>
    <a:lstStyle/>
    <a:p>
      <a:pPr>
        <a:defRPr sz="1200" b="1">
          <a:solidFill>
            <a:srgbClr val="564A3E"/>
          </a:solidFill>
          <a:latin typeface="Source Sans Pro" panose="020B0503030403020204" pitchFamily="34" charset="0"/>
          <a:ea typeface="Arial"/>
          <a:cs typeface="Arial"/>
        </a:defRPr>
      </a:pPr>
      <a:endParaRPr lang="de-DE"/>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8.4512037037037038E-2"/>
          <c:y val="0.11205930994496163"/>
          <c:w val="0.93148463188472064"/>
          <c:h val="0.77518695614746236"/>
        </c:manualLayout>
      </c:layout>
      <c:lineChart>
        <c:grouping val="standard"/>
        <c:varyColors val="0"/>
        <c:ser>
          <c:idx val="0"/>
          <c:order val="0"/>
          <c:tx>
            <c:strRef>
              <c:f>'Anteile lange Reihe'!$A$18</c:f>
              <c:strCache>
                <c:ptCount val="1"/>
                <c:pt idx="0">
                  <c:v>EU 27</c:v>
                </c:pt>
              </c:strCache>
            </c:strRef>
          </c:tx>
          <c:spPr>
            <a:ln w="76200">
              <a:solidFill>
                <a:srgbClr val="003061"/>
              </a:solidFill>
            </a:ln>
          </c:spPr>
          <c:marker>
            <c:symbol val="none"/>
          </c:marker>
          <c:cat>
            <c:strRef>
              <c:f>'Anteile lange Reihe'!$C$17:$AH$17</c:f>
              <c:strCache>
                <c:ptCount val="3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strCache>
            </c:strRef>
          </c:cat>
          <c:val>
            <c:numRef>
              <c:f>'Anteile lange Reihe'!$C$18:$AH$18</c:f>
              <c:numCache>
                <c:formatCode>0.0%</c:formatCode>
                <c:ptCount val="32"/>
                <c:pt idx="0">
                  <c:v>0.31174065103347798</c:v>
                </c:pt>
                <c:pt idx="1">
                  <c:v>0.30104228471597683</c:v>
                </c:pt>
                <c:pt idx="2">
                  <c:v>0.26096826267702777</c:v>
                </c:pt>
                <c:pt idx="3">
                  <c:v>0.25689392504641556</c:v>
                </c:pt>
                <c:pt idx="4">
                  <c:v>0.26998176459231255</c:v>
                </c:pt>
                <c:pt idx="5">
                  <c:v>0.27874693553044438</c:v>
                </c:pt>
                <c:pt idx="6">
                  <c:v>0.26633257679045075</c:v>
                </c:pt>
                <c:pt idx="7">
                  <c:v>0.26290998844851632</c:v>
                </c:pt>
                <c:pt idx="8">
                  <c:v>0.22913257184126495</c:v>
                </c:pt>
                <c:pt idx="9">
                  <c:v>0.23545819079677038</c:v>
                </c:pt>
                <c:pt idx="10">
                  <c:v>0.25125549686733012</c:v>
                </c:pt>
                <c:pt idx="11">
                  <c:v>0.24693274334504103</c:v>
                </c:pt>
                <c:pt idx="12">
                  <c:v>0.27398882393074309</c:v>
                </c:pt>
                <c:pt idx="13">
                  <c:v>0.23379410424733579</c:v>
                </c:pt>
                <c:pt idx="14">
                  <c:v>0.21976871258765254</c:v>
                </c:pt>
                <c:pt idx="15">
                  <c:v>0.22395384029632193</c:v>
                </c:pt>
                <c:pt idx="16">
                  <c:v>0.21264125726423311</c:v>
                </c:pt>
                <c:pt idx="17">
                  <c:v>0.21350751895675821</c:v>
                </c:pt>
                <c:pt idx="18">
                  <c:v>0.21267108363115714</c:v>
                </c:pt>
                <c:pt idx="19">
                  <c:v>0.18621146847665793</c:v>
                </c:pt>
                <c:pt idx="20">
                  <c:v>0.19101943187282</c:v>
                </c:pt>
                <c:pt idx="21">
                  <c:v>0.18061376530230777</c:v>
                </c:pt>
                <c:pt idx="22">
                  <c:v>0.16613334559525228</c:v>
                </c:pt>
                <c:pt idx="23">
                  <c:v>0.16185525835066025</c:v>
                </c:pt>
                <c:pt idx="24">
                  <c:v>0.13902704414247441</c:v>
                </c:pt>
                <c:pt idx="25">
                  <c:v>0.14481741425011724</c:v>
                </c:pt>
                <c:pt idx="26">
                  <c:v>0.14770068159301747</c:v>
                </c:pt>
                <c:pt idx="27">
                  <c:v>0.14900044428055276</c:v>
                </c:pt>
                <c:pt idx="28">
                  <c:v>0.13391109362886605</c:v>
                </c:pt>
                <c:pt idx="29">
                  <c:v>0.13511755626158808</c:v>
                </c:pt>
                <c:pt idx="30">
                  <c:v>0.13539051552111447</c:v>
                </c:pt>
                <c:pt idx="31">
                  <c:v>0.13579514403756757</c:v>
                </c:pt>
              </c:numCache>
            </c:numRef>
          </c:val>
          <c:smooth val="0"/>
          <c:extLst>
            <c:ext xmlns:c16="http://schemas.microsoft.com/office/drawing/2014/chart" uri="{C3380CC4-5D6E-409C-BE32-E72D297353CC}">
              <c16:uniqueId val="{00000000-3D73-4984-8BB8-6C887632EC10}"/>
            </c:ext>
          </c:extLst>
        </c:ser>
        <c:ser>
          <c:idx val="1"/>
          <c:order val="1"/>
          <c:tx>
            <c:strRef>
              <c:f>'Anteile lange Reihe'!$A$19</c:f>
              <c:strCache>
                <c:ptCount val="1"/>
                <c:pt idx="0">
                  <c:v>Deutschland</c:v>
                </c:pt>
              </c:strCache>
            </c:strRef>
          </c:tx>
          <c:spPr>
            <a:ln w="76200">
              <a:solidFill>
                <a:srgbClr val="004A94"/>
              </a:solidFill>
            </a:ln>
          </c:spPr>
          <c:marker>
            <c:symbol val="none"/>
          </c:marker>
          <c:cat>
            <c:strRef>
              <c:f>'Anteile lange Reihe'!$C$17:$AH$17</c:f>
              <c:strCache>
                <c:ptCount val="3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strCache>
            </c:strRef>
          </c:cat>
          <c:val>
            <c:numRef>
              <c:f>'Anteile lange Reihe'!$C$19:$AH$19</c:f>
              <c:numCache>
                <c:formatCode>0.0%</c:formatCode>
                <c:ptCount val="32"/>
                <c:pt idx="0">
                  <c:v>0.13397969726204176</c:v>
                </c:pt>
                <c:pt idx="1">
                  <c:v>0.12973073622574369</c:v>
                </c:pt>
                <c:pt idx="2">
                  <c:v>0.11222917659318191</c:v>
                </c:pt>
                <c:pt idx="3">
                  <c:v>0.10686294787679024</c:v>
                </c:pt>
                <c:pt idx="4">
                  <c:v>0.10840069733734065</c:v>
                </c:pt>
                <c:pt idx="5">
                  <c:v>0.11015368901212724</c:v>
                </c:pt>
                <c:pt idx="6">
                  <c:v>0.10765241599049084</c:v>
                </c:pt>
                <c:pt idx="7">
                  <c:v>0.10381115430346619</c:v>
                </c:pt>
                <c:pt idx="8">
                  <c:v>8.8261814406772388E-2</c:v>
                </c:pt>
                <c:pt idx="9">
                  <c:v>9.0812160257288471E-2</c:v>
                </c:pt>
                <c:pt idx="10">
                  <c:v>9.1646062041473617E-2</c:v>
                </c:pt>
                <c:pt idx="11">
                  <c:v>8.7292026746276993E-2</c:v>
                </c:pt>
                <c:pt idx="12">
                  <c:v>9.7507865439944302E-2</c:v>
                </c:pt>
                <c:pt idx="13">
                  <c:v>8.1999558188456417E-2</c:v>
                </c:pt>
                <c:pt idx="14">
                  <c:v>7.718556888238863E-2</c:v>
                </c:pt>
                <c:pt idx="15">
                  <c:v>8.0297943781711775E-2</c:v>
                </c:pt>
                <c:pt idx="16">
                  <c:v>7.0021056377066446E-2</c:v>
                </c:pt>
                <c:pt idx="17">
                  <c:v>7.1771054265659148E-2</c:v>
                </c:pt>
                <c:pt idx="18">
                  <c:v>7.6571759172130521E-2</c:v>
                </c:pt>
                <c:pt idx="19">
                  <c:v>6.562336346309243E-2</c:v>
                </c:pt>
                <c:pt idx="20">
                  <c:v>6.9654952772657916E-2</c:v>
                </c:pt>
                <c:pt idx="21">
                  <c:v>6.5804431861448229E-2</c:v>
                </c:pt>
                <c:pt idx="22">
                  <c:v>5.9483504923120649E-2</c:v>
                </c:pt>
                <c:pt idx="23">
                  <c:v>5.9252791504103619E-2</c:v>
                </c:pt>
                <c:pt idx="24">
                  <c:v>5.0185422307424753E-2</c:v>
                </c:pt>
                <c:pt idx="25">
                  <c:v>5.3243340182475146E-2</c:v>
                </c:pt>
                <c:pt idx="26">
                  <c:v>5.424483925946038E-2</c:v>
                </c:pt>
                <c:pt idx="27">
                  <c:v>5.6462189540749511E-2</c:v>
                </c:pt>
                <c:pt idx="28">
                  <c:v>5.1680142976077009E-2</c:v>
                </c:pt>
                <c:pt idx="29">
                  <c:v>4.7665513108477026E-2</c:v>
                </c:pt>
                <c:pt idx="30">
                  <c:v>4.64820847138794E-2</c:v>
                </c:pt>
                <c:pt idx="31">
                  <c:v>4.1319018015555931E-2</c:v>
                </c:pt>
              </c:numCache>
            </c:numRef>
          </c:val>
          <c:smooth val="0"/>
          <c:extLst>
            <c:ext xmlns:c16="http://schemas.microsoft.com/office/drawing/2014/chart" uri="{C3380CC4-5D6E-409C-BE32-E72D297353CC}">
              <c16:uniqueId val="{00000001-3D73-4984-8BB8-6C887632EC10}"/>
            </c:ext>
          </c:extLst>
        </c:ser>
        <c:ser>
          <c:idx val="2"/>
          <c:order val="2"/>
          <c:tx>
            <c:strRef>
              <c:f>'Anteile lange Reihe'!$A$20</c:f>
              <c:strCache>
                <c:ptCount val="1"/>
                <c:pt idx="0">
                  <c:v>USA</c:v>
                </c:pt>
              </c:strCache>
            </c:strRef>
          </c:tx>
          <c:spPr>
            <a:ln w="76200">
              <a:solidFill>
                <a:srgbClr val="623C72"/>
              </a:solidFill>
            </a:ln>
          </c:spPr>
          <c:marker>
            <c:symbol val="none"/>
          </c:marker>
          <c:cat>
            <c:strRef>
              <c:f>'Anteile lange Reihe'!$C$17:$AH$17</c:f>
              <c:strCache>
                <c:ptCount val="3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strCache>
            </c:strRef>
          </c:cat>
          <c:val>
            <c:numRef>
              <c:f>'Anteile lange Reihe'!$C$20:$AH$20</c:f>
              <c:numCache>
                <c:formatCode>0.0%</c:formatCode>
                <c:ptCount val="32"/>
                <c:pt idx="0">
                  <c:v>0.3037721810130109</c:v>
                </c:pt>
                <c:pt idx="1">
                  <c:v>0.30165970127081432</c:v>
                </c:pt>
                <c:pt idx="2">
                  <c:v>0.33271912040475493</c:v>
                </c:pt>
                <c:pt idx="3">
                  <c:v>0.32044261586189848</c:v>
                </c:pt>
                <c:pt idx="4">
                  <c:v>0.30107883864568169</c:v>
                </c:pt>
                <c:pt idx="5">
                  <c:v>0.32232374791648172</c:v>
                </c:pt>
                <c:pt idx="6">
                  <c:v>0.33438899992438142</c:v>
                </c:pt>
                <c:pt idx="7">
                  <c:v>0.36820450594215381</c:v>
                </c:pt>
                <c:pt idx="8">
                  <c:v>0.41714389928391349</c:v>
                </c:pt>
                <c:pt idx="9">
                  <c:v>0.34093758419985276</c:v>
                </c:pt>
                <c:pt idx="10">
                  <c:v>0.30926937375304464</c:v>
                </c:pt>
                <c:pt idx="11">
                  <c:v>0.32102069009137912</c:v>
                </c:pt>
                <c:pt idx="12">
                  <c:v>0.31236101788812431</c:v>
                </c:pt>
                <c:pt idx="13">
                  <c:v>0.41020358128918516</c:v>
                </c:pt>
                <c:pt idx="14">
                  <c:v>0.41897929211747681</c:v>
                </c:pt>
                <c:pt idx="15">
                  <c:v>0.41927389521802455</c:v>
                </c:pt>
                <c:pt idx="16">
                  <c:v>0.43984952446868175</c:v>
                </c:pt>
                <c:pt idx="17">
                  <c:v>0.42810784028771492</c:v>
                </c:pt>
                <c:pt idx="18">
                  <c:v>0.41314632722893313</c:v>
                </c:pt>
                <c:pt idx="19">
                  <c:v>0.41839906253321735</c:v>
                </c:pt>
                <c:pt idx="20">
                  <c:v>0.37589335356211601</c:v>
                </c:pt>
                <c:pt idx="21">
                  <c:v>0.38603510242099309</c:v>
                </c:pt>
                <c:pt idx="22">
                  <c:v>0.443708041797167</c:v>
                </c:pt>
                <c:pt idx="23">
                  <c:v>0.45477360612209206</c:v>
                </c:pt>
                <c:pt idx="24">
                  <c:v>0.48179668712299639</c:v>
                </c:pt>
                <c:pt idx="25">
                  <c:v>0.47848417943346655</c:v>
                </c:pt>
                <c:pt idx="26">
                  <c:v>0.46615001326709243</c:v>
                </c:pt>
                <c:pt idx="27">
                  <c:v>0.48071649714133713</c:v>
                </c:pt>
                <c:pt idx="28">
                  <c:v>0.52280526928005977</c:v>
                </c:pt>
                <c:pt idx="29">
                  <c:v>0.52868139234761402</c:v>
                </c:pt>
                <c:pt idx="30">
                  <c:v>0.52106806227618852</c:v>
                </c:pt>
                <c:pt idx="31">
                  <c:v>0.51555079305362084</c:v>
                </c:pt>
              </c:numCache>
            </c:numRef>
          </c:val>
          <c:smooth val="0"/>
          <c:extLst>
            <c:ext xmlns:c16="http://schemas.microsoft.com/office/drawing/2014/chart" uri="{C3380CC4-5D6E-409C-BE32-E72D297353CC}">
              <c16:uniqueId val="{00000002-3D73-4984-8BB8-6C887632EC10}"/>
            </c:ext>
          </c:extLst>
        </c:ser>
        <c:ser>
          <c:idx val="3"/>
          <c:order val="3"/>
          <c:tx>
            <c:strRef>
              <c:f>'Anteile lange Reihe'!$A$21</c:f>
              <c:strCache>
                <c:ptCount val="1"/>
                <c:pt idx="0">
                  <c:v>China</c:v>
                </c:pt>
              </c:strCache>
            </c:strRef>
          </c:tx>
          <c:spPr>
            <a:ln w="76200">
              <a:solidFill>
                <a:srgbClr val="FF5C33"/>
              </a:solidFill>
            </a:ln>
          </c:spPr>
          <c:marker>
            <c:symbol val="none"/>
          </c:marker>
          <c:cat>
            <c:strRef>
              <c:f>'Anteile lange Reihe'!$C$17:$AH$17</c:f>
              <c:strCache>
                <c:ptCount val="3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strCache>
            </c:strRef>
          </c:cat>
          <c:val>
            <c:numRef>
              <c:f>'Anteile lange Reihe'!$C$21:$AH$21</c:f>
              <c:numCache>
                <c:formatCode>0.0%</c:formatCode>
                <c:ptCount val="32"/>
                <c:pt idx="0">
                  <c:v>6.9748166166015415E-3</c:v>
                </c:pt>
                <c:pt idx="1">
                  <c:v>7.6393088709495868E-3</c:v>
                </c:pt>
                <c:pt idx="2">
                  <c:v>8.8185415463805494E-3</c:v>
                </c:pt>
                <c:pt idx="3">
                  <c:v>7.5575875702602064E-3</c:v>
                </c:pt>
                <c:pt idx="4">
                  <c:v>8.5743473331350833E-3</c:v>
                </c:pt>
                <c:pt idx="5">
                  <c:v>9.8773526834839698E-3</c:v>
                </c:pt>
                <c:pt idx="6">
                  <c:v>1.0539753832310619E-2</c:v>
                </c:pt>
                <c:pt idx="7">
                  <c:v>1.0111033347856483E-2</c:v>
                </c:pt>
                <c:pt idx="8">
                  <c:v>9.6269529386047228E-3</c:v>
                </c:pt>
                <c:pt idx="9">
                  <c:v>1.3433317270775612E-2</c:v>
                </c:pt>
                <c:pt idx="10">
                  <c:v>2.0883258119059316E-2</c:v>
                </c:pt>
                <c:pt idx="11">
                  <c:v>2.6305937215694714E-2</c:v>
                </c:pt>
                <c:pt idx="12">
                  <c:v>2.9534593376382385E-2</c:v>
                </c:pt>
                <c:pt idx="13">
                  <c:v>2.7736999287927257E-2</c:v>
                </c:pt>
                <c:pt idx="14">
                  <c:v>2.8533659785954697E-2</c:v>
                </c:pt>
                <c:pt idx="15">
                  <c:v>3.1790553688982544E-2</c:v>
                </c:pt>
                <c:pt idx="16">
                  <c:v>3.3318239856109329E-2</c:v>
                </c:pt>
                <c:pt idx="17">
                  <c:v>3.8256751242257629E-2</c:v>
                </c:pt>
                <c:pt idx="18">
                  <c:v>4.9519648014432552E-2</c:v>
                </c:pt>
                <c:pt idx="19">
                  <c:v>5.8550267149204228E-2</c:v>
                </c:pt>
                <c:pt idx="20">
                  <c:v>7.777395691296897E-2</c:v>
                </c:pt>
                <c:pt idx="21">
                  <c:v>9.6289632745828288E-2</c:v>
                </c:pt>
                <c:pt idx="22">
                  <c:v>0.1055075473839637</c:v>
                </c:pt>
                <c:pt idx="23">
                  <c:v>0.11443126064614637</c:v>
                </c:pt>
                <c:pt idx="24">
                  <c:v>0.12218674366284911</c:v>
                </c:pt>
                <c:pt idx="25">
                  <c:v>0.12140714256832014</c:v>
                </c:pt>
                <c:pt idx="26">
                  <c:v>0.12700923842135764</c:v>
                </c:pt>
                <c:pt idx="27">
                  <c:v>0.12230038845072919</c:v>
                </c:pt>
                <c:pt idx="28">
                  <c:v>0.11244483922047097</c:v>
                </c:pt>
                <c:pt idx="29">
                  <c:v>0.11188372484551994</c:v>
                </c:pt>
                <c:pt idx="30">
                  <c:v>0.13306815562594898</c:v>
                </c:pt>
                <c:pt idx="31">
                  <c:v>0.13646100713685688</c:v>
                </c:pt>
              </c:numCache>
            </c:numRef>
          </c:val>
          <c:smooth val="0"/>
          <c:extLst>
            <c:ext xmlns:c16="http://schemas.microsoft.com/office/drawing/2014/chart" uri="{C3380CC4-5D6E-409C-BE32-E72D297353CC}">
              <c16:uniqueId val="{00000003-3D73-4984-8BB8-6C887632EC10}"/>
            </c:ext>
          </c:extLst>
        </c:ser>
        <c:dLbls>
          <c:showLegendKey val="0"/>
          <c:showVal val="0"/>
          <c:showCatName val="0"/>
          <c:showSerName val="0"/>
          <c:showPercent val="0"/>
          <c:showBubbleSize val="0"/>
        </c:dLbls>
        <c:smooth val="0"/>
        <c:axId val="502303752"/>
        <c:axId val="502308848"/>
        <c:extLst>
          <c:ext xmlns:c15="http://schemas.microsoft.com/office/drawing/2012/chart" uri="{02D57815-91ED-43cb-92C2-25804820EDAC}">
            <c15:filteredLineSeries>
              <c15:ser>
                <c:idx val="4"/>
                <c:order val="4"/>
                <c:tx>
                  <c:strRef>
                    <c:extLst>
                      <c:ext uri="{02D57815-91ED-43cb-92C2-25804820EDAC}">
                        <c15:formulaRef>
                          <c15:sqref>'Anteile lange Reihe'!$A$22</c15:sqref>
                        </c15:formulaRef>
                      </c:ext>
                    </c:extLst>
                    <c:strCache>
                      <c:ptCount val="1"/>
                      <c:pt idx="0">
                        <c:v>Japan</c:v>
                      </c:pt>
                    </c:strCache>
                  </c:strRef>
                </c:tx>
                <c:spPr>
                  <a:ln w="76200">
                    <a:solidFill>
                      <a:srgbClr val="166E79"/>
                    </a:solidFill>
                  </a:ln>
                </c:spPr>
                <c:marker>
                  <c:symbol val="none"/>
                </c:marker>
                <c:cat>
                  <c:strRef>
                    <c:extLst>
                      <c:ext uri="{02D57815-91ED-43cb-92C2-25804820EDAC}">
                        <c15:formulaRef>
                          <c15:sqref>'Anteile lange Reihe'!$C$17:$AH$17</c15:sqref>
                        </c15:formulaRef>
                      </c:ext>
                    </c:extLst>
                    <c:strCache>
                      <c:ptCount val="3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strCache>
                  </c:strRef>
                </c:cat>
                <c:val>
                  <c:numRef>
                    <c:extLst>
                      <c:ext uri="{02D57815-91ED-43cb-92C2-25804820EDAC}">
                        <c15:formulaRef>
                          <c15:sqref>'Anteile lange Reihe'!$C$22:$AH$22</c15:sqref>
                        </c15:formulaRef>
                      </c:ext>
                    </c:extLst>
                    <c:numCache>
                      <c:formatCode>0.0%</c:formatCode>
                      <c:ptCount val="32"/>
                      <c:pt idx="0">
                        <c:v>0.23591729438764233</c:v>
                      </c:pt>
                      <c:pt idx="1">
                        <c:v>0.24387986984700294</c:v>
                      </c:pt>
                      <c:pt idx="2">
                        <c:v>0.26143257924211738</c:v>
                      </c:pt>
                      <c:pt idx="3">
                        <c:v>0.27201021243394452</c:v>
                      </c:pt>
                      <c:pt idx="4">
                        <c:v>0.27667176335491067</c:v>
                      </c:pt>
                      <c:pt idx="5">
                        <c:v>0.24491958130060124</c:v>
                      </c:pt>
                      <c:pt idx="6">
                        <c:v>0.22721430553237498</c:v>
                      </c:pt>
                      <c:pt idx="7">
                        <c:v>0.20444071684179452</c:v>
                      </c:pt>
                      <c:pt idx="8">
                        <c:v>0.19684326253648093</c:v>
                      </c:pt>
                      <c:pt idx="9">
                        <c:v>0.23874000371591914</c:v>
                      </c:pt>
                      <c:pt idx="10">
                        <c:v>0.23155109814429417</c:v>
                      </c:pt>
                      <c:pt idx="11">
                        <c:v>0.22034839746828433</c:v>
                      </c:pt>
                      <c:pt idx="12">
                        <c:v>0.2000967829684091</c:v>
                      </c:pt>
                      <c:pt idx="13">
                        <c:v>0.16130880428996777</c:v>
                      </c:pt>
                      <c:pt idx="14">
                        <c:v>0.1637495058388948</c:v>
                      </c:pt>
                      <c:pt idx="15">
                        <c:v>0.15311484883304111</c:v>
                      </c:pt>
                      <c:pt idx="16">
                        <c:v>0.13965577542468033</c:v>
                      </c:pt>
                      <c:pt idx="17">
                        <c:v>0.15052888223855521</c:v>
                      </c:pt>
                      <c:pt idx="18">
                        <c:v>0.16153416267932669</c:v>
                      </c:pt>
                      <c:pt idx="19">
                        <c:v>0.16589527554538494</c:v>
                      </c:pt>
                      <c:pt idx="20">
                        <c:v>0.16813471054544157</c:v>
                      </c:pt>
                      <c:pt idx="21">
                        <c:v>0.17349835648926115</c:v>
                      </c:pt>
                      <c:pt idx="22">
                        <c:v>0.13531433375496904</c:v>
                      </c:pt>
                      <c:pt idx="23">
                        <c:v>0.12385248310228092</c:v>
                      </c:pt>
                      <c:pt idx="24">
                        <c:v>0.10977859213510256</c:v>
                      </c:pt>
                      <c:pt idx="25">
                        <c:v>0.11552696530598859</c:v>
                      </c:pt>
                      <c:pt idx="26">
                        <c:v>0.11415837650386035</c:v>
                      </c:pt>
                      <c:pt idx="27">
                        <c:v>0.10302984759602418</c:v>
                      </c:pt>
                      <c:pt idx="28">
                        <c:v>9.8573952678797219E-2</c:v>
                      </c:pt>
                      <c:pt idx="29">
                        <c:v>9.4541429006271355E-2</c:v>
                      </c:pt>
                      <c:pt idx="30">
                        <c:v>8.2778478502829961E-2</c:v>
                      </c:pt>
                      <c:pt idx="31">
                        <c:v>8.2530801984553648E-2</c:v>
                      </c:pt>
                    </c:numCache>
                  </c:numRef>
                </c:val>
                <c:smooth val="0"/>
                <c:extLst>
                  <c:ext xmlns:c16="http://schemas.microsoft.com/office/drawing/2014/chart" uri="{C3380CC4-5D6E-409C-BE32-E72D297353CC}">
                    <c16:uniqueId val="{00000004-3D73-4984-8BB8-6C887632EC10}"/>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'Anteile lange Reihe'!$A$23</c15:sqref>
                        </c15:formulaRef>
                      </c:ext>
                    </c:extLst>
                    <c:strCache>
                      <c:ptCount val="1"/>
                      <c:pt idx="0">
                        <c:v>Korea</c:v>
                      </c:pt>
                    </c:strCache>
                  </c:strRef>
                </c:tx>
                <c:spPr>
                  <a:ln w="76200">
                    <a:solidFill>
                      <a:srgbClr val="BE9528"/>
                    </a:solidFill>
                  </a:ln>
                </c:spPr>
                <c:marker>
                  <c:symbol val="none"/>
                </c:marker>
                <c:cat>
                  <c:strRef>
                    <c:extLst xmlns:c15="http://schemas.microsoft.com/office/drawing/2012/chart">
                      <c:ext xmlns:c15="http://schemas.microsoft.com/office/drawing/2012/chart" uri="{02D57815-91ED-43cb-92C2-25804820EDAC}">
                        <c15:formulaRef>
                          <c15:sqref>'Anteile lange Reihe'!$C$17:$AH$17</c15:sqref>
                        </c15:formulaRef>
                      </c:ext>
                    </c:extLst>
                    <c:strCache>
                      <c:ptCount val="3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strCache>
                  </c:strRef>
                </c:cat>
                <c:val>
                  <c:numRef>
                    <c:extLst xmlns:c15="http://schemas.microsoft.com/office/drawing/2012/chart">
                      <c:ext xmlns:c15="http://schemas.microsoft.com/office/drawing/2012/chart" uri="{02D57815-91ED-43cb-92C2-25804820EDAC}">
                        <c15:formulaRef>
                          <c15:sqref>'Anteile lange Reihe'!$C$23:$AH$23</c15:sqref>
                        </c15:formulaRef>
                      </c:ext>
                    </c:extLst>
                    <c:numCache>
                      <c:formatCode>0.0%</c:formatCode>
                      <c:ptCount val="32"/>
                      <c:pt idx="0">
                        <c:v>1.584353018955717E-2</c:v>
                      </c:pt>
                      <c:pt idx="1">
                        <c:v>1.4071028086831579E-2</c:v>
                      </c:pt>
                      <c:pt idx="2">
                        <c:v>1.3254941052947071E-2</c:v>
                      </c:pt>
                      <c:pt idx="3">
                        <c:v>1.2789990056075567E-2</c:v>
                      </c:pt>
                      <c:pt idx="4">
                        <c:v>1.2437085226886567E-2</c:v>
                      </c:pt>
                      <c:pt idx="5">
                        <c:v>1.2757245950436783E-2</c:v>
                      </c:pt>
                      <c:pt idx="6">
                        <c:v>1.1077887039451695E-2</c:v>
                      </c:pt>
                      <c:pt idx="7">
                        <c:v>5.5550443595146206E-3</c:v>
                      </c:pt>
                      <c:pt idx="8">
                        <c:v>6.3692258420929414E-3</c:v>
                      </c:pt>
                      <c:pt idx="9">
                        <c:v>8.8716251742693639E-3</c:v>
                      </c:pt>
                      <c:pt idx="10">
                        <c:v>1.1475464754673865E-2</c:v>
                      </c:pt>
                      <c:pt idx="11">
                        <c:v>1.1398810347814344E-2</c:v>
                      </c:pt>
                      <c:pt idx="12">
                        <c:v>1.1098741787623108E-2</c:v>
                      </c:pt>
                      <c:pt idx="13">
                        <c:v>1.0619863982973363E-2</c:v>
                      </c:pt>
                      <c:pt idx="14">
                        <c:v>1.287243735238093E-2</c:v>
                      </c:pt>
                      <c:pt idx="15">
                        <c:v>1.5279416843740339E-2</c:v>
                      </c:pt>
                      <c:pt idx="16">
                        <c:v>1.5967893635463234E-2</c:v>
                      </c:pt>
                      <c:pt idx="17">
                        <c:v>1.3036155590657581E-2</c:v>
                      </c:pt>
                      <c:pt idx="18">
                        <c:v>1.3057805587940462E-2</c:v>
                      </c:pt>
                      <c:pt idx="19">
                        <c:v>1.542547900736743E-2</c:v>
                      </c:pt>
                      <c:pt idx="20">
                        <c:v>1.960639788835352E-2</c:v>
                      </c:pt>
                      <c:pt idx="21">
                        <c:v>1.9932070309951467E-2</c:v>
                      </c:pt>
                      <c:pt idx="22">
                        <c:v>2.0616486676332091E-2</c:v>
                      </c:pt>
                      <c:pt idx="23">
                        <c:v>1.9331206798528153E-2</c:v>
                      </c:pt>
                      <c:pt idx="24">
                        <c:v>2.0854466611808106E-2</c:v>
                      </c:pt>
                      <c:pt idx="25">
                        <c:v>2.0194989524585004E-2</c:v>
                      </c:pt>
                      <c:pt idx="26">
                        <c:v>2.4318018828760474E-2</c:v>
                      </c:pt>
                      <c:pt idx="27">
                        <c:v>2.3701232528035347E-2</c:v>
                      </c:pt>
                      <c:pt idx="28">
                        <c:v>2.2328011829114324E-2</c:v>
                      </c:pt>
                      <c:pt idx="29">
                        <c:v>2.1827508397877834E-2</c:v>
                      </c:pt>
                      <c:pt idx="30">
                        <c:v>2.0510828103999342E-2</c:v>
                      </c:pt>
                      <c:pt idx="31">
                        <c:v>2.1000046920492774E-2</c:v>
                      </c:pt>
                    </c:numCache>
                  </c:numRef>
                </c:val>
                <c:smooth val="0"/>
                <c:extLst xmlns:c15="http://schemas.microsoft.com/office/drawing/2012/chart">
                  <c:ext xmlns:c16="http://schemas.microsoft.com/office/drawing/2014/chart" uri="{C3380CC4-5D6E-409C-BE32-E72D297353CC}">
                    <c16:uniqueId val="{00000005-3D73-4984-8BB8-6C887632EC10}"/>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'Anteile lange Reihe'!$A$24</c15:sqref>
                        </c15:formulaRef>
                      </c:ext>
                    </c:extLst>
                    <c:strCache>
                      <c:ptCount val="1"/>
                      <c:pt idx="0">
                        <c:v>Indien</c:v>
                      </c:pt>
                    </c:strCache>
                  </c:strRef>
                </c:tx>
                <c:spPr>
                  <a:ln w="76200">
                    <a:solidFill>
                      <a:srgbClr val="B22063"/>
                    </a:solidFill>
                  </a:ln>
                </c:spPr>
                <c:marker>
                  <c:symbol val="none"/>
                </c:marker>
                <c:cat>
                  <c:strRef>
                    <c:extLst xmlns:c15="http://schemas.microsoft.com/office/drawing/2012/chart">
                      <c:ext xmlns:c15="http://schemas.microsoft.com/office/drawing/2012/chart" uri="{02D57815-91ED-43cb-92C2-25804820EDAC}">
                        <c15:formulaRef>
                          <c15:sqref>'Anteile lange Reihe'!$C$17:$AH$17</c15:sqref>
                        </c15:formulaRef>
                      </c:ext>
                    </c:extLst>
                    <c:strCache>
                      <c:ptCount val="3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strCache>
                  </c:strRef>
                </c:cat>
                <c:val>
                  <c:numRef>
                    <c:extLst xmlns:c15="http://schemas.microsoft.com/office/drawing/2012/chart">
                      <c:ext xmlns:c15="http://schemas.microsoft.com/office/drawing/2012/chart" uri="{02D57815-91ED-43cb-92C2-25804820EDAC}">
                        <c15:formulaRef>
                          <c15:sqref>'Anteile lange Reihe'!$C$24:$AH$24</c15:sqref>
                        </c15:formulaRef>
                      </c:ext>
                    </c:extLst>
                    <c:numCache>
                      <c:formatCode>0.0%</c:formatCode>
                      <c:ptCount val="32"/>
                      <c:pt idx="0">
                        <c:v>8.8722379876178831E-3</c:v>
                      </c:pt>
                      <c:pt idx="1">
                        <c:v>9.5043026724913222E-3</c:v>
                      </c:pt>
                      <c:pt idx="2">
                        <c:v>9.2554288135468319E-3</c:v>
                      </c:pt>
                      <c:pt idx="3">
                        <c:v>1.0625252054800017E-2</c:v>
                      </c:pt>
                      <c:pt idx="4">
                        <c:v>1.2129289060631729E-2</c:v>
                      </c:pt>
                      <c:pt idx="5">
                        <c:v>1.3194759312996667E-2</c:v>
                      </c:pt>
                      <c:pt idx="6">
                        <c:v>1.58207832032967E-2</c:v>
                      </c:pt>
                      <c:pt idx="7">
                        <c:v>1.5806235934910217E-2</c:v>
                      </c:pt>
                      <c:pt idx="8">
                        <c:v>1.4968116282942281E-2</c:v>
                      </c:pt>
                      <c:pt idx="9">
                        <c:v>1.6571878901637915E-2</c:v>
                      </c:pt>
                      <c:pt idx="10">
                        <c:v>1.6569638978605875E-2</c:v>
                      </c:pt>
                      <c:pt idx="11">
                        <c:v>1.5795374674719635E-2</c:v>
                      </c:pt>
                      <c:pt idx="12">
                        <c:v>1.6157417287712982E-2</c:v>
                      </c:pt>
                      <c:pt idx="13">
                        <c:v>1.463562367527573E-2</c:v>
                      </c:pt>
                      <c:pt idx="14">
                        <c:v>1.6346843294614392E-2</c:v>
                      </c:pt>
                      <c:pt idx="15">
                        <c:v>1.7881440688297702E-2</c:v>
                      </c:pt>
                      <c:pt idx="16">
                        <c:v>1.8443802471439372E-2</c:v>
                      </c:pt>
                      <c:pt idx="17">
                        <c:v>2.1694281734782508E-2</c:v>
                      </c:pt>
                      <c:pt idx="18">
                        <c:v>2.1483509708629975E-2</c:v>
                      </c:pt>
                      <c:pt idx="19">
                        <c:v>2.602149817484542E-2</c:v>
                      </c:pt>
                      <c:pt idx="20">
                        <c:v>3.1996921278320052E-2</c:v>
                      </c:pt>
                      <c:pt idx="21">
                        <c:v>2.8798722742898148E-2</c:v>
                      </c:pt>
                      <c:pt idx="22">
                        <c:v>2.6129212567677165E-2</c:v>
                      </c:pt>
                      <c:pt idx="23">
                        <c:v>2.6191331196840206E-2</c:v>
                      </c:pt>
                      <c:pt idx="24">
                        <c:v>2.8238520781468865E-2</c:v>
                      </c:pt>
                      <c:pt idx="25">
                        <c:v>2.6400517494550236E-2</c:v>
                      </c:pt>
                      <c:pt idx="26">
                        <c:v>2.8334538528154984E-2</c:v>
                      </c:pt>
                      <c:pt idx="27">
                        <c:v>3.0083051949955621E-2</c:v>
                      </c:pt>
                      <c:pt idx="28">
                        <c:v>2.7017487814123709E-2</c:v>
                      </c:pt>
                      <c:pt idx="29">
                        <c:v>2.3820652299490763E-2</c:v>
                      </c:pt>
                      <c:pt idx="30">
                        <c:v>2.3694635159518931E-2</c:v>
                      </c:pt>
                      <c:pt idx="31">
                        <c:v>2.3480918108091806E-2</c:v>
                      </c:pt>
                    </c:numCache>
                  </c:numRef>
                </c:val>
                <c:smooth val="0"/>
                <c:extLst xmlns:c15="http://schemas.microsoft.com/office/drawing/2012/chart">
                  <c:ext xmlns:c16="http://schemas.microsoft.com/office/drawing/2014/chart" uri="{C3380CC4-5D6E-409C-BE32-E72D297353CC}">
                    <c16:uniqueId val="{00000006-3D73-4984-8BB8-6C887632EC10}"/>
                  </c:ext>
                </c:extLst>
              </c15:ser>
            </c15:filteredLineSeries>
          </c:ext>
        </c:extLst>
      </c:lineChart>
      <c:catAx>
        <c:axId val="502303752"/>
        <c:scaling>
          <c:orientation val="minMax"/>
        </c:scaling>
        <c:delete val="0"/>
        <c:axPos val="b"/>
        <c:numFmt formatCode="General" sourceLinked="1"/>
        <c:majorTickMark val="out"/>
        <c:minorTickMark val="none"/>
        <c:tickLblPos val="nextTo"/>
        <c:spPr>
          <a:ln>
            <a:solidFill>
              <a:srgbClr val="969696"/>
            </a:solidFill>
          </a:ln>
        </c:spPr>
        <c:txPr>
          <a:bodyPr rot="-5400000" vert="horz"/>
          <a:lstStyle/>
          <a:p>
            <a:pPr>
              <a:defRPr/>
            </a:pPr>
            <a:endParaRPr lang="de-DE"/>
          </a:p>
        </c:txPr>
        <c:crossAx val="502308848"/>
        <c:crosses val="autoZero"/>
        <c:auto val="1"/>
        <c:lblAlgn val="ctr"/>
        <c:lblOffset val="100"/>
        <c:tickLblSkip val="2"/>
        <c:noMultiLvlLbl val="0"/>
      </c:catAx>
      <c:valAx>
        <c:axId val="502308848"/>
        <c:scaling>
          <c:orientation val="minMax"/>
        </c:scaling>
        <c:delete val="0"/>
        <c:axPos val="l"/>
        <c:majorGridlines/>
        <c:numFmt formatCode="0%" sourceLinked="0"/>
        <c:majorTickMark val="out"/>
        <c:minorTickMark val="none"/>
        <c:tickLblPos val="nextTo"/>
        <c:spPr>
          <a:ln>
            <a:solidFill>
              <a:srgbClr val="969696"/>
            </a:solidFill>
          </a:ln>
        </c:spPr>
        <c:crossAx val="502303752"/>
        <c:crosses val="autoZero"/>
        <c:crossBetween val="between"/>
        <c:majorUnit val="0.1"/>
      </c:valAx>
      <c:spPr>
        <a:noFill/>
        <a:ln w="9525">
          <a:noFill/>
        </a:ln>
      </c:spPr>
    </c:plotArea>
    <c:legend>
      <c:legendPos val="t"/>
      <c:layout>
        <c:manualLayout>
          <c:xMode val="edge"/>
          <c:yMode val="edge"/>
          <c:x val="7.9962962962962958E-2"/>
          <c:y val="9.1358953645042408E-3"/>
          <c:w val="0.92003703703703699"/>
          <c:h val="0.13068526648639459"/>
        </c:manualLayout>
      </c:layout>
      <c:overlay val="0"/>
      <c:spPr>
        <a:solidFill>
          <a:srgbClr val="EFEDEE"/>
        </a:solidFill>
      </c:spPr>
    </c:legend>
    <c:plotVisOnly val="1"/>
    <c:dispBlanksAs val="gap"/>
    <c:showDLblsOverMax val="0"/>
  </c:chart>
  <c:spPr>
    <a:solidFill>
      <a:srgbClr val="EFEDEE"/>
    </a:solidFill>
    <a:ln w="25400">
      <a:noFill/>
    </a:ln>
  </c:spPr>
  <c:txPr>
    <a:bodyPr/>
    <a:lstStyle/>
    <a:p>
      <a:pPr>
        <a:defRPr sz="1200" b="1">
          <a:solidFill>
            <a:srgbClr val="564A3E"/>
          </a:solidFill>
          <a:latin typeface="Source Sans Pro" panose="020B0503030403020204" pitchFamily="34" charset="0"/>
          <a:ea typeface="Arial"/>
          <a:cs typeface="Arial"/>
        </a:defRPr>
      </a:pPr>
      <a:endParaRPr lang="de-DE"/>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8430786886054271"/>
          <c:y val="0.14857315778026997"/>
          <c:w val="0.47075988140384889"/>
          <c:h val="0.8132893065786132"/>
        </c:manualLayout>
      </c:layout>
      <c:pieChart>
        <c:varyColors val="1"/>
        <c:ser>
          <c:idx val="0"/>
          <c:order val="0"/>
          <c:spPr>
            <a:ln w="9525">
              <a:solidFill>
                <a:schemeClr val="bg1"/>
              </a:solidFill>
            </a:ln>
          </c:spPr>
          <c:dPt>
            <c:idx val="0"/>
            <c:bubble3D val="0"/>
            <c:spPr>
              <a:solidFill>
                <a:srgbClr val="FF5C33"/>
              </a:solidFill>
              <a:ln w="9525">
                <a:solidFill>
                  <a:schemeClr val="bg1"/>
                </a:solidFill>
              </a:ln>
            </c:spPr>
            <c:extLst>
              <c:ext xmlns:c16="http://schemas.microsoft.com/office/drawing/2014/chart" uri="{C3380CC4-5D6E-409C-BE32-E72D297353CC}">
                <c16:uniqueId val="{00000001-570D-4F81-B2AC-07BFA3010AF3}"/>
              </c:ext>
            </c:extLst>
          </c:dPt>
          <c:dPt>
            <c:idx val="1"/>
            <c:bubble3D val="0"/>
            <c:spPr>
              <a:solidFill>
                <a:srgbClr val="623C72"/>
              </a:solidFill>
              <a:ln w="9525">
                <a:solidFill>
                  <a:schemeClr val="bg1"/>
                </a:solidFill>
              </a:ln>
            </c:spPr>
            <c:extLst>
              <c:ext xmlns:c16="http://schemas.microsoft.com/office/drawing/2014/chart" uri="{C3380CC4-5D6E-409C-BE32-E72D297353CC}">
                <c16:uniqueId val="{00000003-570D-4F81-B2AC-07BFA3010AF3}"/>
              </c:ext>
            </c:extLst>
          </c:dPt>
          <c:dPt>
            <c:idx val="2"/>
            <c:bubble3D val="0"/>
            <c:spPr>
              <a:solidFill>
                <a:srgbClr val="166E79"/>
              </a:solidFill>
              <a:ln w="9525">
                <a:solidFill>
                  <a:schemeClr val="bg1"/>
                </a:solidFill>
              </a:ln>
            </c:spPr>
            <c:extLst>
              <c:ext xmlns:c16="http://schemas.microsoft.com/office/drawing/2014/chart" uri="{C3380CC4-5D6E-409C-BE32-E72D297353CC}">
                <c16:uniqueId val="{00000005-570D-4F81-B2AC-07BFA3010AF3}"/>
              </c:ext>
            </c:extLst>
          </c:dPt>
          <c:dPt>
            <c:idx val="3"/>
            <c:bubble3D val="0"/>
            <c:explosion val="8"/>
            <c:spPr>
              <a:solidFill>
                <a:srgbClr val="004A94"/>
              </a:solidFill>
              <a:ln w="9525">
                <a:solidFill>
                  <a:schemeClr val="bg1"/>
                </a:solidFill>
              </a:ln>
            </c:spPr>
            <c:extLst>
              <c:ext xmlns:c16="http://schemas.microsoft.com/office/drawing/2014/chart" uri="{C3380CC4-5D6E-409C-BE32-E72D297353CC}">
                <c16:uniqueId val="{00000007-570D-4F81-B2AC-07BFA3010AF3}"/>
              </c:ext>
            </c:extLst>
          </c:dPt>
          <c:dPt>
            <c:idx val="4"/>
            <c:bubble3D val="0"/>
            <c:spPr>
              <a:solidFill>
                <a:srgbClr val="B22063"/>
              </a:solidFill>
              <a:ln w="9525">
                <a:solidFill>
                  <a:schemeClr val="bg1"/>
                </a:solidFill>
              </a:ln>
            </c:spPr>
            <c:extLst>
              <c:ext xmlns:c16="http://schemas.microsoft.com/office/drawing/2014/chart" uri="{C3380CC4-5D6E-409C-BE32-E72D297353CC}">
                <c16:uniqueId val="{00000009-570D-4F81-B2AC-07BFA3010AF3}"/>
              </c:ext>
            </c:extLst>
          </c:dPt>
          <c:dPt>
            <c:idx val="5"/>
            <c:bubble3D val="0"/>
            <c:spPr>
              <a:solidFill>
                <a:srgbClr val="BE9528"/>
              </a:solidFill>
              <a:ln w="9525">
                <a:solidFill>
                  <a:schemeClr val="bg1"/>
                </a:solidFill>
              </a:ln>
            </c:spPr>
            <c:extLst>
              <c:ext xmlns:c16="http://schemas.microsoft.com/office/drawing/2014/chart" uri="{C3380CC4-5D6E-409C-BE32-E72D297353CC}">
                <c16:uniqueId val="{0000000B-570D-4F81-B2AC-07BFA3010AF3}"/>
              </c:ext>
            </c:extLst>
          </c:dPt>
          <c:dPt>
            <c:idx val="6"/>
            <c:bubble3D val="0"/>
            <c:spPr>
              <a:solidFill>
                <a:srgbClr val="3080B2"/>
              </a:solidFill>
              <a:ln w="9525">
                <a:solidFill>
                  <a:schemeClr val="bg1"/>
                </a:solidFill>
              </a:ln>
            </c:spPr>
            <c:extLst>
              <c:ext xmlns:c16="http://schemas.microsoft.com/office/drawing/2014/chart" uri="{C3380CC4-5D6E-409C-BE32-E72D297353CC}">
                <c16:uniqueId val="{0000000D-570D-4F81-B2AC-07BFA3010AF3}"/>
              </c:ext>
            </c:extLst>
          </c:dPt>
          <c:dPt>
            <c:idx val="7"/>
            <c:bubble3D val="0"/>
            <c:spPr>
              <a:solidFill>
                <a:srgbClr val="AAAAAA"/>
              </a:solidFill>
              <a:ln w="9525">
                <a:solidFill>
                  <a:schemeClr val="bg1"/>
                </a:solidFill>
              </a:ln>
            </c:spPr>
            <c:extLst>
              <c:ext xmlns:c16="http://schemas.microsoft.com/office/drawing/2014/chart" uri="{C3380CC4-5D6E-409C-BE32-E72D297353CC}">
                <c16:uniqueId val="{0000000F-570D-4F81-B2AC-07BFA3010AF3}"/>
              </c:ext>
            </c:extLst>
          </c:dPt>
          <c:dLbls>
            <c:dLbl>
              <c:idx val="0"/>
              <c:layout>
                <c:manualLayout>
                  <c:x val="0.12115889015154062"/>
                  <c:y val="7.356769662497005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1-570D-4F81-B2AC-07BFA3010AF3}"/>
                </c:ext>
              </c:extLst>
            </c:dLbl>
            <c:dLbl>
              <c:idx val="1"/>
              <c:layout>
                <c:manualLayout>
                  <c:x val="8.6979430730851126E-2"/>
                  <c:y val="-3.0452984548347468E-3"/>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3-570D-4F81-B2AC-07BFA3010AF3}"/>
                </c:ext>
              </c:extLst>
            </c:dLbl>
            <c:dLbl>
              <c:idx val="2"/>
              <c:layout>
                <c:manualLayout>
                  <c:x val="-7.228386801777878E-2"/>
                  <c:y val="-6.0905969096694936E-3"/>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5-570D-4F81-B2AC-07BFA3010AF3}"/>
                </c:ext>
              </c:extLst>
            </c:dLbl>
            <c:dLbl>
              <c:idx val="3"/>
              <c:layout>
                <c:manualLayout>
                  <c:x val="-6.7158338768712841E-2"/>
                  <c:y val="2.6446618675640465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7-570D-4F81-B2AC-07BFA3010AF3}"/>
                </c:ext>
              </c:extLst>
            </c:dLbl>
            <c:dLbl>
              <c:idx val="4"/>
              <c:layout>
                <c:manualLayout>
                  <c:x val="-0.11544512956375756"/>
                  <c:y val="1.122012640146673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9-570D-4F81-B2AC-07BFA3010AF3}"/>
                </c:ext>
              </c:extLst>
            </c:dLbl>
            <c:dLbl>
              <c:idx val="5"/>
              <c:layout>
                <c:manualLayout>
                  <c:x val="-6.4881082862080344E-2"/>
                  <c:y val="-6.836023626720264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B-570D-4F81-B2AC-07BFA3010AF3}"/>
                </c:ext>
              </c:extLst>
            </c:dLbl>
            <c:dLbl>
              <c:idx val="6"/>
              <c:layout>
                <c:manualLayout>
                  <c:x val="-2.7939329957794558E-2"/>
                  <c:y val="-7.8216692407831162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D-570D-4F81-B2AC-07BFA3010AF3}"/>
                </c:ext>
              </c:extLst>
            </c:dLbl>
            <c:dLbl>
              <c:idx val="7"/>
              <c:layout>
                <c:manualLayout>
                  <c:x val="1.9452470841722084E-2"/>
                  <c:y val="-1.934563039661397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F-570D-4F81-B2AC-07BFA3010AF3}"/>
                </c:ext>
              </c:extLst>
            </c:dLbl>
            <c:numFmt formatCode="0.0%" sourceLinked="0"/>
            <c:spPr>
              <a:noFill/>
              <a:ln>
                <a:noFill/>
              </a:ln>
              <a:effectLst/>
            </c:spPr>
            <c:txPr>
              <a:bodyPr/>
              <a:lstStyle/>
              <a:p>
                <a:pPr>
                  <a:defRPr sz="1300"/>
                </a:pPr>
                <a:endParaRPr lang="de-DE"/>
              </a:p>
            </c:txPr>
            <c:dLblPos val="outEnd"/>
            <c:showLegendKey val="0"/>
            <c:showVal val="0"/>
            <c:showCatName val="1"/>
            <c:showSerName val="0"/>
            <c:showPercent val="1"/>
            <c:showBubbleSize val="0"/>
            <c:separator>
</c:separator>
            <c:showLeaderLines val="1"/>
            <c:extLst>
              <c:ext xmlns:c15="http://schemas.microsoft.com/office/drawing/2012/chart" uri="{CE6537A1-D6FC-4f65-9D91-7224C49458BB}"/>
            </c:extLst>
          </c:dLbls>
          <c:cat>
            <c:strRef>
              <c:f>'Anteil an Welt'!$N$70:$N$77</c:f>
              <c:strCache>
                <c:ptCount val="8"/>
                <c:pt idx="0">
                  <c:v>China</c:v>
                </c:pt>
                <c:pt idx="1">
                  <c:v>USA</c:v>
                </c:pt>
                <c:pt idx="2">
                  <c:v>Japan</c:v>
                </c:pt>
                <c:pt idx="3">
                  <c:v>Deutschland</c:v>
                </c:pt>
                <c:pt idx="4">
                  <c:v>Südkorea</c:v>
                </c:pt>
                <c:pt idx="5">
                  <c:v>Frankreich</c:v>
                </c:pt>
                <c:pt idx="6">
                  <c:v>restliche EU</c:v>
                </c:pt>
                <c:pt idx="7">
                  <c:v>übrige Länder</c:v>
                </c:pt>
              </c:strCache>
            </c:strRef>
          </c:cat>
          <c:val>
            <c:numRef>
              <c:f>'Anteil an Welt'!$P$70:$P$77</c:f>
              <c:numCache>
                <c:formatCode>_-* #,##0\ _€_-;\-* #,##0\ _€_-;_-* "-"??\ _€_-;_-@_-</c:formatCode>
                <c:ptCount val="8"/>
                <c:pt idx="0">
                  <c:v>21844.003000000001</c:v>
                </c:pt>
                <c:pt idx="1">
                  <c:v>12727.013999999999</c:v>
                </c:pt>
                <c:pt idx="2">
                  <c:v>9314.4920000000002</c:v>
                </c:pt>
                <c:pt idx="3">
                  <c:v>4500</c:v>
                </c:pt>
                <c:pt idx="4">
                  <c:v>3055.6260000000002</c:v>
                </c:pt>
                <c:pt idx="5">
                  <c:v>2682.9389999999999</c:v>
                </c:pt>
                <c:pt idx="6">
                  <c:v>3837.2610000000004</c:v>
                </c:pt>
                <c:pt idx="7">
                  <c:v>6772.3320000000094</c:v>
                </c:pt>
              </c:numCache>
            </c:numRef>
          </c:val>
          <c:extLst>
            <c:ext xmlns:c16="http://schemas.microsoft.com/office/drawing/2014/chart" uri="{C3380CC4-5D6E-409C-BE32-E72D297353CC}">
              <c16:uniqueId val="{00000010-570D-4F81-B2AC-07BFA3010AF3}"/>
            </c:ext>
          </c:extLst>
        </c:ser>
        <c:dLbls>
          <c:showLegendKey val="0"/>
          <c:showVal val="1"/>
          <c:showCatName val="0"/>
          <c:showSerName val="0"/>
          <c:showPercent val="0"/>
          <c:showBubbleSize val="0"/>
          <c:showLeaderLines val="1"/>
        </c:dLbls>
        <c:firstSliceAng val="0"/>
      </c:pieChart>
    </c:plotArea>
    <c:plotVisOnly val="1"/>
    <c:dispBlanksAs val="gap"/>
    <c:showDLblsOverMax val="0"/>
  </c:chart>
  <c:spPr>
    <a:solidFill>
      <a:srgbClr val="EAEAEA"/>
    </a:solidFill>
    <a:ln>
      <a:noFill/>
    </a:ln>
  </c:spPr>
  <c:txPr>
    <a:bodyPr/>
    <a:lstStyle/>
    <a:p>
      <a:pPr>
        <a:defRPr sz="1400" b="1">
          <a:solidFill>
            <a:schemeClr val="tx1"/>
          </a:solidFill>
          <a:latin typeface="Source Sans Pro "/>
          <a:ea typeface="Arial"/>
          <a:cs typeface="Arial"/>
        </a:defRPr>
      </a:pPr>
      <a:endParaRPr lang="de-DE"/>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
          <c:y val="3.0855539971949508E-2"/>
          <c:w val="1"/>
          <c:h val="0.61815338377018969"/>
        </c:manualLayout>
      </c:layout>
      <c:barChart>
        <c:barDir val="col"/>
        <c:grouping val="clustered"/>
        <c:varyColors val="0"/>
        <c:ser>
          <c:idx val="0"/>
          <c:order val="0"/>
          <c:spPr>
            <a:solidFill>
              <a:srgbClr val="BE9528"/>
            </a:solidFill>
          </c:spPr>
          <c:invertIfNegative val="0"/>
          <c:dPt>
            <c:idx val="0"/>
            <c:invertIfNegative val="0"/>
            <c:bubble3D val="0"/>
            <c:extLst>
              <c:ext xmlns:c16="http://schemas.microsoft.com/office/drawing/2014/chart" uri="{C3380CC4-5D6E-409C-BE32-E72D297353CC}">
                <c16:uniqueId val="{00000000-0DF2-4DED-9FB6-5B787D944824}"/>
              </c:ext>
            </c:extLst>
          </c:dPt>
          <c:dPt>
            <c:idx val="1"/>
            <c:invertIfNegative val="0"/>
            <c:bubble3D val="0"/>
            <c:spPr>
              <a:solidFill>
                <a:schemeClr val="accent3"/>
              </a:solidFill>
            </c:spPr>
            <c:extLst>
              <c:ext xmlns:c16="http://schemas.microsoft.com/office/drawing/2014/chart" uri="{C3380CC4-5D6E-409C-BE32-E72D297353CC}">
                <c16:uniqueId val="{00000002-0DF2-4DED-9FB6-5B787D944824}"/>
              </c:ext>
            </c:extLst>
          </c:dPt>
          <c:dPt>
            <c:idx val="2"/>
            <c:invertIfNegative val="0"/>
            <c:bubble3D val="0"/>
            <c:spPr>
              <a:solidFill>
                <a:schemeClr val="tx2"/>
              </a:solidFill>
            </c:spPr>
            <c:extLst>
              <c:ext xmlns:c16="http://schemas.microsoft.com/office/drawing/2014/chart" uri="{C3380CC4-5D6E-409C-BE32-E72D297353CC}">
                <c16:uniqueId val="{00000004-0DF2-4DED-9FB6-5B787D944824}"/>
              </c:ext>
            </c:extLst>
          </c:dPt>
          <c:dPt>
            <c:idx val="4"/>
            <c:invertIfNegative val="0"/>
            <c:bubble3D val="0"/>
            <c:spPr>
              <a:solidFill>
                <a:srgbClr val="004A94"/>
              </a:solidFill>
            </c:spPr>
            <c:extLst>
              <c:ext xmlns:c16="http://schemas.microsoft.com/office/drawing/2014/chart" uri="{C3380CC4-5D6E-409C-BE32-E72D297353CC}">
                <c16:uniqueId val="{00000006-0DF2-4DED-9FB6-5B787D944824}"/>
              </c:ext>
            </c:extLst>
          </c:dPt>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'Anteil an Welt'!$N$54:$N$64</c:f>
              <c:strCache>
                <c:ptCount val="11"/>
                <c:pt idx="0">
                  <c:v>China</c:v>
                </c:pt>
                <c:pt idx="1">
                  <c:v>USA</c:v>
                </c:pt>
                <c:pt idx="2">
                  <c:v>EU</c:v>
                </c:pt>
                <c:pt idx="3">
                  <c:v>Japan</c:v>
                </c:pt>
                <c:pt idx="4">
                  <c:v>Deutschland</c:v>
                </c:pt>
                <c:pt idx="5">
                  <c:v>Südkorea</c:v>
                </c:pt>
                <c:pt idx="6">
                  <c:v>Frankreich</c:v>
                </c:pt>
                <c:pt idx="7">
                  <c:v>Vereinigtes Königreich</c:v>
                </c:pt>
                <c:pt idx="8">
                  <c:v>Schweiz</c:v>
                </c:pt>
                <c:pt idx="9">
                  <c:v>Niederlande</c:v>
                </c:pt>
                <c:pt idx="10">
                  <c:v>Italien</c:v>
                </c:pt>
              </c:strCache>
            </c:strRef>
          </c:cat>
          <c:val>
            <c:numRef>
              <c:f>'Anteil an Welt'!$P$54:$P$64</c:f>
              <c:numCache>
                <c:formatCode>0.00</c:formatCode>
                <c:ptCount val="11"/>
                <c:pt idx="0">
                  <c:v>21.844003000000001</c:v>
                </c:pt>
                <c:pt idx="1">
                  <c:v>12.727013999999999</c:v>
                </c:pt>
                <c:pt idx="2">
                  <c:v>11.020200000000001</c:v>
                </c:pt>
                <c:pt idx="3">
                  <c:v>9.3144919999999995</c:v>
                </c:pt>
                <c:pt idx="4">
                  <c:v>4.5</c:v>
                </c:pt>
                <c:pt idx="5">
                  <c:v>3.0556260000000002</c:v>
                </c:pt>
                <c:pt idx="6">
                  <c:v>2.6829389999999997</c:v>
                </c:pt>
                <c:pt idx="7">
                  <c:v>1.226469</c:v>
                </c:pt>
                <c:pt idx="8">
                  <c:v>0.76920100000000002</c:v>
                </c:pt>
                <c:pt idx="9">
                  <c:v>0.75346599999999997</c:v>
                </c:pt>
                <c:pt idx="10">
                  <c:v>0.65711600000000003</c:v>
                </c:pt>
              </c:numCache>
            </c:numRef>
          </c:val>
          <c:extLst>
            <c:ext xmlns:c16="http://schemas.microsoft.com/office/drawing/2014/chart" uri="{C3380CC4-5D6E-409C-BE32-E72D297353CC}">
              <c16:uniqueId val="{00000007-0DF2-4DED-9FB6-5B787D944824}"/>
            </c:ext>
          </c:extLst>
        </c:ser>
        <c:dLbls>
          <c:dLblPos val="outEnd"/>
          <c:showLegendKey val="0"/>
          <c:showVal val="1"/>
          <c:showCatName val="0"/>
          <c:showSerName val="0"/>
          <c:showPercent val="0"/>
          <c:showBubbleSize val="0"/>
        </c:dLbls>
        <c:gapWidth val="50"/>
        <c:axId val="496842592"/>
        <c:axId val="496842984"/>
      </c:barChart>
      <c:catAx>
        <c:axId val="496842592"/>
        <c:scaling>
          <c:orientation val="minMax"/>
        </c:scaling>
        <c:delete val="0"/>
        <c:axPos val="b"/>
        <c:numFmt formatCode="General" sourceLinked="0"/>
        <c:majorTickMark val="out"/>
        <c:minorTickMark val="none"/>
        <c:tickLblPos val="nextTo"/>
        <c:txPr>
          <a:bodyPr rot="-5400000" vert="horz"/>
          <a:lstStyle/>
          <a:p>
            <a:pPr>
              <a:defRPr/>
            </a:pPr>
            <a:endParaRPr lang="de-DE"/>
          </a:p>
        </c:txPr>
        <c:crossAx val="496842984"/>
        <c:crosses val="autoZero"/>
        <c:auto val="1"/>
        <c:lblAlgn val="ctr"/>
        <c:lblOffset val="100"/>
        <c:noMultiLvlLbl val="0"/>
      </c:catAx>
      <c:valAx>
        <c:axId val="496842984"/>
        <c:scaling>
          <c:orientation val="minMax"/>
        </c:scaling>
        <c:delete val="1"/>
        <c:axPos val="l"/>
        <c:numFmt formatCode="0.00" sourceLinked="1"/>
        <c:majorTickMark val="out"/>
        <c:minorTickMark val="none"/>
        <c:tickLblPos val="nextTo"/>
        <c:crossAx val="496842592"/>
        <c:crosses val="autoZero"/>
        <c:crossBetween val="between"/>
      </c:valAx>
      <c:spPr>
        <a:noFill/>
        <a:ln w="25400">
          <a:noFill/>
        </a:ln>
      </c:spPr>
    </c:plotArea>
    <c:plotVisOnly val="1"/>
    <c:dispBlanksAs val="gap"/>
    <c:showDLblsOverMax val="0"/>
  </c:chart>
  <c:spPr>
    <a:solidFill>
      <a:srgbClr val="EAEAEA"/>
    </a:solidFill>
    <a:ln w="9525">
      <a:noFill/>
    </a:ln>
  </c:spPr>
  <c:txPr>
    <a:bodyPr/>
    <a:lstStyle/>
    <a:p>
      <a:pPr>
        <a:defRPr sz="1400" b="1">
          <a:solidFill>
            <a:schemeClr val="tx1"/>
          </a:solidFill>
          <a:latin typeface="Source Sans Pro "/>
          <a:ea typeface="Arial"/>
          <a:cs typeface="Arial"/>
        </a:defRPr>
      </a:pPr>
      <a:endParaRPr lang="de-DE"/>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9390297695677775"/>
          <c:y val="1.5601102941176476E-2"/>
          <c:w val="0.69660282958926711"/>
          <c:h val="0.88141646241830063"/>
        </c:manualLayout>
      </c:layout>
      <c:barChart>
        <c:barDir val="bar"/>
        <c:grouping val="stacked"/>
        <c:varyColors val="0"/>
        <c:ser>
          <c:idx val="0"/>
          <c:order val="0"/>
          <c:tx>
            <c:strRef>
              <c:f>Innovationen!$D$25</c:f>
              <c:strCache>
                <c:ptCount val="1"/>
                <c:pt idx="0">
                  <c:v>Rückgang</c:v>
                </c:pt>
              </c:strCache>
            </c:strRef>
          </c:tx>
          <c:spPr>
            <a:solidFill>
              <a:schemeClr val="accent5"/>
            </a:solidFill>
            <a:ln w="25400">
              <a:noFill/>
            </a:ln>
          </c:spPr>
          <c:invertIfNegative val="0"/>
          <c:dLbls>
            <c:dLbl>
              <c:idx val="0"/>
              <c:tx>
                <c:rich>
                  <a:bodyPr/>
                  <a:lstStyle/>
                  <a:p>
                    <a:pPr>
                      <a:defRPr sz="1600" b="1" i="0" u="none" strike="noStrike" baseline="0">
                        <a:solidFill>
                          <a:srgbClr val="FFFFFF"/>
                        </a:solidFill>
                        <a:latin typeface="Source Sans Pro"/>
                        <a:ea typeface="Source Sans Pro"/>
                        <a:cs typeface="Source Sans Pro"/>
                      </a:defRPr>
                    </a:pPr>
                    <a:r>
                      <a:rPr lang="en-US"/>
                      <a:t>20%</a:t>
                    </a:r>
                  </a:p>
                </c:rich>
              </c:tx>
              <c:numFmt formatCode="0%" sourceLinked="0"/>
              <c:spPr>
                <a:noFill/>
                <a:ln w="25400">
                  <a:noFill/>
                </a:ln>
              </c:spPr>
              <c:dLblPos val="inBase"/>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0-8C65-4BEC-8141-4FC02DBEC9B2}"/>
                </c:ext>
              </c:extLst>
            </c:dLbl>
            <c:dLbl>
              <c:idx val="1"/>
              <c:tx>
                <c:rich>
                  <a:bodyPr/>
                  <a:lstStyle/>
                  <a:p>
                    <a:pPr>
                      <a:defRPr sz="1600" b="1" i="0" u="none" strike="noStrike" baseline="0">
                        <a:solidFill>
                          <a:srgbClr val="FFFFFF"/>
                        </a:solidFill>
                        <a:latin typeface="Source Sans Pro"/>
                        <a:ea typeface="Source Sans Pro"/>
                        <a:cs typeface="Source Sans Pro"/>
                      </a:defRPr>
                    </a:pPr>
                    <a:r>
                      <a:rPr lang="en-US"/>
                      <a:t>25%</a:t>
                    </a:r>
                  </a:p>
                </c:rich>
              </c:tx>
              <c:numFmt formatCode="0%" sourceLinked="0"/>
              <c:spPr>
                <a:noFill/>
                <a:ln w="25400">
                  <a:noFill/>
                </a:ln>
              </c:spPr>
              <c:dLblPos val="inBase"/>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8C65-4BEC-8141-4FC02DBEC9B2}"/>
                </c:ext>
              </c:extLst>
            </c:dLbl>
            <c:dLbl>
              <c:idx val="2"/>
              <c:tx>
                <c:rich>
                  <a:bodyPr/>
                  <a:lstStyle/>
                  <a:p>
                    <a:pPr>
                      <a:defRPr sz="1600" b="1" i="0" u="none" strike="noStrike" baseline="0">
                        <a:solidFill>
                          <a:srgbClr val="FFFFFF"/>
                        </a:solidFill>
                        <a:latin typeface="Source Sans Pro"/>
                        <a:ea typeface="Source Sans Pro"/>
                        <a:cs typeface="Source Sans Pro"/>
                      </a:defRPr>
                    </a:pPr>
                    <a:r>
                      <a:rPr lang="en-US"/>
                      <a:t>14%</a:t>
                    </a:r>
                  </a:p>
                </c:rich>
              </c:tx>
              <c:numFmt formatCode="0%" sourceLinked="0"/>
              <c:spPr>
                <a:noFill/>
                <a:ln w="25400">
                  <a:noFill/>
                </a:ln>
              </c:spPr>
              <c:dLblPos val="inBase"/>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2-8C65-4BEC-8141-4FC02DBEC9B2}"/>
                </c:ext>
              </c:extLst>
            </c:dLbl>
            <c:numFmt formatCode="0%" sourceLinked="0"/>
            <c:spPr>
              <a:noFill/>
              <a:ln w="25400">
                <a:noFill/>
              </a:ln>
            </c:spPr>
            <c:txPr>
              <a:bodyPr wrap="square" lIns="38100" tIns="19050" rIns="38100" bIns="19050" anchor="ctr">
                <a:spAutoFit/>
              </a:bodyPr>
              <a:lstStyle/>
              <a:p>
                <a:pPr>
                  <a:defRPr sz="1600" b="1" i="0" u="none" strike="noStrike" baseline="0">
                    <a:solidFill>
                      <a:srgbClr val="FFFFFF"/>
                    </a:solidFill>
                    <a:latin typeface="Source Sans Pro"/>
                    <a:ea typeface="Source Sans Pro"/>
                    <a:cs typeface="Source Sans Pro"/>
                  </a:defRPr>
                </a:pPr>
                <a:endParaRPr lang="de-DE"/>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Innovationen!$C$26:$C$28</c:f>
              <c:strCache>
                <c:ptCount val="3"/>
                <c:pt idx="0">
                  <c:v>insgesamt</c:v>
                </c:pt>
                <c:pt idx="1">
                  <c:v>Deutschland</c:v>
                </c:pt>
                <c:pt idx="2">
                  <c:v>Ausland</c:v>
                </c:pt>
              </c:strCache>
            </c:strRef>
          </c:cat>
          <c:val>
            <c:numRef>
              <c:f>Innovationen!$D$26:$D$28</c:f>
              <c:numCache>
                <c:formatCode>0%</c:formatCode>
                <c:ptCount val="3"/>
                <c:pt idx="0">
                  <c:v>-0.20689655172413793</c:v>
                </c:pt>
                <c:pt idx="1">
                  <c:v>-0.25</c:v>
                </c:pt>
                <c:pt idx="2">
                  <c:v>-0.14465408805031446</c:v>
                </c:pt>
              </c:numCache>
            </c:numRef>
          </c:val>
          <c:extLst>
            <c:ext xmlns:c16="http://schemas.microsoft.com/office/drawing/2014/chart" uri="{C3380CC4-5D6E-409C-BE32-E72D297353CC}">
              <c16:uniqueId val="{00000003-8C65-4BEC-8141-4FC02DBEC9B2}"/>
            </c:ext>
          </c:extLst>
        </c:ser>
        <c:ser>
          <c:idx val="1"/>
          <c:order val="1"/>
          <c:tx>
            <c:strRef>
              <c:f>Innovationen!$E$25</c:f>
              <c:strCache>
                <c:ptCount val="1"/>
                <c:pt idx="0">
                  <c:v>Zuwachs</c:v>
                </c:pt>
              </c:strCache>
            </c:strRef>
          </c:tx>
          <c:spPr>
            <a:solidFill>
              <a:schemeClr val="accent4"/>
            </a:solidFill>
            <a:ln w="25400">
              <a:noFill/>
            </a:ln>
          </c:spPr>
          <c:invertIfNegative val="0"/>
          <c:dLbls>
            <c:numFmt formatCode="0%" sourceLinked="0"/>
            <c:spPr>
              <a:noFill/>
              <a:ln w="25400">
                <a:noFill/>
              </a:ln>
            </c:spPr>
            <c:txPr>
              <a:bodyPr wrap="square" lIns="38100" tIns="19050" rIns="38100" bIns="19050" anchor="ctr">
                <a:spAutoFit/>
              </a:bodyPr>
              <a:lstStyle/>
              <a:p>
                <a:pPr>
                  <a:defRPr sz="1600" b="1" i="0" u="none" strike="noStrike" baseline="0">
                    <a:solidFill>
                      <a:srgbClr val="FFFFFF"/>
                    </a:solidFill>
                    <a:latin typeface="Source Sans Pro"/>
                    <a:ea typeface="Source Sans Pro"/>
                    <a:cs typeface="Source Sans Pro"/>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Innovationen!$C$26:$C$28</c:f>
              <c:strCache>
                <c:ptCount val="3"/>
                <c:pt idx="0">
                  <c:v>insgesamt</c:v>
                </c:pt>
                <c:pt idx="1">
                  <c:v>Deutschland</c:v>
                </c:pt>
                <c:pt idx="2">
                  <c:v>Ausland</c:v>
                </c:pt>
              </c:strCache>
            </c:strRef>
          </c:cat>
          <c:val>
            <c:numRef>
              <c:f>Innovationen!$E$26:$E$28</c:f>
              <c:numCache>
                <c:formatCode>0%</c:formatCode>
                <c:ptCount val="3"/>
                <c:pt idx="0">
                  <c:v>0.20306513409961685</c:v>
                </c:pt>
                <c:pt idx="1">
                  <c:v>0.16538461538461541</c:v>
                </c:pt>
                <c:pt idx="2">
                  <c:v>0.23270440251572327</c:v>
                </c:pt>
              </c:numCache>
            </c:numRef>
          </c:val>
          <c:extLst>
            <c:ext xmlns:c16="http://schemas.microsoft.com/office/drawing/2014/chart" uri="{C3380CC4-5D6E-409C-BE32-E72D297353CC}">
              <c16:uniqueId val="{00000004-8C65-4BEC-8141-4FC02DBEC9B2}"/>
            </c:ext>
          </c:extLst>
        </c:ser>
        <c:dLbls>
          <c:showLegendKey val="0"/>
          <c:showVal val="0"/>
          <c:showCatName val="0"/>
          <c:showSerName val="0"/>
          <c:showPercent val="0"/>
          <c:showBubbleSize val="0"/>
        </c:dLbls>
        <c:gapWidth val="182"/>
        <c:overlap val="100"/>
        <c:axId val="402795984"/>
        <c:axId val="1"/>
      </c:barChart>
      <c:catAx>
        <c:axId val="402795984"/>
        <c:scaling>
          <c:orientation val="maxMin"/>
        </c:scaling>
        <c:delete val="0"/>
        <c:axPos val="l"/>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0" vert="horz"/>
          <a:lstStyle/>
          <a:p>
            <a:pPr>
              <a:defRPr sz="1600" b="1" i="0" u="none" strike="noStrike" baseline="0">
                <a:solidFill>
                  <a:srgbClr val="000000"/>
                </a:solidFill>
                <a:latin typeface="Source Sans Pro"/>
                <a:ea typeface="Source Sans Pro"/>
                <a:cs typeface="Source Sans Pro"/>
              </a:defRPr>
            </a:pPr>
            <a:endParaRPr lang="de-DE"/>
          </a:p>
        </c:txPr>
        <c:crossAx val="1"/>
        <c:crosses val="autoZero"/>
        <c:auto val="1"/>
        <c:lblAlgn val="ctr"/>
        <c:lblOffset val="100"/>
        <c:noMultiLvlLbl val="0"/>
      </c:catAx>
      <c:valAx>
        <c:axId val="1"/>
        <c:scaling>
          <c:orientation val="minMax"/>
        </c:scaling>
        <c:delete val="1"/>
        <c:axPos val="t"/>
        <c:numFmt formatCode="0%" sourceLinked="1"/>
        <c:majorTickMark val="out"/>
        <c:minorTickMark val="none"/>
        <c:tickLblPos val="nextTo"/>
        <c:crossAx val="402795984"/>
        <c:crosses val="autoZero"/>
        <c:crossBetween val="between"/>
      </c:valAx>
      <c:spPr>
        <a:noFill/>
        <a:ln w="25400">
          <a:noFill/>
        </a:ln>
      </c:spPr>
    </c:plotArea>
    <c:legend>
      <c:legendPos val="r"/>
      <c:layout>
        <c:manualLayout>
          <c:xMode val="edge"/>
          <c:yMode val="edge"/>
          <c:x val="6.4267352185089976E-3"/>
          <c:y val="0.86476350456192974"/>
          <c:w val="0.98843255132954144"/>
          <c:h val="0.1295240094988126"/>
        </c:manualLayout>
      </c:layout>
      <c:overlay val="0"/>
      <c:txPr>
        <a:bodyPr/>
        <a:lstStyle/>
        <a:p>
          <a:pPr>
            <a:defRPr sz="1470" b="1" i="0" u="none" strike="noStrike" baseline="0">
              <a:solidFill>
                <a:srgbClr val="000000"/>
              </a:solidFill>
              <a:latin typeface="Source Sans Pro"/>
              <a:ea typeface="Source Sans Pro"/>
              <a:cs typeface="Source Sans Pro"/>
            </a:defRPr>
          </a:pPr>
          <a:endParaRPr lang="de-DE"/>
        </a:p>
      </c:txPr>
    </c:legend>
    <c:plotVisOnly val="1"/>
    <c:dispBlanksAs val="gap"/>
    <c:showDLblsOverMax val="0"/>
  </c:chart>
  <c:spPr>
    <a:solidFill>
      <a:srgbClr val="EDEDED"/>
    </a:solidFill>
    <a:ln w="9525" cap="flat" cmpd="sng" algn="ctr">
      <a:solidFill>
        <a:schemeClr val="tx1">
          <a:lumMod val="15000"/>
          <a:lumOff val="85000"/>
        </a:schemeClr>
      </a:solidFill>
      <a:round/>
    </a:ln>
    <a:effectLst/>
  </c:spPr>
  <c:txPr>
    <a:bodyPr/>
    <a:lstStyle/>
    <a:p>
      <a:pPr>
        <a:defRPr sz="1600" b="1" i="0" u="none" strike="noStrike" baseline="0">
          <a:solidFill>
            <a:srgbClr val="000000"/>
          </a:solidFill>
          <a:latin typeface="Source Sans Pro"/>
          <a:ea typeface="Source Sans Pro"/>
          <a:cs typeface="Source Sans Pro"/>
        </a:defRPr>
      </a:pPr>
      <a:endParaRPr lang="de-DE"/>
    </a:p>
  </c:tx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9682125558387186E-2"/>
          <c:y val="0.1098057890883839"/>
          <c:w val="0.93143980401254289"/>
          <c:h val="0.77744047700404018"/>
        </c:manualLayout>
      </c:layout>
      <c:lineChart>
        <c:grouping val="standard"/>
        <c:varyColors val="0"/>
        <c:ser>
          <c:idx val="0"/>
          <c:order val="0"/>
          <c:tx>
            <c:strRef>
              <c:f>'Anteile lange Reihe'!$B$71</c:f>
              <c:strCache>
                <c:ptCount val="1"/>
                <c:pt idx="0">
                  <c:v>EU 27</c:v>
                </c:pt>
              </c:strCache>
            </c:strRef>
          </c:tx>
          <c:spPr>
            <a:ln w="76200">
              <a:solidFill>
                <a:srgbClr val="003061"/>
              </a:solidFill>
            </a:ln>
          </c:spPr>
          <c:marker>
            <c:symbol val="none"/>
          </c:marker>
          <c:cat>
            <c:strRef>
              <c:f>'Anteile lange Reihe'!$C$70:$AH$70</c:f>
              <c:strCache>
                <c:ptCount val="3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strCache>
            </c:strRef>
          </c:cat>
          <c:val>
            <c:numRef>
              <c:f>'Anteile lange Reihe'!$C$71:$AH$71</c:f>
              <c:numCache>
                <c:formatCode>0.0%</c:formatCode>
                <c:ptCount val="32"/>
                <c:pt idx="0">
                  <c:v>0.37840475548110375</c:v>
                </c:pt>
                <c:pt idx="1">
                  <c:v>0.31627631690528923</c:v>
                </c:pt>
                <c:pt idx="2">
                  <c:v>0.27067356295540185</c:v>
                </c:pt>
                <c:pt idx="3">
                  <c:v>0.27049112747062293</c:v>
                </c:pt>
                <c:pt idx="4">
                  <c:v>0.28731417907286827</c:v>
                </c:pt>
                <c:pt idx="5">
                  <c:v>0.27707038310489973</c:v>
                </c:pt>
                <c:pt idx="6">
                  <c:v>0.27913427667510554</c:v>
                </c:pt>
                <c:pt idx="7">
                  <c:v>0.26957200919105218</c:v>
                </c:pt>
                <c:pt idx="8">
                  <c:v>0.25229755324518421</c:v>
                </c:pt>
                <c:pt idx="9">
                  <c:v>0.24824766429843551</c:v>
                </c:pt>
                <c:pt idx="10">
                  <c:v>0.25338145446302102</c:v>
                </c:pt>
                <c:pt idx="11">
                  <c:v>0.27039005560527923</c:v>
                </c:pt>
                <c:pt idx="12">
                  <c:v>0.2835999205215366</c:v>
                </c:pt>
                <c:pt idx="13">
                  <c:v>0.28713466812612864</c:v>
                </c:pt>
                <c:pt idx="14">
                  <c:v>0.26861040572838424</c:v>
                </c:pt>
                <c:pt idx="15">
                  <c:v>0.2888759558303341</c:v>
                </c:pt>
                <c:pt idx="16">
                  <c:v>0.28889732508124316</c:v>
                </c:pt>
                <c:pt idx="17">
                  <c:v>0.27628096959219839</c:v>
                </c:pt>
                <c:pt idx="18">
                  <c:v>0.27361743428846996</c:v>
                </c:pt>
                <c:pt idx="19">
                  <c:v>0.24307609185312956</c:v>
                </c:pt>
                <c:pt idx="20">
                  <c:v>0.2263668116311211</c:v>
                </c:pt>
                <c:pt idx="21">
                  <c:v>0.2142880243053234</c:v>
                </c:pt>
                <c:pt idx="22">
                  <c:v>0.20603426624349697</c:v>
                </c:pt>
                <c:pt idx="23">
                  <c:v>0.20523415512055501</c:v>
                </c:pt>
                <c:pt idx="24">
                  <c:v>0.1821158573172392</c:v>
                </c:pt>
                <c:pt idx="25">
                  <c:v>0.18585078215934817</c:v>
                </c:pt>
                <c:pt idx="26">
                  <c:v>0.18716948684811577</c:v>
                </c:pt>
                <c:pt idx="27">
                  <c:v>0.19432882716946748</c:v>
                </c:pt>
                <c:pt idx="28">
                  <c:v>0.19215919125300104</c:v>
                </c:pt>
                <c:pt idx="29">
                  <c:v>0.18826492630634861</c:v>
                </c:pt>
                <c:pt idx="30">
                  <c:v>0.17897013272321022</c:v>
                </c:pt>
                <c:pt idx="31">
                  <c:v>0.17023908131142951</c:v>
                </c:pt>
              </c:numCache>
            </c:numRef>
          </c:val>
          <c:smooth val="0"/>
          <c:extLst>
            <c:ext xmlns:c16="http://schemas.microsoft.com/office/drawing/2014/chart" uri="{C3380CC4-5D6E-409C-BE32-E72D297353CC}">
              <c16:uniqueId val="{00000000-1CA3-47BA-98F6-FCB3BF50B091}"/>
            </c:ext>
          </c:extLst>
        </c:ser>
        <c:ser>
          <c:idx val="1"/>
          <c:order val="1"/>
          <c:tx>
            <c:strRef>
              <c:f>'Anteile lange Reihe'!$B$72</c:f>
              <c:strCache>
                <c:ptCount val="1"/>
                <c:pt idx="0">
                  <c:v>Deutschland</c:v>
                </c:pt>
              </c:strCache>
            </c:strRef>
          </c:tx>
          <c:spPr>
            <a:ln w="76200">
              <a:solidFill>
                <a:srgbClr val="004A94"/>
              </a:solidFill>
            </a:ln>
          </c:spPr>
          <c:marker>
            <c:symbol val="none"/>
          </c:marker>
          <c:cat>
            <c:strRef>
              <c:f>'Anteile lange Reihe'!$C$70:$AH$70</c:f>
              <c:strCache>
                <c:ptCount val="3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strCache>
            </c:strRef>
          </c:cat>
          <c:val>
            <c:numRef>
              <c:f>'Anteile lange Reihe'!$C$72:$AH$72</c:f>
              <c:numCache>
                <c:formatCode>0.0%</c:formatCode>
                <c:ptCount val="32"/>
                <c:pt idx="0">
                  <c:v>0.17286983656136379</c:v>
                </c:pt>
                <c:pt idx="1">
                  <c:v>0.16999251352970415</c:v>
                </c:pt>
                <c:pt idx="2">
                  <c:v>0.15244683460026023</c:v>
                </c:pt>
                <c:pt idx="3">
                  <c:v>0.15292530153920189</c:v>
                </c:pt>
                <c:pt idx="4">
                  <c:v>0.16312234211938595</c:v>
                </c:pt>
                <c:pt idx="5">
                  <c:v>0.15405546327511904</c:v>
                </c:pt>
                <c:pt idx="6">
                  <c:v>0.15396754379847724</c:v>
                </c:pt>
                <c:pt idx="7">
                  <c:v>0.14763805564180041</c:v>
                </c:pt>
                <c:pt idx="8">
                  <c:v>0.13881275472429283</c:v>
                </c:pt>
                <c:pt idx="9">
                  <c:v>0.13748406854508036</c:v>
                </c:pt>
                <c:pt idx="10">
                  <c:v>0.13402134143627173</c:v>
                </c:pt>
                <c:pt idx="11">
                  <c:v>0.13926751262732481</c:v>
                </c:pt>
                <c:pt idx="12">
                  <c:v>0.13929477131884246</c:v>
                </c:pt>
                <c:pt idx="13">
                  <c:v>0.13479855444355351</c:v>
                </c:pt>
                <c:pt idx="14">
                  <c:v>0.12161011298904367</c:v>
                </c:pt>
                <c:pt idx="15">
                  <c:v>0.1387869766491521</c:v>
                </c:pt>
                <c:pt idx="16">
                  <c:v>0.12898992836843576</c:v>
                </c:pt>
                <c:pt idx="17">
                  <c:v>0.12335572848947088</c:v>
                </c:pt>
                <c:pt idx="18">
                  <c:v>0.12348574554933613</c:v>
                </c:pt>
                <c:pt idx="19">
                  <c:v>0.10786573588618797</c:v>
                </c:pt>
                <c:pt idx="20">
                  <c:v>0.10333289733351475</c:v>
                </c:pt>
                <c:pt idx="21">
                  <c:v>9.9432833502112405E-2</c:v>
                </c:pt>
                <c:pt idx="22">
                  <c:v>9.1730201375284218E-2</c:v>
                </c:pt>
                <c:pt idx="23">
                  <c:v>9.51472440770008E-2</c:v>
                </c:pt>
                <c:pt idx="24">
                  <c:v>8.4307989750236276E-2</c:v>
                </c:pt>
                <c:pt idx="25">
                  <c:v>8.7352673561706146E-2</c:v>
                </c:pt>
                <c:pt idx="26">
                  <c:v>8.8526653075346809E-2</c:v>
                </c:pt>
                <c:pt idx="27">
                  <c:v>9.1573729725685643E-2</c:v>
                </c:pt>
                <c:pt idx="28">
                  <c:v>9.1555120489423658E-2</c:v>
                </c:pt>
                <c:pt idx="29">
                  <c:v>9.0648488577759201E-2</c:v>
                </c:pt>
                <c:pt idx="30">
                  <c:v>8.5407184369151887E-2</c:v>
                </c:pt>
                <c:pt idx="31">
                  <c:v>6.9515604608031856E-2</c:v>
                </c:pt>
              </c:numCache>
            </c:numRef>
          </c:val>
          <c:smooth val="0"/>
          <c:extLst>
            <c:ext xmlns:c16="http://schemas.microsoft.com/office/drawing/2014/chart" uri="{C3380CC4-5D6E-409C-BE32-E72D297353CC}">
              <c16:uniqueId val="{00000001-1CA3-47BA-98F6-FCB3BF50B091}"/>
            </c:ext>
          </c:extLst>
        </c:ser>
        <c:ser>
          <c:idx val="2"/>
          <c:order val="2"/>
          <c:tx>
            <c:strRef>
              <c:f>'Anteile lange Reihe'!$B$73</c:f>
              <c:strCache>
                <c:ptCount val="1"/>
                <c:pt idx="0">
                  <c:v>USA</c:v>
                </c:pt>
              </c:strCache>
            </c:strRef>
          </c:tx>
          <c:spPr>
            <a:ln w="76200">
              <a:solidFill>
                <a:srgbClr val="623C72"/>
              </a:solidFill>
            </a:ln>
          </c:spPr>
          <c:marker>
            <c:symbol val="none"/>
          </c:marker>
          <c:cat>
            <c:strRef>
              <c:f>'Anteile lange Reihe'!$C$70:$AH$70</c:f>
              <c:strCache>
                <c:ptCount val="3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strCache>
            </c:strRef>
          </c:cat>
          <c:val>
            <c:numRef>
              <c:f>'Anteile lange Reihe'!$C$73:$AH$73</c:f>
              <c:numCache>
                <c:formatCode>0.0%</c:formatCode>
                <c:ptCount val="32"/>
                <c:pt idx="0">
                  <c:v>0.28323437658172662</c:v>
                </c:pt>
                <c:pt idx="1">
                  <c:v>0.27849640358981448</c:v>
                </c:pt>
                <c:pt idx="2">
                  <c:v>0.30988905783561327</c:v>
                </c:pt>
                <c:pt idx="3">
                  <c:v>0.2878543535932705</c:v>
                </c:pt>
                <c:pt idx="4">
                  <c:v>0.25644242552265584</c:v>
                </c:pt>
                <c:pt idx="5">
                  <c:v>0.31183259138005054</c:v>
                </c:pt>
                <c:pt idx="6">
                  <c:v>0.27754153750065186</c:v>
                </c:pt>
                <c:pt idx="7">
                  <c:v>0.34438951018283914</c:v>
                </c:pt>
                <c:pt idx="8">
                  <c:v>0.34715695305964872</c:v>
                </c:pt>
                <c:pt idx="9">
                  <c:v>0.31238689537384229</c:v>
                </c:pt>
                <c:pt idx="10">
                  <c:v>0.31855360842620828</c:v>
                </c:pt>
                <c:pt idx="11">
                  <c:v>0.27513023732637376</c:v>
                </c:pt>
                <c:pt idx="12">
                  <c:v>0.2633874024264472</c:v>
                </c:pt>
                <c:pt idx="13">
                  <c:v>0.26724481683222806</c:v>
                </c:pt>
                <c:pt idx="14">
                  <c:v>0.26792077743128934</c:v>
                </c:pt>
                <c:pt idx="15">
                  <c:v>0.24019429202217299</c:v>
                </c:pt>
                <c:pt idx="16">
                  <c:v>0.23478798956560945</c:v>
                </c:pt>
                <c:pt idx="17">
                  <c:v>0.26307369235931227</c:v>
                </c:pt>
                <c:pt idx="18">
                  <c:v>0.23258925964839547</c:v>
                </c:pt>
                <c:pt idx="19">
                  <c:v>0.22440133567060841</c:v>
                </c:pt>
                <c:pt idx="20">
                  <c:v>0.21114697008492717</c:v>
                </c:pt>
                <c:pt idx="21">
                  <c:v>0.20089226732089782</c:v>
                </c:pt>
                <c:pt idx="22">
                  <c:v>0.2256405346511754</c:v>
                </c:pt>
                <c:pt idx="23">
                  <c:v>0.23365438284726484</c:v>
                </c:pt>
                <c:pt idx="24">
                  <c:v>0.24445175223048421</c:v>
                </c:pt>
                <c:pt idx="25">
                  <c:v>0.21818263356435183</c:v>
                </c:pt>
                <c:pt idx="26">
                  <c:v>0.2095381953602983</c:v>
                </c:pt>
                <c:pt idx="27">
                  <c:v>0.20808084990309247</c:v>
                </c:pt>
                <c:pt idx="28">
                  <c:v>0.19439833766952302</c:v>
                </c:pt>
                <c:pt idx="29">
                  <c:v>0.18858470340541256</c:v>
                </c:pt>
                <c:pt idx="30">
                  <c:v>0.20154082434628082</c:v>
                </c:pt>
                <c:pt idx="31">
                  <c:v>0.19660579401441911</c:v>
                </c:pt>
              </c:numCache>
            </c:numRef>
          </c:val>
          <c:smooth val="0"/>
          <c:extLst>
            <c:ext xmlns:c16="http://schemas.microsoft.com/office/drawing/2014/chart" uri="{C3380CC4-5D6E-409C-BE32-E72D297353CC}">
              <c16:uniqueId val="{00000002-1CA3-47BA-98F6-FCB3BF50B091}"/>
            </c:ext>
          </c:extLst>
        </c:ser>
        <c:ser>
          <c:idx val="3"/>
          <c:order val="3"/>
          <c:tx>
            <c:strRef>
              <c:f>'Anteile lange Reihe'!$B$74</c:f>
              <c:strCache>
                <c:ptCount val="1"/>
                <c:pt idx="0">
                  <c:v>China</c:v>
                </c:pt>
              </c:strCache>
            </c:strRef>
          </c:tx>
          <c:spPr>
            <a:ln w="76200">
              <a:solidFill>
                <a:srgbClr val="FF5C33"/>
              </a:solidFill>
            </a:ln>
          </c:spPr>
          <c:marker>
            <c:symbol val="none"/>
          </c:marker>
          <c:cat>
            <c:strRef>
              <c:f>'Anteile lange Reihe'!$C$70:$AH$70</c:f>
              <c:strCache>
                <c:ptCount val="3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strCache>
            </c:strRef>
          </c:cat>
          <c:val>
            <c:numRef>
              <c:f>'Anteile lange Reihe'!$C$74:$AH$74</c:f>
              <c:numCache>
                <c:formatCode>0.0%</c:formatCode>
                <c:ptCount val="32"/>
                <c:pt idx="0">
                  <c:v>8.1357648288560847E-3</c:v>
                </c:pt>
                <c:pt idx="1">
                  <c:v>9.2102915216185303E-3</c:v>
                </c:pt>
                <c:pt idx="2">
                  <c:v>1.0943851974036838E-2</c:v>
                </c:pt>
                <c:pt idx="3">
                  <c:v>9.8506177592327434E-3</c:v>
                </c:pt>
                <c:pt idx="4">
                  <c:v>1.1721045466826936E-2</c:v>
                </c:pt>
                <c:pt idx="5">
                  <c:v>1.3364692333522809E-2</c:v>
                </c:pt>
                <c:pt idx="6">
                  <c:v>1.6315074793750092E-2</c:v>
                </c:pt>
                <c:pt idx="7">
                  <c:v>1.5354774372683027E-2</c:v>
                </c:pt>
                <c:pt idx="8">
                  <c:v>1.6335200034377814E-2</c:v>
                </c:pt>
                <c:pt idx="9">
                  <c:v>2.0788479303993829E-2</c:v>
                </c:pt>
                <c:pt idx="10">
                  <c:v>2.9776392951897483E-2</c:v>
                </c:pt>
                <c:pt idx="11">
                  <c:v>4.6452699020541673E-2</c:v>
                </c:pt>
                <c:pt idx="12">
                  <c:v>5.4280547375104349E-2</c:v>
                </c:pt>
                <c:pt idx="13">
                  <c:v>6.1844575442257639E-2</c:v>
                </c:pt>
                <c:pt idx="14">
                  <c:v>7.2139536114257566E-2</c:v>
                </c:pt>
                <c:pt idx="15">
                  <c:v>8.5193277106877061E-2</c:v>
                </c:pt>
                <c:pt idx="16">
                  <c:v>9.0607907423966932E-2</c:v>
                </c:pt>
                <c:pt idx="17">
                  <c:v>9.6872393489194075E-2</c:v>
                </c:pt>
                <c:pt idx="18">
                  <c:v>0.12256459629612582</c:v>
                </c:pt>
                <c:pt idx="19">
                  <c:v>0.14731469389938123</c:v>
                </c:pt>
                <c:pt idx="20">
                  <c:v>0.18420462615554448</c:v>
                </c:pt>
                <c:pt idx="21">
                  <c:v>0.21643468469128307</c:v>
                </c:pt>
                <c:pt idx="22">
                  <c:v>0.24410901525658049</c:v>
                </c:pt>
                <c:pt idx="23">
                  <c:v>0.26308597121312749</c:v>
                </c:pt>
                <c:pt idx="24">
                  <c:v>0.2787706776807195</c:v>
                </c:pt>
                <c:pt idx="25">
                  <c:v>0.28080051765142561</c:v>
                </c:pt>
                <c:pt idx="26">
                  <c:v>0.29086102497971233</c:v>
                </c:pt>
                <c:pt idx="27">
                  <c:v>0.28308629455901935</c:v>
                </c:pt>
                <c:pt idx="28">
                  <c:v>0.28101278187109813</c:v>
                </c:pt>
                <c:pt idx="29">
                  <c:v>0.28978009900616875</c:v>
                </c:pt>
                <c:pt idx="30">
                  <c:v>0.33081719818788202</c:v>
                </c:pt>
                <c:pt idx="31">
                  <c:v>0.33744423902325815</c:v>
                </c:pt>
              </c:numCache>
            </c:numRef>
          </c:val>
          <c:smooth val="0"/>
          <c:extLst>
            <c:ext xmlns:c16="http://schemas.microsoft.com/office/drawing/2014/chart" uri="{C3380CC4-5D6E-409C-BE32-E72D297353CC}">
              <c16:uniqueId val="{00000003-1CA3-47BA-98F6-FCB3BF50B091}"/>
            </c:ext>
          </c:extLst>
        </c:ser>
        <c:dLbls>
          <c:showLegendKey val="0"/>
          <c:showVal val="0"/>
          <c:showCatName val="0"/>
          <c:showSerName val="0"/>
          <c:showPercent val="0"/>
          <c:showBubbleSize val="0"/>
        </c:dLbls>
        <c:smooth val="0"/>
        <c:axId val="502310416"/>
        <c:axId val="502304144"/>
        <c:extLst>
          <c:ext xmlns:c15="http://schemas.microsoft.com/office/drawing/2012/chart" uri="{02D57815-91ED-43cb-92C2-25804820EDAC}">
            <c15:filteredLineSeries>
              <c15:ser>
                <c:idx val="4"/>
                <c:order val="4"/>
                <c:tx>
                  <c:strRef>
                    <c:extLst>
                      <c:ext uri="{02D57815-91ED-43cb-92C2-25804820EDAC}">
                        <c15:formulaRef>
                          <c15:sqref>'Anteile lange Reihe'!$B$75</c15:sqref>
                        </c15:formulaRef>
                      </c:ext>
                    </c:extLst>
                    <c:strCache>
                      <c:ptCount val="1"/>
                      <c:pt idx="0">
                        <c:v>Japan</c:v>
                      </c:pt>
                    </c:strCache>
                  </c:strRef>
                </c:tx>
                <c:spPr>
                  <a:ln w="76200">
                    <a:solidFill>
                      <a:srgbClr val="166E79"/>
                    </a:solidFill>
                  </a:ln>
                </c:spPr>
                <c:marker>
                  <c:symbol val="none"/>
                </c:marker>
                <c:cat>
                  <c:strRef>
                    <c:extLst>
                      <c:ext uri="{02D57815-91ED-43cb-92C2-25804820EDAC}">
                        <c15:formulaRef>
                          <c15:sqref>'Anteile lange Reihe'!$C$70:$AH$70</c15:sqref>
                        </c15:formulaRef>
                      </c:ext>
                    </c:extLst>
                    <c:strCache>
                      <c:ptCount val="3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strCache>
                  </c:strRef>
                </c:cat>
                <c:val>
                  <c:numRef>
                    <c:extLst>
                      <c:ext uri="{02D57815-91ED-43cb-92C2-25804820EDAC}">
                        <c15:formulaRef>
                          <c15:sqref>'Anteile lange Reihe'!$C$75:$AH$75</c15:sqref>
                        </c15:formulaRef>
                      </c:ext>
                    </c:extLst>
                    <c:numCache>
                      <c:formatCode>0.0%</c:formatCode>
                      <c:ptCount val="32"/>
                      <c:pt idx="0">
                        <c:v>0.26062616946467587</c:v>
                      </c:pt>
                      <c:pt idx="1">
                        <c:v>0.27531462942943424</c:v>
                      </c:pt>
                      <c:pt idx="2">
                        <c:v>0.30017475856113268</c:v>
                      </c:pt>
                      <c:pt idx="3">
                        <c:v>0.31698461366109676</c:v>
                      </c:pt>
                      <c:pt idx="4">
                        <c:v>0.324047634444872</c:v>
                      </c:pt>
                      <c:pt idx="5">
                        <c:v>0.28115635711022768</c:v>
                      </c:pt>
                      <c:pt idx="6">
                        <c:v>0.29465731317102883</c:v>
                      </c:pt>
                      <c:pt idx="7">
                        <c:v>0.25880534568071828</c:v>
                      </c:pt>
                      <c:pt idx="8">
                        <c:v>0.27037490148337501</c:v>
                      </c:pt>
                      <c:pt idx="9">
                        <c:v>0.29682167385539004</c:v>
                      </c:pt>
                      <c:pt idx="10">
                        <c:v>0.27588265543109436</c:v>
                      </c:pt>
                      <c:pt idx="11">
                        <c:v>0.27507202754283505</c:v>
                      </c:pt>
                      <c:pt idx="12">
                        <c:v>0.26594454112047272</c:v>
                      </c:pt>
                      <c:pt idx="13">
                        <c:v>0.24125436567839567</c:v>
                      </c:pt>
                      <c:pt idx="14">
                        <c:v>0.23897074172723082</c:v>
                      </c:pt>
                      <c:pt idx="15">
                        <c:v>0.22085267421348939</c:v>
                      </c:pt>
                      <c:pt idx="16">
                        <c:v>0.20925198009036713</c:v>
                      </c:pt>
                      <c:pt idx="17">
                        <c:v>0.20730414867055907</c:v>
                      </c:pt>
                      <c:pt idx="18">
                        <c:v>0.22393681288382505</c:v>
                      </c:pt>
                      <c:pt idx="19">
                        <c:v>0.22054568806202873</c:v>
                      </c:pt>
                      <c:pt idx="20">
                        <c:v>0.21009122990596416</c:v>
                      </c:pt>
                      <c:pt idx="21">
                        <c:v>0.20701012569160049</c:v>
                      </c:pt>
                      <c:pt idx="22">
                        <c:v>0.15895920730589694</c:v>
                      </c:pt>
                      <c:pt idx="23">
                        <c:v>0.14072426070654284</c:v>
                      </c:pt>
                      <c:pt idx="24">
                        <c:v>0.13540373976445425</c:v>
                      </c:pt>
                      <c:pt idx="25">
                        <c:v>0.15759518795077776</c:v>
                      </c:pt>
                      <c:pt idx="26">
                        <c:v>0.14658446659179944</c:v>
                      </c:pt>
                      <c:pt idx="27">
                        <c:v>0.1401477037484368</c:v>
                      </c:pt>
                      <c:pt idx="28">
                        <c:v>0.16203763963634746</c:v>
                      </c:pt>
                      <c:pt idx="29">
                        <c:v>0.17036920198688907</c:v>
                      </c:pt>
                      <c:pt idx="30">
                        <c:v>0.13487553068196922</c:v>
                      </c:pt>
                      <c:pt idx="31">
                        <c:v>0.14388945399926131</c:v>
                      </c:pt>
                    </c:numCache>
                  </c:numRef>
                </c:val>
                <c:smooth val="0"/>
                <c:extLst>
                  <c:ext xmlns:c16="http://schemas.microsoft.com/office/drawing/2014/chart" uri="{C3380CC4-5D6E-409C-BE32-E72D297353CC}">
                    <c16:uniqueId val="{00000004-1CA3-47BA-98F6-FCB3BF50B091}"/>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'Anteile lange Reihe'!$B$76</c15:sqref>
                        </c15:formulaRef>
                      </c:ext>
                    </c:extLst>
                    <c:strCache>
                      <c:ptCount val="1"/>
                      <c:pt idx="0">
                        <c:v>Südkorea</c:v>
                      </c:pt>
                    </c:strCache>
                  </c:strRef>
                </c:tx>
                <c:spPr>
                  <a:ln w="76200">
                    <a:solidFill>
                      <a:srgbClr val="BE9528"/>
                    </a:solidFill>
                  </a:ln>
                </c:spPr>
                <c:marker>
                  <c:symbol val="none"/>
                </c:marker>
                <c:cat>
                  <c:strRef>
                    <c:extLst xmlns:c15="http://schemas.microsoft.com/office/drawing/2012/chart">
                      <c:ext xmlns:c15="http://schemas.microsoft.com/office/drawing/2012/chart" uri="{02D57815-91ED-43cb-92C2-25804820EDAC}">
                        <c15:formulaRef>
                          <c15:sqref>'Anteile lange Reihe'!$C$70:$AH$70</c15:sqref>
                        </c15:formulaRef>
                      </c:ext>
                    </c:extLst>
                    <c:strCache>
                      <c:ptCount val="3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strCache>
                  </c:strRef>
                </c:cat>
                <c:val>
                  <c:numRef>
                    <c:extLst xmlns:c15="http://schemas.microsoft.com/office/drawing/2012/chart">
                      <c:ext xmlns:c15="http://schemas.microsoft.com/office/drawing/2012/chart" uri="{02D57815-91ED-43cb-92C2-25804820EDAC}">
                        <c15:formulaRef>
                          <c15:sqref>'Anteile lange Reihe'!$C$76:$AH$76</c15:sqref>
                        </c15:formulaRef>
                      </c:ext>
                    </c:extLst>
                    <c:numCache>
                      <c:formatCode>0.0%</c:formatCode>
                      <c:ptCount val="32"/>
                      <c:pt idx="0">
                        <c:v>2.3426988681540792E-2</c:v>
                      </c:pt>
                      <c:pt idx="1">
                        <c:v>2.2069108076480312E-2</c:v>
                      </c:pt>
                      <c:pt idx="2">
                        <c:v>2.1215835955058812E-2</c:v>
                      </c:pt>
                      <c:pt idx="3">
                        <c:v>2.1048463732082561E-2</c:v>
                      </c:pt>
                      <c:pt idx="4">
                        <c:v>2.0863379301756559E-2</c:v>
                      </c:pt>
                      <c:pt idx="5">
                        <c:v>2.0510401986814874E-2</c:v>
                      </c:pt>
                      <c:pt idx="6">
                        <c:v>1.9403828267814203E-2</c:v>
                      </c:pt>
                      <c:pt idx="7">
                        <c:v>1.0155573601132548E-2</c:v>
                      </c:pt>
                      <c:pt idx="8">
                        <c:v>1.0742566990919914E-2</c:v>
                      </c:pt>
                      <c:pt idx="9">
                        <c:v>1.6229976528947181E-2</c:v>
                      </c:pt>
                      <c:pt idx="10">
                        <c:v>1.8585850068710309E-2</c:v>
                      </c:pt>
                      <c:pt idx="11">
                        <c:v>2.2602996197229924E-2</c:v>
                      </c:pt>
                      <c:pt idx="12">
                        <c:v>2.2937191564223976E-2</c:v>
                      </c:pt>
                      <c:pt idx="13">
                        <c:v>2.5394401392163153E-2</c:v>
                      </c:pt>
                      <c:pt idx="14">
                        <c:v>3.2153812012928287E-2</c:v>
                      </c:pt>
                      <c:pt idx="15">
                        <c:v>3.9086968475419377E-2</c:v>
                      </c:pt>
                      <c:pt idx="16">
                        <c:v>4.117926312226735E-2</c:v>
                      </c:pt>
                      <c:pt idx="17">
                        <c:v>3.1008168940591666E-2</c:v>
                      </c:pt>
                      <c:pt idx="18">
                        <c:v>3.1689673644241613E-2</c:v>
                      </c:pt>
                      <c:pt idx="19">
                        <c:v>3.9058376321661696E-2</c:v>
                      </c:pt>
                      <c:pt idx="20">
                        <c:v>4.7434868256432963E-2</c:v>
                      </c:pt>
                      <c:pt idx="21">
                        <c:v>4.4856956292076318E-2</c:v>
                      </c:pt>
                      <c:pt idx="22">
                        <c:v>5.0091251897420828E-2</c:v>
                      </c:pt>
                      <c:pt idx="23">
                        <c:v>4.4526770614644065E-2</c:v>
                      </c:pt>
                      <c:pt idx="24">
                        <c:v>4.7673684234434861E-2</c:v>
                      </c:pt>
                      <c:pt idx="25">
                        <c:v>4.883117582364082E-2</c:v>
                      </c:pt>
                      <c:pt idx="26">
                        <c:v>6.0624086880380935E-2</c:v>
                      </c:pt>
                      <c:pt idx="27">
                        <c:v>5.9792443798081046E-2</c:v>
                      </c:pt>
                      <c:pt idx="28">
                        <c:v>6.0125042583716641E-2</c:v>
                      </c:pt>
                      <c:pt idx="29">
                        <c:v>5.8329200037075361E-2</c:v>
                      </c:pt>
                      <c:pt idx="30">
                        <c:v>5.0368603776758065E-2</c:v>
                      </c:pt>
                      <c:pt idx="31">
                        <c:v>4.7203041965782663E-2</c:v>
                      </c:pt>
                    </c:numCache>
                  </c:numRef>
                </c:val>
                <c:smooth val="0"/>
                <c:extLst xmlns:c15="http://schemas.microsoft.com/office/drawing/2012/chart">
                  <c:ext xmlns:c16="http://schemas.microsoft.com/office/drawing/2014/chart" uri="{C3380CC4-5D6E-409C-BE32-E72D297353CC}">
                    <c16:uniqueId val="{00000005-1CA3-47BA-98F6-FCB3BF50B091}"/>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'Anteile lange Reihe'!$B$77</c15:sqref>
                        </c15:formulaRef>
                      </c:ext>
                    </c:extLst>
                    <c:strCache>
                      <c:ptCount val="1"/>
                      <c:pt idx="0">
                        <c:v>Indien</c:v>
                      </c:pt>
                    </c:strCache>
                  </c:strRef>
                </c:tx>
                <c:spPr>
                  <a:ln w="76200">
                    <a:solidFill>
                      <a:srgbClr val="B22063"/>
                    </a:solidFill>
                  </a:ln>
                </c:spPr>
                <c:marker>
                  <c:symbol val="none"/>
                </c:marker>
                <c:cat>
                  <c:strRef>
                    <c:extLst xmlns:c15="http://schemas.microsoft.com/office/drawing/2012/chart">
                      <c:ext xmlns:c15="http://schemas.microsoft.com/office/drawing/2012/chart" uri="{02D57815-91ED-43cb-92C2-25804820EDAC}">
                        <c15:formulaRef>
                          <c15:sqref>'Anteile lange Reihe'!$C$70:$AH$70</c15:sqref>
                        </c15:formulaRef>
                      </c:ext>
                    </c:extLst>
                    <c:strCache>
                      <c:ptCount val="3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strCache>
                  </c:strRef>
                </c:cat>
                <c:val>
                  <c:numRef>
                    <c:extLst xmlns:c15="http://schemas.microsoft.com/office/drawing/2012/chart">
                      <c:ext xmlns:c15="http://schemas.microsoft.com/office/drawing/2012/chart" uri="{02D57815-91ED-43cb-92C2-25804820EDAC}">
                        <c15:formulaRef>
                          <c15:sqref>'Anteile lange Reihe'!$C$77:$AH$77</c15:sqref>
                        </c15:formulaRef>
                      </c:ext>
                    </c:extLst>
                    <c:numCache>
                      <c:formatCode>0.0%</c:formatCode>
                      <c:ptCount val="32"/>
                      <c:pt idx="0">
                        <c:v>6.0359033933149531E-3</c:v>
                      </c:pt>
                      <c:pt idx="1">
                        <c:v>7.1769382133553697E-3</c:v>
                      </c:pt>
                      <c:pt idx="2">
                        <c:v>6.6085312354844166E-3</c:v>
                      </c:pt>
                      <c:pt idx="3">
                        <c:v>7.9924879596448475E-3</c:v>
                      </c:pt>
                      <c:pt idx="4">
                        <c:v>1.019539580500309E-2</c:v>
                      </c:pt>
                      <c:pt idx="5">
                        <c:v>1.132880084951206E-2</c:v>
                      </c:pt>
                      <c:pt idx="6">
                        <c:v>1.6265841745393837E-2</c:v>
                      </c:pt>
                      <c:pt idx="7">
                        <c:v>1.4486650941103038E-2</c:v>
                      </c:pt>
                      <c:pt idx="8">
                        <c:v>1.6182063189568243E-2</c:v>
                      </c:pt>
                      <c:pt idx="9">
                        <c:v>1.7353793331106114E-2</c:v>
                      </c:pt>
                      <c:pt idx="10">
                        <c:v>1.6825104687847998E-2</c:v>
                      </c:pt>
                      <c:pt idx="11">
                        <c:v>1.7915251722194173E-2</c:v>
                      </c:pt>
                      <c:pt idx="12">
                        <c:v>1.7814150037065535E-2</c:v>
                      </c:pt>
                      <c:pt idx="13">
                        <c:v>1.9831383428611626E-2</c:v>
                      </c:pt>
                      <c:pt idx="14">
                        <c:v>2.2238580477127914E-2</c:v>
                      </c:pt>
                      <c:pt idx="15">
                        <c:v>2.3336433233983028E-2</c:v>
                      </c:pt>
                      <c:pt idx="16">
                        <c:v>2.6217362668954042E-2</c:v>
                      </c:pt>
                      <c:pt idx="17">
                        <c:v>2.7781639275268038E-2</c:v>
                      </c:pt>
                      <c:pt idx="18">
                        <c:v>2.5621495778947657E-2</c:v>
                      </c:pt>
                      <c:pt idx="19">
                        <c:v>3.2099068256187753E-2</c:v>
                      </c:pt>
                      <c:pt idx="20">
                        <c:v>3.5888552428257267E-2</c:v>
                      </c:pt>
                      <c:pt idx="21">
                        <c:v>3.136349583975221E-2</c:v>
                      </c:pt>
                      <c:pt idx="22">
                        <c:v>2.894078808100534E-2</c:v>
                      </c:pt>
                      <c:pt idx="23">
                        <c:v>2.8837426117458327E-2</c:v>
                      </c:pt>
                      <c:pt idx="24">
                        <c:v>3.0495750397223548E-2</c:v>
                      </c:pt>
                      <c:pt idx="25">
                        <c:v>2.8004442994668054E-2</c:v>
                      </c:pt>
                      <c:pt idx="26">
                        <c:v>3.1360007721337756E-2</c:v>
                      </c:pt>
                      <c:pt idx="27">
                        <c:v>3.5539534338390723E-2</c:v>
                      </c:pt>
                      <c:pt idx="28">
                        <c:v>3.3403255763183128E-2</c:v>
                      </c:pt>
                      <c:pt idx="29">
                        <c:v>2.996465898892809E-2</c:v>
                      </c:pt>
                      <c:pt idx="30">
                        <c:v>2.939316384851124E-2</c:v>
                      </c:pt>
                      <c:pt idx="31">
                        <c:v>2.8337819947694298E-2</c:v>
                      </c:pt>
                    </c:numCache>
                  </c:numRef>
                </c:val>
                <c:smooth val="0"/>
                <c:extLst xmlns:c15="http://schemas.microsoft.com/office/drawing/2012/chart">
                  <c:ext xmlns:c16="http://schemas.microsoft.com/office/drawing/2014/chart" uri="{C3380CC4-5D6E-409C-BE32-E72D297353CC}">
                    <c16:uniqueId val="{00000006-1CA3-47BA-98F6-FCB3BF50B091}"/>
                  </c:ext>
                </c:extLst>
              </c15:ser>
            </c15:filteredLineSeries>
          </c:ext>
        </c:extLst>
      </c:lineChart>
      <c:catAx>
        <c:axId val="502310416"/>
        <c:scaling>
          <c:orientation val="minMax"/>
        </c:scaling>
        <c:delete val="0"/>
        <c:axPos val="b"/>
        <c:numFmt formatCode="General" sourceLinked="0"/>
        <c:majorTickMark val="out"/>
        <c:minorTickMark val="none"/>
        <c:tickLblPos val="nextTo"/>
        <c:spPr>
          <a:ln>
            <a:solidFill>
              <a:srgbClr val="969696"/>
            </a:solidFill>
          </a:ln>
        </c:spPr>
        <c:txPr>
          <a:bodyPr rot="-5400000" vert="horz"/>
          <a:lstStyle/>
          <a:p>
            <a:pPr>
              <a:defRPr/>
            </a:pPr>
            <a:endParaRPr lang="de-DE"/>
          </a:p>
        </c:txPr>
        <c:crossAx val="502304144"/>
        <c:crosses val="autoZero"/>
        <c:auto val="1"/>
        <c:lblAlgn val="ctr"/>
        <c:lblOffset val="100"/>
        <c:tickLblSkip val="2"/>
        <c:noMultiLvlLbl val="0"/>
      </c:catAx>
      <c:valAx>
        <c:axId val="502304144"/>
        <c:scaling>
          <c:orientation val="minMax"/>
        </c:scaling>
        <c:delete val="0"/>
        <c:axPos val="l"/>
        <c:majorGridlines>
          <c:spPr>
            <a:ln>
              <a:solidFill>
                <a:srgbClr val="969696"/>
              </a:solidFill>
            </a:ln>
          </c:spPr>
        </c:majorGridlines>
        <c:numFmt formatCode="0%" sourceLinked="0"/>
        <c:majorTickMark val="out"/>
        <c:minorTickMark val="none"/>
        <c:tickLblPos val="nextTo"/>
        <c:spPr>
          <a:ln>
            <a:solidFill>
              <a:srgbClr val="969696"/>
            </a:solidFill>
          </a:ln>
        </c:spPr>
        <c:crossAx val="502310416"/>
        <c:crosses val="autoZero"/>
        <c:crossBetween val="between"/>
      </c:valAx>
      <c:spPr>
        <a:noFill/>
        <a:ln w="25400">
          <a:noFill/>
        </a:ln>
      </c:spPr>
    </c:plotArea>
    <c:legend>
      <c:legendPos val="t"/>
      <c:layout>
        <c:manualLayout>
          <c:xMode val="edge"/>
          <c:yMode val="edge"/>
          <c:x val="7.0766666666666669E-3"/>
          <c:y val="0"/>
          <c:w val="0.98584648148148146"/>
          <c:h val="0.10327758039288189"/>
        </c:manualLayout>
      </c:layout>
      <c:overlay val="0"/>
      <c:spPr>
        <a:noFill/>
      </c:spPr>
    </c:legend>
    <c:plotVisOnly val="1"/>
    <c:dispBlanksAs val="gap"/>
    <c:showDLblsOverMax val="0"/>
  </c:chart>
  <c:spPr>
    <a:solidFill>
      <a:srgbClr val="EAEAEA"/>
    </a:solidFill>
    <a:ln w="9525">
      <a:noFill/>
    </a:ln>
  </c:spPr>
  <c:txPr>
    <a:bodyPr/>
    <a:lstStyle/>
    <a:p>
      <a:pPr>
        <a:defRPr sz="1200" b="1">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4.8185569459667239E-2"/>
          <c:y val="0.17740446095459797"/>
          <c:w val="0.93000432588966531"/>
          <c:h val="0.71013338647019453"/>
        </c:manualLayout>
      </c:layout>
      <c:lineChart>
        <c:grouping val="standard"/>
        <c:varyColors val="0"/>
        <c:ser>
          <c:idx val="0"/>
          <c:order val="0"/>
          <c:tx>
            <c:strRef>
              <c:f>'Anteile lange Reihe'!$B$56</c:f>
              <c:strCache>
                <c:ptCount val="1"/>
                <c:pt idx="0">
                  <c:v>Europäische Union</c:v>
                </c:pt>
              </c:strCache>
            </c:strRef>
          </c:tx>
          <c:spPr>
            <a:ln w="76200">
              <a:solidFill>
                <a:srgbClr val="003061"/>
              </a:solidFill>
            </a:ln>
          </c:spPr>
          <c:marker>
            <c:symbol val="none"/>
          </c:marker>
          <c:cat>
            <c:strRef>
              <c:f>'Anteile lange Reihe'!$C$55:$AH$55</c:f>
              <c:strCache>
                <c:ptCount val="3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strCache>
            </c:strRef>
          </c:cat>
          <c:val>
            <c:numRef>
              <c:f>'Anteile lange Reihe'!$C$56:$AH$56</c:f>
              <c:numCache>
                <c:formatCode>General</c:formatCode>
                <c:ptCount val="32"/>
                <c:pt idx="0">
                  <c:v>8171.3789999999999</c:v>
                </c:pt>
                <c:pt idx="1">
                  <c:v>6511.8580000000002</c:v>
                </c:pt>
                <c:pt idx="2">
                  <c:v>6239.2039999999997</c:v>
                </c:pt>
                <c:pt idx="3">
                  <c:v>6190.7280000000001</c:v>
                </c:pt>
                <c:pt idx="4">
                  <c:v>6335.5460000000003</c:v>
                </c:pt>
                <c:pt idx="5">
                  <c:v>6364.9290000000001</c:v>
                </c:pt>
                <c:pt idx="6">
                  <c:v>6412.3770000000004</c:v>
                </c:pt>
                <c:pt idx="7">
                  <c:v>6470.982</c:v>
                </c:pt>
                <c:pt idx="8">
                  <c:v>6552.2269999999999</c:v>
                </c:pt>
                <c:pt idx="9">
                  <c:v>6987.8530000000001</c:v>
                </c:pt>
                <c:pt idx="10">
                  <c:v>6887.4750000000004</c:v>
                </c:pt>
                <c:pt idx="11">
                  <c:v>6698.2290000000003</c:v>
                </c:pt>
                <c:pt idx="12">
                  <c:v>6698.34</c:v>
                </c:pt>
                <c:pt idx="13">
                  <c:v>6767.3339999999998</c:v>
                </c:pt>
                <c:pt idx="14">
                  <c:v>6568.9219999999996</c:v>
                </c:pt>
                <c:pt idx="15">
                  <c:v>7114.3419999999996</c:v>
                </c:pt>
                <c:pt idx="16">
                  <c:v>7038.4870000000001</c:v>
                </c:pt>
                <c:pt idx="17">
                  <c:v>7226.31</c:v>
                </c:pt>
                <c:pt idx="18">
                  <c:v>7085.5730000000003</c:v>
                </c:pt>
                <c:pt idx="19">
                  <c:v>7039.9530000000004</c:v>
                </c:pt>
                <c:pt idx="20">
                  <c:v>7221.9350000000004</c:v>
                </c:pt>
                <c:pt idx="21">
                  <c:v>7533.81</c:v>
                </c:pt>
                <c:pt idx="22">
                  <c:v>7516.7640000000001</c:v>
                </c:pt>
                <c:pt idx="23">
                  <c:v>7827.165</c:v>
                </c:pt>
                <c:pt idx="24">
                  <c:v>8178.4520000000002</c:v>
                </c:pt>
                <c:pt idx="25">
                  <c:v>8325.69</c:v>
                </c:pt>
                <c:pt idx="26">
                  <c:v>8594.73</c:v>
                </c:pt>
                <c:pt idx="27">
                  <c:v>8898.8240000000005</c:v>
                </c:pt>
                <c:pt idx="28">
                  <c:v>9257.9660000000003</c:v>
                </c:pt>
                <c:pt idx="29">
                  <c:v>8859.9179999999997</c:v>
                </c:pt>
                <c:pt idx="30">
                  <c:v>9637.1710000000003</c:v>
                </c:pt>
                <c:pt idx="31">
                  <c:v>11020.2</c:v>
                </c:pt>
              </c:numCache>
            </c:numRef>
          </c:val>
          <c:smooth val="0"/>
          <c:extLst>
            <c:ext xmlns:c16="http://schemas.microsoft.com/office/drawing/2014/chart" uri="{C3380CC4-5D6E-409C-BE32-E72D297353CC}">
              <c16:uniqueId val="{00000000-612E-49AC-BFCB-F1E92548475E}"/>
            </c:ext>
          </c:extLst>
        </c:ser>
        <c:ser>
          <c:idx val="1"/>
          <c:order val="1"/>
          <c:tx>
            <c:strRef>
              <c:f>'Anteile lange Reihe'!$B$57</c:f>
              <c:strCache>
                <c:ptCount val="1"/>
                <c:pt idx="0">
                  <c:v>Deutschland</c:v>
                </c:pt>
              </c:strCache>
            </c:strRef>
          </c:tx>
          <c:spPr>
            <a:ln w="76200">
              <a:solidFill>
                <a:srgbClr val="004A94"/>
              </a:solidFill>
            </a:ln>
          </c:spPr>
          <c:marker>
            <c:symbol val="none"/>
          </c:marker>
          <c:cat>
            <c:strRef>
              <c:f>'Anteile lange Reihe'!$C$55:$AH$55</c:f>
              <c:strCache>
                <c:ptCount val="3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strCache>
            </c:strRef>
          </c:cat>
          <c:val>
            <c:numRef>
              <c:f>'Anteile lange Reihe'!$C$57:$AH$57</c:f>
              <c:numCache>
                <c:formatCode>General</c:formatCode>
                <c:ptCount val="32"/>
                <c:pt idx="0">
                  <c:v>3733</c:v>
                </c:pt>
                <c:pt idx="1">
                  <c:v>3500</c:v>
                </c:pt>
                <c:pt idx="2">
                  <c:v>3514</c:v>
                </c:pt>
                <c:pt idx="3">
                  <c:v>3500</c:v>
                </c:pt>
                <c:pt idx="4">
                  <c:v>3597</c:v>
                </c:pt>
                <c:pt idx="5">
                  <c:v>3539</c:v>
                </c:pt>
                <c:pt idx="6">
                  <c:v>3537</c:v>
                </c:pt>
                <c:pt idx="7">
                  <c:v>3544</c:v>
                </c:pt>
                <c:pt idx="8">
                  <c:v>3605</c:v>
                </c:pt>
                <c:pt idx="9">
                  <c:v>3870</c:v>
                </c:pt>
                <c:pt idx="10">
                  <c:v>3643</c:v>
                </c:pt>
                <c:pt idx="11">
                  <c:v>3450</c:v>
                </c:pt>
                <c:pt idx="12">
                  <c:v>3290</c:v>
                </c:pt>
                <c:pt idx="13">
                  <c:v>3177</c:v>
                </c:pt>
                <c:pt idx="14">
                  <c:v>2974</c:v>
                </c:pt>
                <c:pt idx="15">
                  <c:v>3418</c:v>
                </c:pt>
                <c:pt idx="16">
                  <c:v>3142.6179999999999</c:v>
                </c:pt>
                <c:pt idx="17">
                  <c:v>3226.45</c:v>
                </c:pt>
                <c:pt idx="18">
                  <c:v>3197.7759999999998</c:v>
                </c:pt>
                <c:pt idx="19">
                  <c:v>3124</c:v>
                </c:pt>
                <c:pt idx="20">
                  <c:v>3296.7</c:v>
                </c:pt>
                <c:pt idx="21">
                  <c:v>3495.8</c:v>
                </c:pt>
                <c:pt idx="22">
                  <c:v>3346.6</c:v>
                </c:pt>
                <c:pt idx="23">
                  <c:v>3628.7</c:v>
                </c:pt>
                <c:pt idx="24">
                  <c:v>3786.1</c:v>
                </c:pt>
                <c:pt idx="25">
                  <c:v>3913.2</c:v>
                </c:pt>
                <c:pt idx="26">
                  <c:v>4065.1</c:v>
                </c:pt>
                <c:pt idx="27">
                  <c:v>4193.3999999999996</c:v>
                </c:pt>
                <c:pt idx="28">
                  <c:v>4411</c:v>
                </c:pt>
                <c:pt idx="29">
                  <c:v>4266</c:v>
                </c:pt>
                <c:pt idx="30">
                  <c:v>4599</c:v>
                </c:pt>
                <c:pt idx="31">
                  <c:v>4500</c:v>
                </c:pt>
              </c:numCache>
            </c:numRef>
          </c:val>
          <c:smooth val="0"/>
          <c:extLst>
            <c:ext xmlns:c16="http://schemas.microsoft.com/office/drawing/2014/chart" uri="{C3380CC4-5D6E-409C-BE32-E72D297353CC}">
              <c16:uniqueId val="{00000001-612E-49AC-BFCB-F1E92548475E}"/>
            </c:ext>
          </c:extLst>
        </c:ser>
        <c:ser>
          <c:idx val="2"/>
          <c:order val="2"/>
          <c:tx>
            <c:strRef>
              <c:f>'Anteile lange Reihe'!$B$58</c:f>
              <c:strCache>
                <c:ptCount val="1"/>
                <c:pt idx="0">
                  <c:v>USA</c:v>
                </c:pt>
              </c:strCache>
            </c:strRef>
          </c:tx>
          <c:spPr>
            <a:ln w="76200">
              <a:solidFill>
                <a:srgbClr val="623C72"/>
              </a:solidFill>
            </a:ln>
          </c:spPr>
          <c:marker>
            <c:symbol val="none"/>
          </c:marker>
          <c:cat>
            <c:strRef>
              <c:f>'Anteile lange Reihe'!$C$55:$AH$55</c:f>
              <c:strCache>
                <c:ptCount val="3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strCache>
            </c:strRef>
          </c:cat>
          <c:val>
            <c:numRef>
              <c:f>'Anteile lange Reihe'!$C$58:$AH$58</c:f>
              <c:numCache>
                <c:formatCode>General</c:formatCode>
                <c:ptCount val="32"/>
                <c:pt idx="0">
                  <c:v>6116.2430000000004</c:v>
                </c:pt>
                <c:pt idx="1">
                  <c:v>5734.0020000000004</c:v>
                </c:pt>
                <c:pt idx="2">
                  <c:v>7143.1469999999999</c:v>
                </c:pt>
                <c:pt idx="3">
                  <c:v>6588.12</c:v>
                </c:pt>
                <c:pt idx="4">
                  <c:v>5654.7950000000001</c:v>
                </c:pt>
                <c:pt idx="5">
                  <c:v>7163.4949999999999</c:v>
                </c:pt>
                <c:pt idx="6">
                  <c:v>6375.7879999999996</c:v>
                </c:pt>
                <c:pt idx="7">
                  <c:v>8266.9500000000007</c:v>
                </c:pt>
                <c:pt idx="8">
                  <c:v>9015.7479999999996</c:v>
                </c:pt>
                <c:pt idx="9">
                  <c:v>8793.2900000000009</c:v>
                </c:pt>
                <c:pt idx="10">
                  <c:v>8659</c:v>
                </c:pt>
                <c:pt idx="11">
                  <c:v>6815.6549999999997</c:v>
                </c:pt>
                <c:pt idx="12">
                  <c:v>6220.9409999999998</c:v>
                </c:pt>
                <c:pt idx="13">
                  <c:v>6298.56</c:v>
                </c:pt>
                <c:pt idx="14">
                  <c:v>6552.0569999999998</c:v>
                </c:pt>
                <c:pt idx="15">
                  <c:v>5915.4260000000004</c:v>
                </c:pt>
                <c:pt idx="16">
                  <c:v>5720.2060000000001</c:v>
                </c:pt>
                <c:pt idx="17">
                  <c:v>6880.8649999999998</c:v>
                </c:pt>
                <c:pt idx="18">
                  <c:v>6023.1109999999999</c:v>
                </c:pt>
                <c:pt idx="19">
                  <c:v>6499.0959999999995</c:v>
                </c:pt>
                <c:pt idx="20">
                  <c:v>6736.366</c:v>
                </c:pt>
                <c:pt idx="21">
                  <c:v>7062.85</c:v>
                </c:pt>
                <c:pt idx="22">
                  <c:v>8232.0609999999997</c:v>
                </c:pt>
                <c:pt idx="23">
                  <c:v>8911.0480000000007</c:v>
                </c:pt>
                <c:pt idx="24">
                  <c:v>10977.83</c:v>
                </c:pt>
                <c:pt idx="25">
                  <c:v>9774.0830000000005</c:v>
                </c:pt>
                <c:pt idx="26">
                  <c:v>9621.89</c:v>
                </c:pt>
                <c:pt idx="27">
                  <c:v>9528.5650000000005</c:v>
                </c:pt>
                <c:pt idx="28">
                  <c:v>9365.8449999999993</c:v>
                </c:pt>
                <c:pt idx="29">
                  <c:v>8874.9670000000006</c:v>
                </c:pt>
                <c:pt idx="30">
                  <c:v>10852.556</c:v>
                </c:pt>
                <c:pt idx="31">
                  <c:v>12727.013999999999</c:v>
                </c:pt>
              </c:numCache>
            </c:numRef>
          </c:val>
          <c:smooth val="0"/>
          <c:extLst>
            <c:ext xmlns:c16="http://schemas.microsoft.com/office/drawing/2014/chart" uri="{C3380CC4-5D6E-409C-BE32-E72D297353CC}">
              <c16:uniqueId val="{00000002-612E-49AC-BFCB-F1E92548475E}"/>
            </c:ext>
          </c:extLst>
        </c:ser>
        <c:ser>
          <c:idx val="3"/>
          <c:order val="3"/>
          <c:tx>
            <c:strRef>
              <c:f>'Anteile lange Reihe'!$B$59</c:f>
              <c:strCache>
                <c:ptCount val="1"/>
                <c:pt idx="0">
                  <c:v>China</c:v>
                </c:pt>
              </c:strCache>
            </c:strRef>
          </c:tx>
          <c:spPr>
            <a:ln w="76200">
              <a:solidFill>
                <a:srgbClr val="FF5C33"/>
              </a:solidFill>
            </a:ln>
          </c:spPr>
          <c:marker>
            <c:symbol val="none"/>
          </c:marker>
          <c:cat>
            <c:strRef>
              <c:f>'Anteile lange Reihe'!$C$55:$AH$55</c:f>
              <c:strCache>
                <c:ptCount val="3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strCache>
            </c:strRef>
          </c:cat>
          <c:val>
            <c:numRef>
              <c:f>'Anteile lange Reihe'!$C$59:$AH$59</c:f>
              <c:numCache>
                <c:formatCode>General</c:formatCode>
                <c:ptCount val="32"/>
                <c:pt idx="0">
                  <c:v>175.68600000000001</c:v>
                </c:pt>
                <c:pt idx="1">
                  <c:v>189.63200000000001</c:v>
                </c:pt>
                <c:pt idx="2">
                  <c:v>252.26300000000001</c:v>
                </c:pt>
                <c:pt idx="3">
                  <c:v>225.45099999999999</c:v>
                </c:pt>
                <c:pt idx="4">
                  <c:v>258.45999999999998</c:v>
                </c:pt>
                <c:pt idx="5">
                  <c:v>307.017</c:v>
                </c:pt>
                <c:pt idx="6">
                  <c:v>374.79599999999999</c:v>
                </c:pt>
                <c:pt idx="7">
                  <c:v>368.58600000000001</c:v>
                </c:pt>
                <c:pt idx="8">
                  <c:v>424.22899999999998</c:v>
                </c:pt>
                <c:pt idx="9">
                  <c:v>585.16899999999998</c:v>
                </c:pt>
                <c:pt idx="10">
                  <c:v>809.38900000000001</c:v>
                </c:pt>
                <c:pt idx="11">
                  <c:v>1150.748</c:v>
                </c:pt>
                <c:pt idx="12">
                  <c:v>1282.0509999999999</c:v>
                </c:pt>
                <c:pt idx="13">
                  <c:v>1457.5840000000001</c:v>
                </c:pt>
                <c:pt idx="14">
                  <c:v>1764.1869999999999</c:v>
                </c:pt>
                <c:pt idx="15">
                  <c:v>2098.1120000000001</c:v>
                </c:pt>
                <c:pt idx="16">
                  <c:v>2207.5059999999999</c:v>
                </c:pt>
                <c:pt idx="17">
                  <c:v>2533.761</c:v>
                </c:pt>
                <c:pt idx="18">
                  <c:v>3173.922</c:v>
                </c:pt>
                <c:pt idx="19">
                  <c:v>4266.518</c:v>
                </c:pt>
                <c:pt idx="20">
                  <c:v>5876.8059999999996</c:v>
                </c:pt>
                <c:pt idx="21">
                  <c:v>7609.2809999999999</c:v>
                </c:pt>
                <c:pt idx="22">
                  <c:v>8905.848</c:v>
                </c:pt>
                <c:pt idx="23">
                  <c:v>10033.502</c:v>
                </c:pt>
                <c:pt idx="24">
                  <c:v>12519.022999999999</c:v>
                </c:pt>
                <c:pt idx="25">
                  <c:v>12579.221</c:v>
                </c:pt>
                <c:pt idx="26">
                  <c:v>13356.194</c:v>
                </c:pt>
                <c:pt idx="27">
                  <c:v>12963.26</c:v>
                </c:pt>
                <c:pt idx="28">
                  <c:v>13538.81</c:v>
                </c:pt>
                <c:pt idx="29">
                  <c:v>13637.314</c:v>
                </c:pt>
                <c:pt idx="30">
                  <c:v>17813.821</c:v>
                </c:pt>
                <c:pt idx="31">
                  <c:v>21844.003000000001</c:v>
                </c:pt>
              </c:numCache>
            </c:numRef>
          </c:val>
          <c:smooth val="0"/>
          <c:extLst>
            <c:ext xmlns:c16="http://schemas.microsoft.com/office/drawing/2014/chart" uri="{C3380CC4-5D6E-409C-BE32-E72D297353CC}">
              <c16:uniqueId val="{00000003-612E-49AC-BFCB-F1E92548475E}"/>
            </c:ext>
          </c:extLst>
        </c:ser>
        <c:dLbls>
          <c:showLegendKey val="0"/>
          <c:showVal val="0"/>
          <c:showCatName val="0"/>
          <c:showSerName val="0"/>
          <c:showPercent val="0"/>
          <c:showBubbleSize val="0"/>
        </c:dLbls>
        <c:smooth val="0"/>
        <c:axId val="502306888"/>
        <c:axId val="502311200"/>
        <c:extLst>
          <c:ext xmlns:c15="http://schemas.microsoft.com/office/drawing/2012/chart" uri="{02D57815-91ED-43cb-92C2-25804820EDAC}">
            <c15:filteredLineSeries>
              <c15:ser>
                <c:idx val="4"/>
                <c:order val="4"/>
                <c:tx>
                  <c:strRef>
                    <c:extLst>
                      <c:ext uri="{02D57815-91ED-43cb-92C2-25804820EDAC}">
                        <c15:formulaRef>
                          <c15:sqref>'Anteile lange Reihe'!$B$60</c15:sqref>
                        </c15:formulaRef>
                      </c:ext>
                    </c:extLst>
                    <c:strCache>
                      <c:ptCount val="1"/>
                      <c:pt idx="0">
                        <c:v>Japan</c:v>
                      </c:pt>
                    </c:strCache>
                  </c:strRef>
                </c:tx>
                <c:spPr>
                  <a:ln w="76200">
                    <a:solidFill>
                      <a:srgbClr val="166E79"/>
                    </a:solidFill>
                  </a:ln>
                </c:spPr>
                <c:marker>
                  <c:symbol val="none"/>
                </c:marker>
                <c:cat>
                  <c:strRef>
                    <c:extLst>
                      <c:ext uri="{02D57815-91ED-43cb-92C2-25804820EDAC}">
                        <c15:formulaRef>
                          <c15:sqref>'Anteile lange Reihe'!$C$55:$AH$55</c15:sqref>
                        </c15:formulaRef>
                      </c:ext>
                    </c:extLst>
                    <c:strCache>
                      <c:ptCount val="3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strCache>
                  </c:strRef>
                </c:cat>
                <c:val>
                  <c:numRef>
                    <c:extLst>
                      <c:ext uri="{02D57815-91ED-43cb-92C2-25804820EDAC}">
                        <c15:formulaRef>
                          <c15:sqref>'Anteile lange Reihe'!$C$60:$AH$60</c15:sqref>
                        </c15:formulaRef>
                      </c:ext>
                    </c:extLst>
                    <c:numCache>
                      <c:formatCode>General</c:formatCode>
                      <c:ptCount val="32"/>
                      <c:pt idx="0">
                        <c:v>5628.0349999999999</c:v>
                      </c:pt>
                      <c:pt idx="1">
                        <c:v>5668.4920000000002</c:v>
                      </c:pt>
                      <c:pt idx="2">
                        <c:v>6919.2259999999997</c:v>
                      </c:pt>
                      <c:pt idx="3">
                        <c:v>7254.8239999999996</c:v>
                      </c:pt>
                      <c:pt idx="4">
                        <c:v>7145.5529999999999</c:v>
                      </c:pt>
                      <c:pt idx="5">
                        <c:v>6458.7929999999997</c:v>
                      </c:pt>
                      <c:pt idx="6">
                        <c:v>6768.9780000000001</c:v>
                      </c:pt>
                      <c:pt idx="7">
                        <c:v>6212.5320000000002</c:v>
                      </c:pt>
                      <c:pt idx="8">
                        <c:v>7021.7</c:v>
                      </c:pt>
                      <c:pt idx="9">
                        <c:v>8355.1489999999994</c:v>
                      </c:pt>
                      <c:pt idx="10">
                        <c:v>7499.1080000000002</c:v>
                      </c:pt>
                      <c:pt idx="11">
                        <c:v>6814.2129999999997</c:v>
                      </c:pt>
                      <c:pt idx="12">
                        <c:v>6281.3379999999997</c:v>
                      </c:pt>
                      <c:pt idx="13">
                        <c:v>5686.0039999999999</c:v>
                      </c:pt>
                      <c:pt idx="14">
                        <c:v>5844.0780000000004</c:v>
                      </c:pt>
                      <c:pt idx="15">
                        <c:v>5439.0870000000004</c:v>
                      </c:pt>
                      <c:pt idx="16">
                        <c:v>5098.0649999999996</c:v>
                      </c:pt>
                      <c:pt idx="17">
                        <c:v>5422.1760000000004</c:v>
                      </c:pt>
                      <c:pt idx="18">
                        <c:v>5799.0479999999998</c:v>
                      </c:pt>
                      <c:pt idx="19">
                        <c:v>6387.4290000000001</c:v>
                      </c:pt>
                      <c:pt idx="20">
                        <c:v>6702.6840000000002</c:v>
                      </c:pt>
                      <c:pt idx="21">
                        <c:v>7277.9380000000001</c:v>
                      </c:pt>
                      <c:pt idx="22">
                        <c:v>5799.3209999999999</c:v>
                      </c:pt>
                      <c:pt idx="23">
                        <c:v>5366.9040000000005</c:v>
                      </c:pt>
                      <c:pt idx="24">
                        <c:v>6080.7060000000001</c:v>
                      </c:pt>
                      <c:pt idx="25">
                        <c:v>7059.9040000000005</c:v>
                      </c:pt>
                      <c:pt idx="26">
                        <c:v>6731.0860000000002</c:v>
                      </c:pt>
                      <c:pt idx="27">
                        <c:v>6417.7290000000003</c:v>
                      </c:pt>
                      <c:pt idx="28">
                        <c:v>7806.7510000000002</c:v>
                      </c:pt>
                      <c:pt idx="29">
                        <c:v>8017.7290000000003</c:v>
                      </c:pt>
                      <c:pt idx="30">
                        <c:v>7262.768</c:v>
                      </c:pt>
                      <c:pt idx="31">
                        <c:v>9314.4920000000002</c:v>
                      </c:pt>
                    </c:numCache>
                  </c:numRef>
                </c:val>
                <c:smooth val="0"/>
                <c:extLst>
                  <c:ext xmlns:c16="http://schemas.microsoft.com/office/drawing/2014/chart" uri="{C3380CC4-5D6E-409C-BE32-E72D297353CC}">
                    <c16:uniqueId val="{00000004-612E-49AC-BFCB-F1E92548475E}"/>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'Anteile lange Reihe'!$B$61</c15:sqref>
                        </c15:formulaRef>
                      </c:ext>
                    </c:extLst>
                    <c:strCache>
                      <c:ptCount val="1"/>
                      <c:pt idx="0">
                        <c:v>Südkorea</c:v>
                      </c:pt>
                    </c:strCache>
                  </c:strRef>
                </c:tx>
                <c:spPr>
                  <a:ln w="76200">
                    <a:solidFill>
                      <a:srgbClr val="BE9528"/>
                    </a:solidFill>
                  </a:ln>
                </c:spPr>
                <c:marker>
                  <c:symbol val="none"/>
                </c:marker>
                <c:cat>
                  <c:strRef>
                    <c:extLst xmlns:c15="http://schemas.microsoft.com/office/drawing/2012/chart">
                      <c:ext xmlns:c15="http://schemas.microsoft.com/office/drawing/2012/chart" uri="{02D57815-91ED-43cb-92C2-25804820EDAC}">
                        <c15:formulaRef>
                          <c15:sqref>'Anteile lange Reihe'!$C$55:$AH$55</c15:sqref>
                        </c15:formulaRef>
                      </c:ext>
                    </c:extLst>
                    <c:strCache>
                      <c:ptCount val="3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strCache>
                  </c:strRef>
                </c:cat>
                <c:val>
                  <c:numRef>
                    <c:extLst xmlns:c15="http://schemas.microsoft.com/office/drawing/2012/chart">
                      <c:ext xmlns:c15="http://schemas.microsoft.com/office/drawing/2012/chart" uri="{02D57815-91ED-43cb-92C2-25804820EDAC}">
                        <c15:formulaRef>
                          <c15:sqref>'Anteile lange Reihe'!$C$61:$AH$61</c15:sqref>
                        </c15:formulaRef>
                      </c:ext>
                    </c:extLst>
                    <c:numCache>
                      <c:formatCode>General</c:formatCode>
                      <c:ptCount val="32"/>
                      <c:pt idx="0">
                        <c:v>505.88900000000001</c:v>
                      </c:pt>
                      <c:pt idx="1">
                        <c:v>454.38400000000001</c:v>
                      </c:pt>
                      <c:pt idx="2">
                        <c:v>489.03899999999999</c:v>
                      </c:pt>
                      <c:pt idx="3">
                        <c:v>481.73599999999999</c:v>
                      </c:pt>
                      <c:pt idx="4">
                        <c:v>460.05700000000002</c:v>
                      </c:pt>
                      <c:pt idx="5">
                        <c:v>471.17</c:v>
                      </c:pt>
                      <c:pt idx="6">
                        <c:v>445.75200000000001</c:v>
                      </c:pt>
                      <c:pt idx="7">
                        <c:v>243.78100000000001</c:v>
                      </c:pt>
                      <c:pt idx="8">
                        <c:v>278.98700000000002</c:v>
                      </c:pt>
                      <c:pt idx="9">
                        <c:v>456.85300000000001</c:v>
                      </c:pt>
                      <c:pt idx="10">
                        <c:v>505.20499999999998</c:v>
                      </c:pt>
                      <c:pt idx="11">
                        <c:v>559.93200000000002</c:v>
                      </c:pt>
                      <c:pt idx="12">
                        <c:v>541.75300000000004</c:v>
                      </c:pt>
                      <c:pt idx="13">
                        <c:v>598.50800000000004</c:v>
                      </c:pt>
                      <c:pt idx="14">
                        <c:v>786.32799999999997</c:v>
                      </c:pt>
                      <c:pt idx="15">
                        <c:v>962.62099999999998</c:v>
                      </c:pt>
                      <c:pt idx="16">
                        <c:v>1003.2619999999999</c:v>
                      </c:pt>
                      <c:pt idx="17">
                        <c:v>811.03899999999999</c:v>
                      </c:pt>
                      <c:pt idx="18">
                        <c:v>820.63300000000004</c:v>
                      </c:pt>
                      <c:pt idx="19">
                        <c:v>1131.2059999999999</c:v>
                      </c:pt>
                      <c:pt idx="20">
                        <c:v>1513.347</c:v>
                      </c:pt>
                      <c:pt idx="21">
                        <c:v>1577.0540000000001</c:v>
                      </c:pt>
                      <c:pt idx="22">
                        <c:v>1827.4829999999999</c:v>
                      </c:pt>
                      <c:pt idx="23">
                        <c:v>1698.15</c:v>
                      </c:pt>
                      <c:pt idx="24">
                        <c:v>2140.9279999999999</c:v>
                      </c:pt>
                      <c:pt idx="25">
                        <c:v>2187.5250000000001</c:v>
                      </c:pt>
                      <c:pt idx="26">
                        <c:v>2783.828</c:v>
                      </c:pt>
                      <c:pt idx="27">
                        <c:v>2738.0520000000001</c:v>
                      </c:pt>
                      <c:pt idx="28">
                        <c:v>2896.7420000000002</c:v>
                      </c:pt>
                      <c:pt idx="29">
                        <c:v>2745.0250000000001</c:v>
                      </c:pt>
                      <c:pt idx="30">
                        <c:v>2712.2449999999999</c:v>
                      </c:pt>
                      <c:pt idx="31">
                        <c:v>3055.6260000000002</c:v>
                      </c:pt>
                    </c:numCache>
                  </c:numRef>
                </c:val>
                <c:smooth val="0"/>
                <c:extLst xmlns:c15="http://schemas.microsoft.com/office/drawing/2012/chart">
                  <c:ext xmlns:c16="http://schemas.microsoft.com/office/drawing/2014/chart" uri="{C3380CC4-5D6E-409C-BE32-E72D297353CC}">
                    <c16:uniqueId val="{00000005-612E-49AC-BFCB-F1E92548475E}"/>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'Anteile lange Reihe'!$B$62</c15:sqref>
                        </c15:formulaRef>
                      </c:ext>
                    </c:extLst>
                    <c:strCache>
                      <c:ptCount val="1"/>
                      <c:pt idx="0">
                        <c:v>Indien</c:v>
                      </c:pt>
                    </c:strCache>
                  </c:strRef>
                </c:tx>
                <c:spPr>
                  <a:ln w="76200">
                    <a:solidFill>
                      <a:srgbClr val="B22063"/>
                    </a:solidFill>
                  </a:ln>
                </c:spPr>
                <c:marker>
                  <c:symbol val="none"/>
                </c:marker>
                <c:cat>
                  <c:strRef>
                    <c:extLst xmlns:c15="http://schemas.microsoft.com/office/drawing/2012/chart">
                      <c:ext xmlns:c15="http://schemas.microsoft.com/office/drawing/2012/chart" uri="{02D57815-91ED-43cb-92C2-25804820EDAC}">
                        <c15:formulaRef>
                          <c15:sqref>'Anteile lange Reihe'!$C$55:$AH$55</c15:sqref>
                        </c15:formulaRef>
                      </c:ext>
                    </c:extLst>
                    <c:strCache>
                      <c:ptCount val="3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strCache>
                  </c:strRef>
                </c:cat>
                <c:val>
                  <c:numRef>
                    <c:extLst xmlns:c15="http://schemas.microsoft.com/office/drawing/2012/chart">
                      <c:ext xmlns:c15="http://schemas.microsoft.com/office/drawing/2012/chart" uri="{02D57815-91ED-43cb-92C2-25804820EDAC}">
                        <c15:formulaRef>
                          <c15:sqref>'Anteile lange Reihe'!$C$62:$AH$62</c15:sqref>
                        </c15:formulaRef>
                      </c:ext>
                    </c:extLst>
                    <c:numCache>
                      <c:formatCode>General</c:formatCode>
                      <c:ptCount val="32"/>
                      <c:pt idx="0">
                        <c:v>130.34100000000001</c:v>
                      </c:pt>
                      <c:pt idx="1">
                        <c:v>147.767</c:v>
                      </c:pt>
                      <c:pt idx="2">
                        <c:v>152.33099999999999</c:v>
                      </c:pt>
                      <c:pt idx="3">
                        <c:v>182.92400000000001</c:v>
                      </c:pt>
                      <c:pt idx="4">
                        <c:v>224.81800000000001</c:v>
                      </c:pt>
                      <c:pt idx="5">
                        <c:v>260.24799999999999</c:v>
                      </c:pt>
                      <c:pt idx="6">
                        <c:v>373.66500000000002</c:v>
                      </c:pt>
                      <c:pt idx="7">
                        <c:v>347.74700000000001</c:v>
                      </c:pt>
                      <c:pt idx="8">
                        <c:v>420.25200000000001</c:v>
                      </c:pt>
                      <c:pt idx="9">
                        <c:v>488.48700000000002</c:v>
                      </c:pt>
                      <c:pt idx="10">
                        <c:v>457.34399999999999</c:v>
                      </c:pt>
                      <c:pt idx="11">
                        <c:v>443.80500000000001</c:v>
                      </c:pt>
                      <c:pt idx="12">
                        <c:v>420.75200000000001</c:v>
                      </c:pt>
                      <c:pt idx="13">
                        <c:v>467.39600000000002</c:v>
                      </c:pt>
                      <c:pt idx="14">
                        <c:v>543.84900000000005</c:v>
                      </c:pt>
                      <c:pt idx="15">
                        <c:v>574.72199999999998</c:v>
                      </c:pt>
                      <c:pt idx="16">
                        <c:v>638.74099999999999</c:v>
                      </c:pt>
                      <c:pt idx="17">
                        <c:v>726.64700000000005</c:v>
                      </c:pt>
                      <c:pt idx="18">
                        <c:v>663.49199999999996</c:v>
                      </c:pt>
                      <c:pt idx="19">
                        <c:v>929.65099999999995</c:v>
                      </c:pt>
                      <c:pt idx="20">
                        <c:v>1144.9770000000001</c:v>
                      </c:pt>
                      <c:pt idx="21">
                        <c:v>1102.6590000000001</c:v>
                      </c:pt>
                      <c:pt idx="22">
                        <c:v>1055.8489999999999</c:v>
                      </c:pt>
                      <c:pt idx="23">
                        <c:v>1099.7940000000001</c:v>
                      </c:pt>
                      <c:pt idx="24">
                        <c:v>1369.502</c:v>
                      </c:pt>
                      <c:pt idx="25">
                        <c:v>1254.5350000000001</c:v>
                      </c:pt>
                      <c:pt idx="26">
                        <c:v>1440.0360000000001</c:v>
                      </c:pt>
                      <c:pt idx="27">
                        <c:v>1627.4480000000001</c:v>
                      </c:pt>
                      <c:pt idx="28">
                        <c:v>1609.3230000000001</c:v>
                      </c:pt>
                      <c:pt idx="29">
                        <c:v>1410.164</c:v>
                      </c:pt>
                      <c:pt idx="30">
                        <c:v>1582.761</c:v>
                      </c:pt>
                      <c:pt idx="31">
                        <c:v>1834.4110000000001</c:v>
                      </c:pt>
                    </c:numCache>
                  </c:numRef>
                </c:val>
                <c:smooth val="0"/>
                <c:extLst xmlns:c15="http://schemas.microsoft.com/office/drawing/2012/chart">
                  <c:ext xmlns:c16="http://schemas.microsoft.com/office/drawing/2014/chart" uri="{C3380CC4-5D6E-409C-BE32-E72D297353CC}">
                    <c16:uniqueId val="{00000006-612E-49AC-BFCB-F1E92548475E}"/>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'Anteile lange Reihe'!$B$63</c15:sqref>
                        </c15:formulaRef>
                      </c:ext>
                    </c:extLst>
                    <c:strCache>
                      <c:ptCount val="1"/>
                      <c:pt idx="0">
                        <c:v>Brasilien</c:v>
                      </c:pt>
                    </c:strCache>
                  </c:strRef>
                </c:tx>
                <c:marker>
                  <c:symbol val="none"/>
                </c:marker>
                <c:cat>
                  <c:strRef>
                    <c:extLst xmlns:c15="http://schemas.microsoft.com/office/drawing/2012/chart">
                      <c:ext xmlns:c15="http://schemas.microsoft.com/office/drawing/2012/chart" uri="{02D57815-91ED-43cb-92C2-25804820EDAC}">
                        <c15:formulaRef>
                          <c15:sqref>'Anteile lange Reihe'!$C$55:$AH$55</c15:sqref>
                        </c15:formulaRef>
                      </c:ext>
                    </c:extLst>
                    <c:strCache>
                      <c:ptCount val="32"/>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strCache>
                  </c:strRef>
                </c:cat>
                <c:val>
                  <c:numRef>
                    <c:extLst xmlns:c15="http://schemas.microsoft.com/office/drawing/2012/chart">
                      <c:ext xmlns:c15="http://schemas.microsoft.com/office/drawing/2012/chart" uri="{02D57815-91ED-43cb-92C2-25804820EDAC}">
                        <c15:formulaRef>
                          <c15:sqref>'Anteile lange Reihe'!$C$63:$AH$63</c15:sqref>
                        </c15:formulaRef>
                      </c:ext>
                    </c:extLst>
                    <c:numCache>
                      <c:formatCode>General</c:formatCode>
                      <c:ptCount val="32"/>
                      <c:pt idx="0">
                        <c:v>54.4</c:v>
                      </c:pt>
                      <c:pt idx="1">
                        <c:v>53.563000000000002</c:v>
                      </c:pt>
                      <c:pt idx="2">
                        <c:v>61.984999999999999</c:v>
                      </c:pt>
                      <c:pt idx="3">
                        <c:v>66.495999999999995</c:v>
                      </c:pt>
                      <c:pt idx="4">
                        <c:v>68.100999999999999</c:v>
                      </c:pt>
                      <c:pt idx="5">
                        <c:v>73.418000000000006</c:v>
                      </c:pt>
                      <c:pt idx="6">
                        <c:v>92.290999999999997</c:v>
                      </c:pt>
                      <c:pt idx="7">
                        <c:v>79.313999999999993</c:v>
                      </c:pt>
                      <c:pt idx="8">
                        <c:v>69.168000000000006</c:v>
                      </c:pt>
                      <c:pt idx="9">
                        <c:v>105.675</c:v>
                      </c:pt>
                      <c:pt idx="10">
                        <c:v>95.097999999999999</c:v>
                      </c:pt>
                      <c:pt idx="11">
                        <c:v>83.947999999999993</c:v>
                      </c:pt>
                      <c:pt idx="12">
                        <c:v>86.572000000000003</c:v>
                      </c:pt>
                      <c:pt idx="13">
                        <c:v>105.203</c:v>
                      </c:pt>
                      <c:pt idx="14">
                        <c:v>117.167</c:v>
                      </c:pt>
                      <c:pt idx="15">
                        <c:v>132.81399999999999</c:v>
                      </c:pt>
                      <c:pt idx="16">
                        <c:v>153.77600000000001</c:v>
                      </c:pt>
                      <c:pt idx="17">
                        <c:v>178.804</c:v>
                      </c:pt>
                      <c:pt idx="18">
                        <c:v>143.971</c:v>
                      </c:pt>
                      <c:pt idx="19">
                        <c:v>189.21799999999999</c:v>
                      </c:pt>
                      <c:pt idx="20">
                        <c:v>218.755</c:v>
                      </c:pt>
                      <c:pt idx="21">
                        <c:v>226.77</c:v>
                      </c:pt>
                      <c:pt idx="22">
                        <c:v>219.54</c:v>
                      </c:pt>
                      <c:pt idx="23">
                        <c:v>219.214</c:v>
                      </c:pt>
                      <c:pt idx="24">
                        <c:v>196.726</c:v>
                      </c:pt>
                      <c:pt idx="25">
                        <c:v>194.89099999999999</c:v>
                      </c:pt>
                      <c:pt idx="26">
                        <c:v>207.59899999999999</c:v>
                      </c:pt>
                      <c:pt idx="27">
                        <c:v>208.31399999999999</c:v>
                      </c:pt>
                      <c:pt idx="28">
                        <c:v>212.577</c:v>
                      </c:pt>
                      <c:pt idx="29">
                        <c:v>185.666</c:v>
                      </c:pt>
                      <c:pt idx="30">
                        <c:v>250.79599999999999</c:v>
                      </c:pt>
                      <c:pt idx="31">
                        <c:v>359.84899999999999</c:v>
                      </c:pt>
                    </c:numCache>
                  </c:numRef>
                </c:val>
                <c:smooth val="0"/>
                <c:extLst xmlns:c15="http://schemas.microsoft.com/office/drawing/2012/chart">
                  <c:ext xmlns:c16="http://schemas.microsoft.com/office/drawing/2014/chart" uri="{C3380CC4-5D6E-409C-BE32-E72D297353CC}">
                    <c16:uniqueId val="{00000007-612E-49AC-BFCB-F1E92548475E}"/>
                  </c:ext>
                </c:extLst>
              </c15:ser>
            </c15:filteredLineSeries>
          </c:ext>
        </c:extLst>
      </c:lineChart>
      <c:catAx>
        <c:axId val="502306888"/>
        <c:scaling>
          <c:orientation val="minMax"/>
        </c:scaling>
        <c:delete val="0"/>
        <c:axPos val="b"/>
        <c:numFmt formatCode="General" sourceLinked="0"/>
        <c:majorTickMark val="out"/>
        <c:minorTickMark val="none"/>
        <c:tickLblPos val="nextTo"/>
        <c:spPr>
          <a:ln>
            <a:solidFill>
              <a:srgbClr val="969696"/>
            </a:solidFill>
          </a:ln>
        </c:spPr>
        <c:txPr>
          <a:bodyPr rot="-5400000" vert="horz"/>
          <a:lstStyle/>
          <a:p>
            <a:pPr>
              <a:defRPr/>
            </a:pPr>
            <a:endParaRPr lang="de-DE"/>
          </a:p>
        </c:txPr>
        <c:crossAx val="502311200"/>
        <c:crosses val="autoZero"/>
        <c:auto val="1"/>
        <c:lblAlgn val="ctr"/>
        <c:lblOffset val="100"/>
        <c:tickLblSkip val="2"/>
        <c:noMultiLvlLbl val="0"/>
      </c:catAx>
      <c:valAx>
        <c:axId val="502311200"/>
        <c:scaling>
          <c:orientation val="minMax"/>
        </c:scaling>
        <c:delete val="0"/>
        <c:axPos val="l"/>
        <c:majorGridlines>
          <c:spPr>
            <a:ln>
              <a:solidFill>
                <a:srgbClr val="969696"/>
              </a:solidFill>
            </a:ln>
          </c:spPr>
        </c:majorGridlines>
        <c:numFmt formatCode="General" sourceLinked="1"/>
        <c:majorTickMark val="out"/>
        <c:minorTickMark val="none"/>
        <c:tickLblPos val="nextTo"/>
        <c:spPr>
          <a:ln>
            <a:solidFill>
              <a:srgbClr val="969696"/>
            </a:solidFill>
          </a:ln>
        </c:spPr>
        <c:crossAx val="502306888"/>
        <c:crosses val="autoZero"/>
        <c:crossBetween val="between"/>
        <c:dispUnits>
          <c:builtInUnit val="thousands"/>
        </c:dispUnits>
      </c:valAx>
      <c:spPr>
        <a:noFill/>
        <a:ln w="25400">
          <a:noFill/>
        </a:ln>
      </c:spPr>
    </c:plotArea>
    <c:legend>
      <c:legendPos val="t"/>
      <c:layout>
        <c:manualLayout>
          <c:xMode val="edge"/>
          <c:yMode val="edge"/>
          <c:x val="5.0000022413936092E-2"/>
          <c:y val="9.1358953645042408E-3"/>
          <c:w val="0.89999995811916522"/>
          <c:h val="0.1411028248620084"/>
        </c:manualLayout>
      </c:layout>
      <c:overlay val="0"/>
      <c:spPr>
        <a:noFill/>
      </c:spPr>
    </c:legend>
    <c:plotVisOnly val="1"/>
    <c:dispBlanksAs val="gap"/>
    <c:showDLblsOverMax val="0"/>
  </c:chart>
  <c:spPr>
    <a:solidFill>
      <a:srgbClr val="EAEAEA"/>
    </a:solidFill>
    <a:ln w="9525">
      <a:noFill/>
    </a:ln>
  </c:spPr>
  <c:txPr>
    <a:bodyPr/>
    <a:lstStyle/>
    <a:p>
      <a:pPr>
        <a:defRPr sz="1200" b="1">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
          <c:y val="4.169191919191919E-2"/>
          <c:w val="1"/>
          <c:h val="0.66765387089804895"/>
        </c:manualLayout>
      </c:layout>
      <c:barChart>
        <c:barDir val="col"/>
        <c:grouping val="clustered"/>
        <c:varyColors val="0"/>
        <c:ser>
          <c:idx val="0"/>
          <c:order val="0"/>
          <c:spPr>
            <a:solidFill>
              <a:schemeClr val="accent3"/>
            </a:solidFill>
          </c:spPr>
          <c:invertIfNegative val="0"/>
          <c:dPt>
            <c:idx val="6"/>
            <c:invertIfNegative val="0"/>
            <c:bubble3D val="0"/>
            <c:spPr>
              <a:solidFill>
                <a:schemeClr val="accent3"/>
              </a:solidFill>
              <a:ln>
                <a:noFill/>
              </a:ln>
            </c:spPr>
            <c:extLst>
              <c:ext xmlns:c16="http://schemas.microsoft.com/office/drawing/2014/chart" uri="{C3380CC4-5D6E-409C-BE32-E72D297353CC}">
                <c16:uniqueId val="{00000001-257B-448F-ABE7-306619C8CAF7}"/>
              </c:ext>
            </c:extLst>
          </c:dPt>
          <c:dPt>
            <c:idx val="7"/>
            <c:invertIfNegative val="0"/>
            <c:bubble3D val="0"/>
            <c:spPr>
              <a:solidFill>
                <a:schemeClr val="accent1"/>
              </a:solidFill>
            </c:spPr>
            <c:extLst>
              <c:ext xmlns:c16="http://schemas.microsoft.com/office/drawing/2014/chart" uri="{C3380CC4-5D6E-409C-BE32-E72D297353CC}">
                <c16:uniqueId val="{00000003-257B-448F-ABE7-306619C8CAF7}"/>
              </c:ext>
            </c:extLst>
          </c:dPt>
          <c:dPt>
            <c:idx val="8"/>
            <c:invertIfNegative val="0"/>
            <c:bubble3D val="0"/>
            <c:extLst>
              <c:ext xmlns:c16="http://schemas.microsoft.com/office/drawing/2014/chart" uri="{C3380CC4-5D6E-409C-BE32-E72D297353CC}">
                <c16:uniqueId val="{00000004-257B-448F-ABE7-306619C8CAF7}"/>
              </c:ext>
            </c:extLst>
          </c:dPt>
          <c:dPt>
            <c:idx val="9"/>
            <c:invertIfNegative val="0"/>
            <c:bubble3D val="0"/>
            <c:extLst>
              <c:ext xmlns:c16="http://schemas.microsoft.com/office/drawing/2014/chart" uri="{C3380CC4-5D6E-409C-BE32-E72D297353CC}">
                <c16:uniqueId val="{00000005-257B-448F-ABE7-306619C8CAF7}"/>
              </c:ext>
            </c:extLst>
          </c:dPt>
          <c:dPt>
            <c:idx val="10"/>
            <c:invertIfNegative val="0"/>
            <c:bubble3D val="0"/>
            <c:extLst>
              <c:ext xmlns:c16="http://schemas.microsoft.com/office/drawing/2014/chart" uri="{C3380CC4-5D6E-409C-BE32-E72D297353CC}">
                <c16:uniqueId val="{00000006-257B-448F-ABE7-306619C8CAF7}"/>
              </c:ext>
            </c:extLst>
          </c:dPt>
          <c:dPt>
            <c:idx val="11"/>
            <c:invertIfNegative val="0"/>
            <c:bubble3D val="0"/>
            <c:spPr>
              <a:solidFill>
                <a:schemeClr val="tx2"/>
              </a:solidFill>
            </c:spPr>
            <c:extLst>
              <c:ext xmlns:c16="http://schemas.microsoft.com/office/drawing/2014/chart" uri="{C3380CC4-5D6E-409C-BE32-E72D297353CC}">
                <c16:uniqueId val="{00000008-257B-448F-ABE7-306619C8CAF7}"/>
              </c:ext>
            </c:extLst>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'Intensität Länder'!$P$109:$P$120</c:f>
              <c:strCache>
                <c:ptCount val="12"/>
                <c:pt idx="0">
                  <c:v>USA</c:v>
                </c:pt>
                <c:pt idx="1">
                  <c:v>VK</c:v>
                </c:pt>
                <c:pt idx="2">
                  <c:v>Dänemark</c:v>
                </c:pt>
                <c:pt idx="3">
                  <c:v>Japan</c:v>
                </c:pt>
                <c:pt idx="4">
                  <c:v>Schweden</c:v>
                </c:pt>
                <c:pt idx="5">
                  <c:v>Schweiz</c:v>
                </c:pt>
                <c:pt idx="6">
                  <c:v>Belgien</c:v>
                </c:pt>
                <c:pt idx="7">
                  <c:v>Deutschland</c:v>
                </c:pt>
                <c:pt idx="8">
                  <c:v>Korea</c:v>
                </c:pt>
                <c:pt idx="9">
                  <c:v>Frankreich</c:v>
                </c:pt>
                <c:pt idx="10">
                  <c:v>Finnland</c:v>
                </c:pt>
                <c:pt idx="11">
                  <c:v>EU</c:v>
                </c:pt>
              </c:strCache>
            </c:strRef>
          </c:cat>
          <c:val>
            <c:numRef>
              <c:f>'Intensität Länder'!$Q$109:$Q$120</c:f>
              <c:numCache>
                <c:formatCode>0.0%</c:formatCode>
                <c:ptCount val="12"/>
                <c:pt idx="0">
                  <c:v>0.1467036283428782</c:v>
                </c:pt>
                <c:pt idx="1">
                  <c:v>9.5426620737313061E-2</c:v>
                </c:pt>
                <c:pt idx="2">
                  <c:v>7.7817305907622467E-2</c:v>
                </c:pt>
                <c:pt idx="3">
                  <c:v>7.0228743351205686E-2</c:v>
                </c:pt>
                <c:pt idx="4">
                  <c:v>6.444824320420782E-2</c:v>
                </c:pt>
                <c:pt idx="5">
                  <c:v>5.2279404850982487E-2</c:v>
                </c:pt>
                <c:pt idx="6">
                  <c:v>4.9551328445530292E-2</c:v>
                </c:pt>
                <c:pt idx="7">
                  <c:v>3.1139840322139224E-2</c:v>
                </c:pt>
                <c:pt idx="8">
                  <c:v>3.1085880675446237E-2</c:v>
                </c:pt>
                <c:pt idx="9">
                  <c:v>3.0668651106780555E-2</c:v>
                </c:pt>
                <c:pt idx="10">
                  <c:v>2.7956824372860983E-2</c:v>
                </c:pt>
                <c:pt idx="11">
                  <c:v>2.5723346377179893E-2</c:v>
                </c:pt>
              </c:numCache>
            </c:numRef>
          </c:val>
          <c:extLst>
            <c:ext xmlns:c16="http://schemas.microsoft.com/office/drawing/2014/chart" uri="{C3380CC4-5D6E-409C-BE32-E72D297353CC}">
              <c16:uniqueId val="{00000009-257B-448F-ABE7-306619C8CAF7}"/>
            </c:ext>
          </c:extLst>
        </c:ser>
        <c:dLbls>
          <c:dLblPos val="outEnd"/>
          <c:showLegendKey val="0"/>
          <c:showVal val="1"/>
          <c:showCatName val="0"/>
          <c:showSerName val="0"/>
          <c:showPercent val="0"/>
          <c:showBubbleSize val="0"/>
        </c:dLbls>
        <c:gapWidth val="50"/>
        <c:axId val="503194224"/>
        <c:axId val="503194616"/>
      </c:barChart>
      <c:catAx>
        <c:axId val="503194224"/>
        <c:scaling>
          <c:orientation val="minMax"/>
        </c:scaling>
        <c:delete val="0"/>
        <c:axPos val="b"/>
        <c:numFmt formatCode="General" sourceLinked="0"/>
        <c:majorTickMark val="out"/>
        <c:minorTickMark val="none"/>
        <c:tickLblPos val="nextTo"/>
        <c:txPr>
          <a:bodyPr rot="-5400000" vert="horz"/>
          <a:lstStyle/>
          <a:p>
            <a:pPr>
              <a:defRPr/>
            </a:pPr>
            <a:endParaRPr lang="de-DE"/>
          </a:p>
        </c:txPr>
        <c:crossAx val="503194616"/>
        <c:crosses val="autoZero"/>
        <c:auto val="1"/>
        <c:lblAlgn val="ctr"/>
        <c:lblOffset val="100"/>
        <c:noMultiLvlLbl val="0"/>
      </c:catAx>
      <c:valAx>
        <c:axId val="503194616"/>
        <c:scaling>
          <c:orientation val="minMax"/>
        </c:scaling>
        <c:delete val="1"/>
        <c:axPos val="l"/>
        <c:numFmt formatCode="0.0%" sourceLinked="1"/>
        <c:majorTickMark val="out"/>
        <c:minorTickMark val="none"/>
        <c:tickLblPos val="nextTo"/>
        <c:crossAx val="503194224"/>
        <c:crosses val="autoZero"/>
        <c:crossBetween val="between"/>
      </c:valAx>
      <c:spPr>
        <a:noFill/>
        <a:ln w="25400">
          <a:noFill/>
        </a:ln>
      </c:spPr>
    </c:plotArea>
    <c:plotVisOnly val="1"/>
    <c:dispBlanksAs val="gap"/>
    <c:showDLblsOverMax val="0"/>
  </c:chart>
  <c:spPr>
    <a:solidFill>
      <a:srgbClr val="EAEAEA"/>
    </a:solidFill>
    <a:ln w="25400">
      <a:noFill/>
    </a:ln>
  </c:spPr>
  <c:txPr>
    <a:bodyPr/>
    <a:lstStyle/>
    <a:p>
      <a:pPr>
        <a:defRPr sz="1200" b="1">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
          <c:y val="0.10316281357486233"/>
          <c:w val="0.9994783828793391"/>
          <c:h val="0.60188837278673346"/>
        </c:manualLayout>
      </c:layout>
      <c:barChart>
        <c:barDir val="col"/>
        <c:grouping val="clustered"/>
        <c:varyColors val="0"/>
        <c:ser>
          <c:idx val="0"/>
          <c:order val="0"/>
          <c:spPr>
            <a:solidFill>
              <a:schemeClr val="accent3"/>
            </a:solidFill>
          </c:spPr>
          <c:invertIfNegative val="0"/>
          <c:dPt>
            <c:idx val="2"/>
            <c:invertIfNegative val="0"/>
            <c:bubble3D val="0"/>
            <c:extLst>
              <c:ext xmlns:c16="http://schemas.microsoft.com/office/drawing/2014/chart" uri="{C3380CC4-5D6E-409C-BE32-E72D297353CC}">
                <c16:uniqueId val="{00000000-3F70-4002-961E-284EC8678005}"/>
              </c:ext>
            </c:extLst>
          </c:dPt>
          <c:dPt>
            <c:idx val="3"/>
            <c:invertIfNegative val="0"/>
            <c:bubble3D val="0"/>
            <c:extLst>
              <c:ext xmlns:c16="http://schemas.microsoft.com/office/drawing/2014/chart" uri="{C3380CC4-5D6E-409C-BE32-E72D297353CC}">
                <c16:uniqueId val="{00000001-3F70-4002-961E-284EC8678005}"/>
              </c:ext>
            </c:extLst>
          </c:dPt>
          <c:dPt>
            <c:idx val="4"/>
            <c:invertIfNegative val="0"/>
            <c:bubble3D val="0"/>
            <c:extLst>
              <c:ext xmlns:c16="http://schemas.microsoft.com/office/drawing/2014/chart" uri="{C3380CC4-5D6E-409C-BE32-E72D297353CC}">
                <c16:uniqueId val="{00000002-3F70-4002-961E-284EC8678005}"/>
              </c:ext>
            </c:extLst>
          </c:dPt>
          <c:dPt>
            <c:idx val="5"/>
            <c:invertIfNegative val="0"/>
            <c:bubble3D val="0"/>
            <c:spPr>
              <a:solidFill>
                <a:schemeClr val="accent1"/>
              </a:solidFill>
            </c:spPr>
            <c:extLst>
              <c:ext xmlns:c16="http://schemas.microsoft.com/office/drawing/2014/chart" uri="{C3380CC4-5D6E-409C-BE32-E72D297353CC}">
                <c16:uniqueId val="{00000004-3F70-4002-961E-284EC8678005}"/>
              </c:ext>
            </c:extLst>
          </c:dPt>
          <c:dPt>
            <c:idx val="6"/>
            <c:invertIfNegative val="0"/>
            <c:bubble3D val="0"/>
            <c:extLst>
              <c:ext xmlns:c16="http://schemas.microsoft.com/office/drawing/2014/chart" uri="{C3380CC4-5D6E-409C-BE32-E72D297353CC}">
                <c16:uniqueId val="{00000005-3F70-4002-961E-284EC8678005}"/>
              </c:ext>
            </c:extLst>
          </c:dPt>
          <c:dPt>
            <c:idx val="7"/>
            <c:invertIfNegative val="0"/>
            <c:bubble3D val="0"/>
            <c:extLst>
              <c:ext xmlns:c16="http://schemas.microsoft.com/office/drawing/2014/chart" uri="{C3380CC4-5D6E-409C-BE32-E72D297353CC}">
                <c16:uniqueId val="{00000006-3F70-4002-961E-284EC8678005}"/>
              </c:ext>
            </c:extLst>
          </c:dPt>
          <c:dPt>
            <c:idx val="8"/>
            <c:invertIfNegative val="0"/>
            <c:bubble3D val="0"/>
            <c:spPr>
              <a:solidFill>
                <a:schemeClr val="accent3"/>
              </a:solidFill>
              <a:ln>
                <a:solidFill>
                  <a:schemeClr val="accent1"/>
                </a:solidFill>
              </a:ln>
            </c:spPr>
            <c:extLst>
              <c:ext xmlns:c16="http://schemas.microsoft.com/office/drawing/2014/chart" uri="{C3380CC4-5D6E-409C-BE32-E72D297353CC}">
                <c16:uniqueId val="{00000008-3F70-4002-961E-284EC8678005}"/>
              </c:ext>
            </c:extLst>
          </c:dPt>
          <c:dPt>
            <c:idx val="9"/>
            <c:invertIfNegative val="0"/>
            <c:bubble3D val="0"/>
            <c:extLst>
              <c:ext xmlns:c16="http://schemas.microsoft.com/office/drawing/2014/chart" uri="{C3380CC4-5D6E-409C-BE32-E72D297353CC}">
                <c16:uniqueId val="{00000009-3F70-4002-961E-284EC8678005}"/>
              </c:ext>
            </c:extLst>
          </c:dPt>
          <c:dPt>
            <c:idx val="10"/>
            <c:invertIfNegative val="0"/>
            <c:bubble3D val="0"/>
            <c:spPr>
              <a:solidFill>
                <a:schemeClr val="tx2"/>
              </a:solidFill>
            </c:spPr>
            <c:extLst>
              <c:ext xmlns:c16="http://schemas.microsoft.com/office/drawing/2014/chart" uri="{C3380CC4-5D6E-409C-BE32-E72D297353CC}">
                <c16:uniqueId val="{0000000B-3F70-4002-961E-284EC8678005}"/>
              </c:ext>
            </c:extLst>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'Intensität Länder'!$W$98:$W$108</c:f>
              <c:strCache>
                <c:ptCount val="11"/>
                <c:pt idx="0">
                  <c:v>Japan</c:v>
                </c:pt>
                <c:pt idx="1">
                  <c:v>Schweiz</c:v>
                </c:pt>
                <c:pt idx="2">
                  <c:v>VK</c:v>
                </c:pt>
                <c:pt idx="3">
                  <c:v>Korea</c:v>
                </c:pt>
                <c:pt idx="4">
                  <c:v>USA</c:v>
                </c:pt>
                <c:pt idx="5">
                  <c:v>Deutschland</c:v>
                </c:pt>
                <c:pt idx="6">
                  <c:v>Frankreich</c:v>
                </c:pt>
                <c:pt idx="7">
                  <c:v>Norwegen</c:v>
                </c:pt>
                <c:pt idx="8">
                  <c:v>Finnland</c:v>
                </c:pt>
                <c:pt idx="9">
                  <c:v>Österreich</c:v>
                </c:pt>
                <c:pt idx="10">
                  <c:v>EU</c:v>
                </c:pt>
              </c:strCache>
            </c:strRef>
          </c:cat>
          <c:val>
            <c:numRef>
              <c:f>'Intensität Länder'!$X$98:$X$108</c:f>
              <c:numCache>
                <c:formatCode>0.0%</c:formatCode>
                <c:ptCount val="11"/>
                <c:pt idx="0">
                  <c:v>4.0986985950831084E-2</c:v>
                </c:pt>
                <c:pt idx="1">
                  <c:v>2.8971937483370912E-2</c:v>
                </c:pt>
                <c:pt idx="2">
                  <c:v>2.4999992356107548E-2</c:v>
                </c:pt>
                <c:pt idx="3">
                  <c:v>2.2055327710826887E-2</c:v>
                </c:pt>
                <c:pt idx="4">
                  <c:v>2.0998821932241722E-2</c:v>
                </c:pt>
                <c:pt idx="5">
                  <c:v>2.0030545602773109E-2</c:v>
                </c:pt>
                <c:pt idx="6">
                  <c:v>1.9256177594713372E-2</c:v>
                </c:pt>
                <c:pt idx="7">
                  <c:v>1.8368109823676919E-2</c:v>
                </c:pt>
                <c:pt idx="8">
                  <c:v>1.520199081788174E-2</c:v>
                </c:pt>
                <c:pt idx="9">
                  <c:v>1.5029922052485194E-2</c:v>
                </c:pt>
                <c:pt idx="10">
                  <c:v>1.4429316846009019E-2</c:v>
                </c:pt>
              </c:numCache>
            </c:numRef>
          </c:val>
          <c:extLst>
            <c:ext xmlns:c16="http://schemas.microsoft.com/office/drawing/2014/chart" uri="{C3380CC4-5D6E-409C-BE32-E72D297353CC}">
              <c16:uniqueId val="{0000000C-3F70-4002-961E-284EC8678005}"/>
            </c:ext>
          </c:extLst>
        </c:ser>
        <c:dLbls>
          <c:dLblPos val="outEnd"/>
          <c:showLegendKey val="0"/>
          <c:showVal val="1"/>
          <c:showCatName val="0"/>
          <c:showSerName val="0"/>
          <c:showPercent val="0"/>
          <c:showBubbleSize val="0"/>
        </c:dLbls>
        <c:gapWidth val="50"/>
        <c:axId val="608678160"/>
        <c:axId val="608678552"/>
      </c:barChart>
      <c:catAx>
        <c:axId val="608678160"/>
        <c:scaling>
          <c:orientation val="minMax"/>
        </c:scaling>
        <c:delete val="0"/>
        <c:axPos val="b"/>
        <c:numFmt formatCode="General" sourceLinked="1"/>
        <c:majorTickMark val="out"/>
        <c:minorTickMark val="none"/>
        <c:tickLblPos val="nextTo"/>
        <c:spPr>
          <a:ln>
            <a:solidFill>
              <a:srgbClr val="969696"/>
            </a:solidFill>
          </a:ln>
        </c:spPr>
        <c:txPr>
          <a:bodyPr rot="-5400000" vert="horz"/>
          <a:lstStyle/>
          <a:p>
            <a:pPr>
              <a:defRPr/>
            </a:pPr>
            <a:endParaRPr lang="de-DE"/>
          </a:p>
        </c:txPr>
        <c:crossAx val="608678552"/>
        <c:crosses val="autoZero"/>
        <c:auto val="1"/>
        <c:lblAlgn val="ctr"/>
        <c:lblOffset val="100"/>
        <c:noMultiLvlLbl val="0"/>
      </c:catAx>
      <c:valAx>
        <c:axId val="608678552"/>
        <c:scaling>
          <c:orientation val="minMax"/>
        </c:scaling>
        <c:delete val="1"/>
        <c:axPos val="l"/>
        <c:numFmt formatCode="0.0%" sourceLinked="1"/>
        <c:majorTickMark val="out"/>
        <c:minorTickMark val="none"/>
        <c:tickLblPos val="nextTo"/>
        <c:crossAx val="608678160"/>
        <c:crosses val="autoZero"/>
        <c:crossBetween val="between"/>
      </c:valAx>
      <c:spPr>
        <a:solidFill>
          <a:srgbClr val="EAEAEA"/>
        </a:solidFill>
        <a:ln w="25400">
          <a:noFill/>
        </a:ln>
      </c:spPr>
    </c:plotArea>
    <c:plotVisOnly val="1"/>
    <c:dispBlanksAs val="gap"/>
    <c:showDLblsOverMax val="0"/>
  </c:chart>
  <c:spPr>
    <a:solidFill>
      <a:srgbClr val="EAEAEA"/>
    </a:solidFill>
    <a:ln w="25400">
      <a:noFill/>
    </a:ln>
  </c:spPr>
  <c:txPr>
    <a:bodyPr/>
    <a:lstStyle/>
    <a:p>
      <a:pPr>
        <a:defRPr sz="1200" b="1">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0402307738859717E-2"/>
          <c:y val="0.10954322201688438"/>
          <c:w val="0.94798460610869417"/>
          <c:h val="0.77744047700404018"/>
        </c:manualLayout>
      </c:layout>
      <c:barChart>
        <c:barDir val="col"/>
        <c:grouping val="clustered"/>
        <c:varyColors val="0"/>
        <c:ser>
          <c:idx val="2"/>
          <c:order val="2"/>
          <c:tx>
            <c:strRef>
              <c:f>'AH Deutschlands'!$K$18</c:f>
              <c:strCache>
                <c:ptCount val="1"/>
                <c:pt idx="0">
                  <c:v> Saldo</c:v>
                </c:pt>
              </c:strCache>
            </c:strRef>
          </c:tx>
          <c:spPr>
            <a:solidFill>
              <a:srgbClr val="B22063"/>
            </a:solidFill>
          </c:spPr>
          <c:invertIfNegative val="0"/>
          <c:cat>
            <c:numRef>
              <c:f>'AH Deutschlands'!$L$15:$W$15</c:f>
              <c:numCache>
                <c:formatCode>General</c:formatCode>
                <c:ptCount val="12"/>
                <c:pt idx="0">
                  <c:v>2010</c:v>
                </c:pt>
                <c:pt idx="1">
                  <c:v>2011</c:v>
                </c:pt>
                <c:pt idx="2">
                  <c:v>2012</c:v>
                </c:pt>
                <c:pt idx="3">
                  <c:v>2013</c:v>
                </c:pt>
                <c:pt idx="4">
                  <c:v>2014</c:v>
                </c:pt>
                <c:pt idx="5">
                  <c:v>2015</c:v>
                </c:pt>
                <c:pt idx="6">
                  <c:v>2016</c:v>
                </c:pt>
                <c:pt idx="7">
                  <c:v>2017</c:v>
                </c:pt>
                <c:pt idx="8">
                  <c:v>2018</c:v>
                </c:pt>
                <c:pt idx="9">
                  <c:v>2019</c:v>
                </c:pt>
                <c:pt idx="10">
                  <c:v>2020</c:v>
                </c:pt>
                <c:pt idx="11">
                  <c:v>2021</c:v>
                </c:pt>
              </c:numCache>
            </c:numRef>
          </c:cat>
          <c:val>
            <c:numRef>
              <c:f>'AH Deutschlands'!$L$18:$W$18</c:f>
              <c:numCache>
                <c:formatCode>0.0</c:formatCode>
                <c:ptCount val="12"/>
                <c:pt idx="0">
                  <c:v>14.693871532495802</c:v>
                </c:pt>
                <c:pt idx="1">
                  <c:v>13.795092204794759</c:v>
                </c:pt>
                <c:pt idx="2">
                  <c:v>18.373880636186239</c:v>
                </c:pt>
                <c:pt idx="3">
                  <c:v>23.580518674398082</c:v>
                </c:pt>
                <c:pt idx="4">
                  <c:v>23.759344861886923</c:v>
                </c:pt>
                <c:pt idx="5">
                  <c:v>24.722164987265138</c:v>
                </c:pt>
                <c:pt idx="6">
                  <c:v>23.983056578118479</c:v>
                </c:pt>
                <c:pt idx="7">
                  <c:v>26.422517404479549</c:v>
                </c:pt>
                <c:pt idx="8">
                  <c:v>26.378508270769728</c:v>
                </c:pt>
                <c:pt idx="9">
                  <c:v>21.830232103672408</c:v>
                </c:pt>
                <c:pt idx="10">
                  <c:v>24.843333656054838</c:v>
                </c:pt>
                <c:pt idx="11">
                  <c:v>36.006420654258243</c:v>
                </c:pt>
              </c:numCache>
            </c:numRef>
          </c:val>
          <c:extLst>
            <c:ext xmlns:c16="http://schemas.microsoft.com/office/drawing/2014/chart" uri="{C3380CC4-5D6E-409C-BE32-E72D297353CC}">
              <c16:uniqueId val="{00000000-2777-4229-AD97-CBAB5344919E}"/>
            </c:ext>
          </c:extLst>
        </c:ser>
        <c:dLbls>
          <c:showLegendKey val="0"/>
          <c:showVal val="0"/>
          <c:showCatName val="0"/>
          <c:showSerName val="0"/>
          <c:showPercent val="0"/>
          <c:showBubbleSize val="0"/>
        </c:dLbls>
        <c:gapWidth val="50"/>
        <c:axId val="608674632"/>
        <c:axId val="608675024"/>
      </c:barChart>
      <c:lineChart>
        <c:grouping val="standard"/>
        <c:varyColors val="0"/>
        <c:ser>
          <c:idx val="0"/>
          <c:order val="0"/>
          <c:tx>
            <c:strRef>
              <c:f>'AH Deutschlands'!$K$16</c:f>
              <c:strCache>
                <c:ptCount val="1"/>
                <c:pt idx="0">
                  <c:v> Ausfuhr</c:v>
                </c:pt>
              </c:strCache>
            </c:strRef>
          </c:tx>
          <c:spPr>
            <a:ln w="76200">
              <a:solidFill>
                <a:srgbClr val="166E79"/>
              </a:solidFill>
            </a:ln>
          </c:spPr>
          <c:marker>
            <c:symbol val="none"/>
          </c:marker>
          <c:cat>
            <c:numRef>
              <c:f>'AH Deutschlands'!$L$15:$W$15</c:f>
              <c:numCache>
                <c:formatCode>General</c:formatCode>
                <c:ptCount val="12"/>
                <c:pt idx="0">
                  <c:v>2010</c:v>
                </c:pt>
                <c:pt idx="1">
                  <c:v>2011</c:v>
                </c:pt>
                <c:pt idx="2">
                  <c:v>2012</c:v>
                </c:pt>
                <c:pt idx="3">
                  <c:v>2013</c:v>
                </c:pt>
                <c:pt idx="4">
                  <c:v>2014</c:v>
                </c:pt>
                <c:pt idx="5">
                  <c:v>2015</c:v>
                </c:pt>
                <c:pt idx="6">
                  <c:v>2016</c:v>
                </c:pt>
                <c:pt idx="7">
                  <c:v>2017</c:v>
                </c:pt>
                <c:pt idx="8">
                  <c:v>2018</c:v>
                </c:pt>
                <c:pt idx="9">
                  <c:v>2019</c:v>
                </c:pt>
                <c:pt idx="10">
                  <c:v>2020</c:v>
                </c:pt>
                <c:pt idx="11">
                  <c:v>2021</c:v>
                </c:pt>
              </c:numCache>
            </c:numRef>
          </c:cat>
          <c:val>
            <c:numRef>
              <c:f>'AH Deutschlands'!$L$16:$W$16</c:f>
              <c:numCache>
                <c:formatCode>0.0</c:formatCode>
                <c:ptCount val="12"/>
                <c:pt idx="0">
                  <c:v>75.672491009455086</c:v>
                </c:pt>
                <c:pt idx="1">
                  <c:v>80.091071801367789</c:v>
                </c:pt>
                <c:pt idx="2">
                  <c:v>84.170285061562353</c:v>
                </c:pt>
                <c:pt idx="3">
                  <c:v>87.936376898811631</c:v>
                </c:pt>
                <c:pt idx="4">
                  <c:v>92.542118373739441</c:v>
                </c:pt>
                <c:pt idx="5">
                  <c:v>100.25750012004173</c:v>
                </c:pt>
                <c:pt idx="6">
                  <c:v>100.13201715269379</c:v>
                </c:pt>
                <c:pt idx="7">
                  <c:v>107.75164523186882</c:v>
                </c:pt>
                <c:pt idx="8">
                  <c:v>116.1790644599354</c:v>
                </c:pt>
                <c:pt idx="9">
                  <c:v>116.70420160310057</c:v>
                </c:pt>
                <c:pt idx="10">
                  <c:v>120.31323452279685</c:v>
                </c:pt>
                <c:pt idx="11">
                  <c:v>142.91995759576514</c:v>
                </c:pt>
              </c:numCache>
            </c:numRef>
          </c:val>
          <c:smooth val="0"/>
          <c:extLst>
            <c:ext xmlns:c16="http://schemas.microsoft.com/office/drawing/2014/chart" uri="{C3380CC4-5D6E-409C-BE32-E72D297353CC}">
              <c16:uniqueId val="{00000001-2777-4229-AD97-CBAB5344919E}"/>
            </c:ext>
          </c:extLst>
        </c:ser>
        <c:ser>
          <c:idx val="1"/>
          <c:order val="1"/>
          <c:tx>
            <c:strRef>
              <c:f>'AH Deutschlands'!$K$17</c:f>
              <c:strCache>
                <c:ptCount val="1"/>
                <c:pt idx="0">
                  <c:v> Einfuhr</c:v>
                </c:pt>
              </c:strCache>
            </c:strRef>
          </c:tx>
          <c:spPr>
            <a:ln w="76200">
              <a:solidFill>
                <a:srgbClr val="FF5C33"/>
              </a:solidFill>
            </a:ln>
          </c:spPr>
          <c:marker>
            <c:symbol val="none"/>
          </c:marker>
          <c:cat>
            <c:numRef>
              <c:f>'AH Deutschlands'!$L$15:$W$15</c:f>
              <c:numCache>
                <c:formatCode>General</c:formatCode>
                <c:ptCount val="12"/>
                <c:pt idx="0">
                  <c:v>2010</c:v>
                </c:pt>
                <c:pt idx="1">
                  <c:v>2011</c:v>
                </c:pt>
                <c:pt idx="2">
                  <c:v>2012</c:v>
                </c:pt>
                <c:pt idx="3">
                  <c:v>2013</c:v>
                </c:pt>
                <c:pt idx="4">
                  <c:v>2014</c:v>
                </c:pt>
                <c:pt idx="5">
                  <c:v>2015</c:v>
                </c:pt>
                <c:pt idx="6">
                  <c:v>2016</c:v>
                </c:pt>
                <c:pt idx="7">
                  <c:v>2017</c:v>
                </c:pt>
                <c:pt idx="8">
                  <c:v>2018</c:v>
                </c:pt>
                <c:pt idx="9">
                  <c:v>2019</c:v>
                </c:pt>
                <c:pt idx="10">
                  <c:v>2020</c:v>
                </c:pt>
                <c:pt idx="11">
                  <c:v>2021</c:v>
                </c:pt>
              </c:numCache>
            </c:numRef>
          </c:cat>
          <c:val>
            <c:numRef>
              <c:f>'AH Deutschlands'!$L$17:$W$17</c:f>
              <c:numCache>
                <c:formatCode>0.0</c:formatCode>
                <c:ptCount val="12"/>
                <c:pt idx="0">
                  <c:v>60.978619476959281</c:v>
                </c:pt>
                <c:pt idx="1">
                  <c:v>66.295979596573034</c:v>
                </c:pt>
                <c:pt idx="2">
                  <c:v>65.796404425376124</c:v>
                </c:pt>
                <c:pt idx="3">
                  <c:v>64.355858224413552</c:v>
                </c:pt>
                <c:pt idx="4">
                  <c:v>68.782773511852525</c:v>
                </c:pt>
                <c:pt idx="5">
                  <c:v>75.535335132776581</c:v>
                </c:pt>
                <c:pt idx="6">
                  <c:v>76.148960574575312</c:v>
                </c:pt>
                <c:pt idx="7">
                  <c:v>81.329127827389271</c:v>
                </c:pt>
                <c:pt idx="8">
                  <c:v>89.80055618916569</c:v>
                </c:pt>
                <c:pt idx="9">
                  <c:v>94.873969499428171</c:v>
                </c:pt>
                <c:pt idx="10">
                  <c:v>95.469900866741995</c:v>
                </c:pt>
                <c:pt idx="11">
                  <c:v>106.91353694150692</c:v>
                </c:pt>
              </c:numCache>
            </c:numRef>
          </c:val>
          <c:smooth val="0"/>
          <c:extLst>
            <c:ext xmlns:c16="http://schemas.microsoft.com/office/drawing/2014/chart" uri="{C3380CC4-5D6E-409C-BE32-E72D297353CC}">
              <c16:uniqueId val="{00000002-2777-4229-AD97-CBAB5344919E}"/>
            </c:ext>
          </c:extLst>
        </c:ser>
        <c:dLbls>
          <c:showLegendKey val="0"/>
          <c:showVal val="0"/>
          <c:showCatName val="0"/>
          <c:showSerName val="0"/>
          <c:showPercent val="0"/>
          <c:showBubbleSize val="0"/>
        </c:dLbls>
        <c:marker val="1"/>
        <c:smooth val="0"/>
        <c:axId val="608674632"/>
        <c:axId val="608675024"/>
      </c:lineChart>
      <c:catAx>
        <c:axId val="608674632"/>
        <c:scaling>
          <c:orientation val="minMax"/>
        </c:scaling>
        <c:delete val="0"/>
        <c:axPos val="b"/>
        <c:majorGridlines>
          <c:spPr>
            <a:ln>
              <a:solidFill>
                <a:srgbClr val="969696"/>
              </a:solidFill>
            </a:ln>
          </c:spPr>
        </c:majorGridlines>
        <c:numFmt formatCode="General" sourceLinked="1"/>
        <c:majorTickMark val="out"/>
        <c:minorTickMark val="none"/>
        <c:tickLblPos val="low"/>
        <c:spPr>
          <a:ln>
            <a:solidFill>
              <a:srgbClr val="969696"/>
            </a:solidFill>
          </a:ln>
        </c:spPr>
        <c:crossAx val="608675024"/>
        <c:crosses val="autoZero"/>
        <c:auto val="1"/>
        <c:lblAlgn val="ctr"/>
        <c:lblOffset val="100"/>
        <c:tickMarkSkip val="1"/>
        <c:noMultiLvlLbl val="0"/>
      </c:catAx>
      <c:valAx>
        <c:axId val="608675024"/>
        <c:scaling>
          <c:orientation val="minMax"/>
        </c:scaling>
        <c:delete val="0"/>
        <c:axPos val="l"/>
        <c:majorGridlines>
          <c:spPr>
            <a:ln>
              <a:solidFill>
                <a:srgbClr val="969696"/>
              </a:solidFill>
            </a:ln>
          </c:spPr>
        </c:majorGridlines>
        <c:numFmt formatCode="0" sourceLinked="0"/>
        <c:majorTickMark val="out"/>
        <c:minorTickMark val="none"/>
        <c:tickLblPos val="nextTo"/>
        <c:spPr>
          <a:ln>
            <a:solidFill>
              <a:srgbClr val="969696"/>
            </a:solidFill>
          </a:ln>
        </c:spPr>
        <c:crossAx val="608674632"/>
        <c:crosses val="autoZero"/>
        <c:crossBetween val="between"/>
      </c:valAx>
      <c:spPr>
        <a:noFill/>
        <a:ln w="25400">
          <a:noFill/>
        </a:ln>
      </c:spPr>
    </c:plotArea>
    <c:legend>
      <c:legendPos val="t"/>
      <c:overlay val="0"/>
      <c:spPr>
        <a:noFill/>
      </c:spPr>
    </c:legend>
    <c:plotVisOnly val="1"/>
    <c:dispBlanksAs val="gap"/>
    <c:showDLblsOverMax val="0"/>
  </c:chart>
  <c:spPr>
    <a:solidFill>
      <a:srgbClr val="EAEAEA"/>
    </a:solidFill>
    <a:ln w="9525">
      <a:noFill/>
    </a:ln>
  </c:spPr>
  <c:txPr>
    <a:bodyPr/>
    <a:lstStyle/>
    <a:p>
      <a:pPr>
        <a:defRPr sz="1400" b="1">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1.7709310233532947E-3"/>
          <c:y val="0"/>
          <c:w val="0.99682591768257833"/>
          <c:h val="0.88839029120486646"/>
        </c:manualLayout>
      </c:layout>
      <c:barChart>
        <c:barDir val="col"/>
        <c:grouping val="clustered"/>
        <c:varyColors val="0"/>
        <c:ser>
          <c:idx val="3"/>
          <c:order val="0"/>
          <c:tx>
            <c:strRef>
              <c:f>'Außenhandelssaldo gegenüber D.'!$C$29</c:f>
              <c:strCache>
                <c:ptCount val="1"/>
                <c:pt idx="0">
                  <c:v>2010</c:v>
                </c:pt>
              </c:strCache>
            </c:strRef>
          </c:tx>
          <c:spPr>
            <a:solidFill>
              <a:srgbClr val="FF5C33"/>
            </a:solidFill>
            <a:ln w="25400">
              <a:noFill/>
            </a:ln>
          </c:spPr>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'Außenhandelssaldo gegenüber D.'!$D$26:$J$26</c:f>
              <c:strCache>
                <c:ptCount val="6"/>
                <c:pt idx="0">
                  <c:v>Frankreich</c:v>
                </c:pt>
                <c:pt idx="1">
                  <c:v>Großbritannien</c:v>
                </c:pt>
                <c:pt idx="2">
                  <c:v>USA</c:v>
                </c:pt>
                <c:pt idx="3">
                  <c:v>Japan</c:v>
                </c:pt>
                <c:pt idx="4">
                  <c:v>Korea</c:v>
                </c:pt>
                <c:pt idx="5">
                  <c:v>China</c:v>
                </c:pt>
              </c:strCache>
            </c:strRef>
          </c:cat>
          <c:val>
            <c:numRef>
              <c:f>'Außenhandelssaldo gegenüber D.'!$D$29:$J$29</c:f>
              <c:numCache>
                <c:formatCode>0.0</c:formatCode>
                <c:ptCount val="6"/>
                <c:pt idx="0">
                  <c:v>0.91712679126725138</c:v>
                </c:pt>
                <c:pt idx="1">
                  <c:v>-0.44424142734182581</c:v>
                </c:pt>
                <c:pt idx="2">
                  <c:v>-2.3940960896231269</c:v>
                </c:pt>
                <c:pt idx="3">
                  <c:v>0.95323356647760438</c:v>
                </c:pt>
                <c:pt idx="4">
                  <c:v>0.59383079921626503</c:v>
                </c:pt>
                <c:pt idx="5">
                  <c:v>0.59077275114402239</c:v>
                </c:pt>
              </c:numCache>
            </c:numRef>
          </c:val>
          <c:extLst>
            <c:ext xmlns:c16="http://schemas.microsoft.com/office/drawing/2014/chart" uri="{C3380CC4-5D6E-409C-BE32-E72D297353CC}">
              <c16:uniqueId val="{00000000-1670-4FC9-B696-D11E966C2956}"/>
            </c:ext>
          </c:extLst>
        </c:ser>
        <c:ser>
          <c:idx val="2"/>
          <c:order val="1"/>
          <c:tx>
            <c:strRef>
              <c:f>'Außenhandelssaldo gegenüber D.'!$C$32</c:f>
              <c:strCache>
                <c:ptCount val="1"/>
                <c:pt idx="0">
                  <c:v>2021</c:v>
                </c:pt>
              </c:strCache>
            </c:strRef>
          </c:tx>
          <c:spPr>
            <a:solidFill>
              <a:srgbClr val="004A94"/>
            </a:solidFill>
            <a:ln w="25400">
              <a:noFill/>
            </a:ln>
          </c:spPr>
          <c:invertIfNegative val="0"/>
          <c:dLbls>
            <c:dLbl>
              <c:idx val="2"/>
              <c:spPr>
                <a:noFill/>
                <a:ln>
                  <a:noFill/>
                </a:ln>
                <a:effectLst/>
              </c:spPr>
              <c:txPr>
                <a:bodyPr wrap="square" lIns="38100" tIns="19050" rIns="38100" bIns="19050" anchor="ctr">
                  <a:spAutoFit/>
                </a:bodyPr>
                <a:lstStyle/>
                <a:p>
                  <a:pPr>
                    <a:defRPr>
                      <a:solidFill>
                        <a:schemeClr val="bg1"/>
                      </a:solidFill>
                    </a:defRPr>
                  </a:pPr>
                  <a:endParaRPr lang="de-DE"/>
                </a:p>
              </c:txPr>
              <c:dLblPos val="outEnd"/>
              <c:showLegendKey val="0"/>
              <c:showVal val="1"/>
              <c:showCatName val="0"/>
              <c:showSerName val="0"/>
              <c:showPercent val="0"/>
              <c:showBubbleSize val="0"/>
              <c:extLst>
                <c:ext xmlns:c16="http://schemas.microsoft.com/office/drawing/2014/chart" uri="{C3380CC4-5D6E-409C-BE32-E72D297353CC}">
                  <c16:uniqueId val="{00000001-1670-4FC9-B696-D11E966C2956}"/>
                </c:ext>
              </c:extLst>
            </c:dLbl>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'Außenhandelssaldo gegenüber D.'!$D$26:$J$26</c:f>
              <c:strCache>
                <c:ptCount val="6"/>
                <c:pt idx="0">
                  <c:v>Frankreich</c:v>
                </c:pt>
                <c:pt idx="1">
                  <c:v>Großbritannien</c:v>
                </c:pt>
                <c:pt idx="2">
                  <c:v>USA</c:v>
                </c:pt>
                <c:pt idx="3">
                  <c:v>Japan</c:v>
                </c:pt>
                <c:pt idx="4">
                  <c:v>Korea</c:v>
                </c:pt>
                <c:pt idx="5">
                  <c:v>China</c:v>
                </c:pt>
              </c:strCache>
            </c:strRef>
          </c:cat>
          <c:val>
            <c:numRef>
              <c:f>'Außenhandelssaldo gegenüber D.'!$D$32:$J$32</c:f>
              <c:numCache>
                <c:formatCode>0.0</c:formatCode>
                <c:ptCount val="6"/>
                <c:pt idx="0">
                  <c:v>4.1330170747200903</c:v>
                </c:pt>
                <c:pt idx="1">
                  <c:v>2.1096164619651914</c:v>
                </c:pt>
                <c:pt idx="2">
                  <c:v>9.8520020898928884</c:v>
                </c:pt>
                <c:pt idx="3">
                  <c:v>1.8716452087253197</c:v>
                </c:pt>
                <c:pt idx="4">
                  <c:v>0.25497188062953979</c:v>
                </c:pt>
                <c:pt idx="5">
                  <c:v>2.9984586555883546</c:v>
                </c:pt>
              </c:numCache>
            </c:numRef>
          </c:val>
          <c:extLst>
            <c:ext xmlns:c16="http://schemas.microsoft.com/office/drawing/2014/chart" uri="{C3380CC4-5D6E-409C-BE32-E72D297353CC}">
              <c16:uniqueId val="{00000002-1670-4FC9-B696-D11E966C2956}"/>
            </c:ext>
          </c:extLst>
        </c:ser>
        <c:dLbls>
          <c:dLblPos val="outEnd"/>
          <c:showLegendKey val="0"/>
          <c:showVal val="1"/>
          <c:showCatName val="0"/>
          <c:showSerName val="0"/>
          <c:showPercent val="0"/>
          <c:showBubbleSize val="0"/>
        </c:dLbls>
        <c:gapWidth val="50"/>
        <c:overlap val="-5"/>
        <c:axId val="608679336"/>
        <c:axId val="608675416"/>
      </c:barChart>
      <c:catAx>
        <c:axId val="608679336"/>
        <c:scaling>
          <c:orientation val="minMax"/>
        </c:scaling>
        <c:delete val="0"/>
        <c:axPos val="b"/>
        <c:majorGridlines>
          <c:spPr>
            <a:ln>
              <a:solidFill>
                <a:srgbClr val="969696"/>
              </a:solidFill>
            </a:ln>
          </c:spPr>
        </c:majorGridlines>
        <c:numFmt formatCode="General" sourceLinked="1"/>
        <c:majorTickMark val="none"/>
        <c:minorTickMark val="none"/>
        <c:tickLblPos val="low"/>
        <c:spPr>
          <a:ln w="3175">
            <a:solidFill>
              <a:srgbClr val="969696"/>
            </a:solidFill>
            <a:prstDash val="solid"/>
          </a:ln>
        </c:spPr>
        <c:txPr>
          <a:bodyPr rot="-5400000" vert="horz"/>
          <a:lstStyle/>
          <a:p>
            <a:pPr>
              <a:defRPr sz="1400"/>
            </a:pPr>
            <a:endParaRPr lang="de-DE"/>
          </a:p>
        </c:txPr>
        <c:crossAx val="608675416"/>
        <c:crosses val="autoZero"/>
        <c:auto val="1"/>
        <c:lblAlgn val="ctr"/>
        <c:lblOffset val="100"/>
        <c:noMultiLvlLbl val="0"/>
      </c:catAx>
      <c:valAx>
        <c:axId val="608675416"/>
        <c:scaling>
          <c:orientation val="minMax"/>
          <c:max val="10"/>
        </c:scaling>
        <c:delete val="1"/>
        <c:axPos val="l"/>
        <c:numFmt formatCode="0.0" sourceLinked="0"/>
        <c:majorTickMark val="out"/>
        <c:minorTickMark val="none"/>
        <c:tickLblPos val="nextTo"/>
        <c:crossAx val="608679336"/>
        <c:crosses val="autoZero"/>
        <c:crossBetween val="between"/>
      </c:valAx>
      <c:spPr>
        <a:noFill/>
        <a:ln w="25400">
          <a:noFill/>
        </a:ln>
      </c:spPr>
    </c:plotArea>
    <c:legend>
      <c:legendPos val="tr"/>
      <c:layout>
        <c:manualLayout>
          <c:xMode val="edge"/>
          <c:yMode val="edge"/>
          <c:x val="0.68217135915867944"/>
          <c:y val="1.8271790729008482E-2"/>
          <c:w val="0.30514892838125668"/>
          <c:h val="0.10609244327172479"/>
        </c:manualLayout>
      </c:layout>
      <c:overlay val="0"/>
      <c:spPr>
        <a:noFill/>
        <a:ln w="25400">
          <a:noFill/>
        </a:ln>
      </c:spPr>
    </c:legend>
    <c:plotVisOnly val="1"/>
    <c:dispBlanksAs val="gap"/>
    <c:showDLblsOverMax val="0"/>
  </c:chart>
  <c:spPr>
    <a:solidFill>
      <a:srgbClr val="EAEAEA"/>
    </a:solidFill>
    <a:ln w="25400">
      <a:noFill/>
    </a:ln>
  </c:spPr>
  <c:txPr>
    <a:bodyPr/>
    <a:lstStyle/>
    <a:p>
      <a:pPr>
        <a:defRPr sz="1400" b="1" i="0" u="none" strike="noStrike" baseline="0">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0402307738859717E-2"/>
          <c:y val="0.10954322201688438"/>
          <c:w val="0.94798460610869417"/>
          <c:h val="0.77744047700404018"/>
        </c:manualLayout>
      </c:layout>
      <c:barChart>
        <c:barDir val="col"/>
        <c:grouping val="clustered"/>
        <c:varyColors val="0"/>
        <c:ser>
          <c:idx val="2"/>
          <c:order val="2"/>
          <c:tx>
            <c:strRef>
              <c:f>'AH Deutschlands'!$A$6</c:f>
              <c:strCache>
                <c:ptCount val="1"/>
                <c:pt idx="0">
                  <c:v> Saldo</c:v>
                </c:pt>
              </c:strCache>
            </c:strRef>
          </c:tx>
          <c:spPr>
            <a:solidFill>
              <a:srgbClr val="B22063"/>
            </a:solidFill>
          </c:spPr>
          <c:invertIfNegative val="0"/>
          <c:cat>
            <c:numRef>
              <c:f>'AH Deutschlands'!$B$3:$W$3</c:f>
              <c:numCache>
                <c:formatCode>General</c:formatCode>
                <c:ptCount val="22"/>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numCache>
            </c:numRef>
          </c:cat>
          <c:val>
            <c:numRef>
              <c:f>'AH Deutschlands'!$B$6:$W$6</c:f>
              <c:numCache>
                <c:formatCode>0.0</c:formatCode>
                <c:ptCount val="22"/>
                <c:pt idx="0">
                  <c:v>1.0595811549734648</c:v>
                </c:pt>
                <c:pt idx="1">
                  <c:v>2.697410620259042</c:v>
                </c:pt>
                <c:pt idx="2">
                  <c:v>3.6633229169534243</c:v>
                </c:pt>
                <c:pt idx="3">
                  <c:v>3.2839762209493557</c:v>
                </c:pt>
                <c:pt idx="4">
                  <c:v>2.6166477608824685</c:v>
                </c:pt>
                <c:pt idx="5">
                  <c:v>2.7776138365770109</c:v>
                </c:pt>
                <c:pt idx="6">
                  <c:v>2.4304189865242058</c:v>
                </c:pt>
                <c:pt idx="7">
                  <c:v>0.5447344527664697</c:v>
                </c:pt>
                <c:pt idx="8">
                  <c:v>1.3468144687259063</c:v>
                </c:pt>
                <c:pt idx="9">
                  <c:v>0.57132239449337874</c:v>
                </c:pt>
                <c:pt idx="10">
                  <c:v>1.0985339177006104</c:v>
                </c:pt>
                <c:pt idx="11">
                  <c:v>0.83598946597064483</c:v>
                </c:pt>
                <c:pt idx="12">
                  <c:v>0.98101509419401722</c:v>
                </c:pt>
                <c:pt idx="13">
                  <c:v>2.3429137176090116</c:v>
                </c:pt>
                <c:pt idx="14">
                  <c:v>1.6371997320797149</c:v>
                </c:pt>
                <c:pt idx="15">
                  <c:v>-1.2436165608190421</c:v>
                </c:pt>
                <c:pt idx="16">
                  <c:v>-0.59027625273058959</c:v>
                </c:pt>
                <c:pt idx="17">
                  <c:v>-0.54642879324175908</c:v>
                </c:pt>
                <c:pt idx="18">
                  <c:v>-6.3571596049546599</c:v>
                </c:pt>
                <c:pt idx="19">
                  <c:v>-6.2412044797511115</c:v>
                </c:pt>
                <c:pt idx="20">
                  <c:v>-2.8048353122380476</c:v>
                </c:pt>
                <c:pt idx="21">
                  <c:v>3.4791433126306899</c:v>
                </c:pt>
              </c:numCache>
            </c:numRef>
          </c:val>
          <c:extLst>
            <c:ext xmlns:c16="http://schemas.microsoft.com/office/drawing/2014/chart" uri="{C3380CC4-5D6E-409C-BE32-E72D297353CC}">
              <c16:uniqueId val="{00000000-923B-451B-8A45-52274E6856EB}"/>
            </c:ext>
          </c:extLst>
        </c:ser>
        <c:dLbls>
          <c:showLegendKey val="0"/>
          <c:showVal val="0"/>
          <c:showCatName val="0"/>
          <c:showSerName val="0"/>
          <c:showPercent val="0"/>
          <c:showBubbleSize val="0"/>
        </c:dLbls>
        <c:gapWidth val="50"/>
        <c:axId val="608674632"/>
        <c:axId val="608675024"/>
      </c:barChart>
      <c:lineChart>
        <c:grouping val="standard"/>
        <c:varyColors val="0"/>
        <c:ser>
          <c:idx val="0"/>
          <c:order val="0"/>
          <c:tx>
            <c:strRef>
              <c:f>'AH Deutschlands'!$A$4</c:f>
              <c:strCache>
                <c:ptCount val="1"/>
                <c:pt idx="0">
                  <c:v> Ausfuhr</c:v>
                </c:pt>
              </c:strCache>
            </c:strRef>
          </c:tx>
          <c:spPr>
            <a:ln w="76200">
              <a:solidFill>
                <a:srgbClr val="166E79"/>
              </a:solidFill>
            </a:ln>
          </c:spPr>
          <c:marker>
            <c:symbol val="none"/>
          </c:marker>
          <c:cat>
            <c:numRef>
              <c:f>'AH Deutschlands'!$B$3:$W$3</c:f>
              <c:numCache>
                <c:formatCode>General</c:formatCode>
                <c:ptCount val="22"/>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numCache>
            </c:numRef>
          </c:cat>
          <c:val>
            <c:numRef>
              <c:f>'AH Deutschlands'!$B$4:$W$4</c:f>
              <c:numCache>
                <c:formatCode>0.0</c:formatCode>
                <c:ptCount val="22"/>
                <c:pt idx="0">
                  <c:v>18.713345370972817</c:v>
                </c:pt>
                <c:pt idx="1">
                  <c:v>18.986788018077718</c:v>
                </c:pt>
                <c:pt idx="2">
                  <c:v>18.588313496591422</c:v>
                </c:pt>
                <c:pt idx="3">
                  <c:v>18.083256442386581</c:v>
                </c:pt>
                <c:pt idx="4">
                  <c:v>19.518122304158148</c:v>
                </c:pt>
                <c:pt idx="5">
                  <c:v>21.725025424684873</c:v>
                </c:pt>
                <c:pt idx="6">
                  <c:v>24.995499517123157</c:v>
                </c:pt>
                <c:pt idx="7">
                  <c:v>25.92405977287774</c:v>
                </c:pt>
                <c:pt idx="8">
                  <c:v>28.059129687806738</c:v>
                </c:pt>
                <c:pt idx="9">
                  <c:v>22.538345079535691</c:v>
                </c:pt>
                <c:pt idx="10">
                  <c:v>26.8418522301621</c:v>
                </c:pt>
                <c:pt idx="11">
                  <c:v>30.538834391622135</c:v>
                </c:pt>
                <c:pt idx="12">
                  <c:v>31.439963896665791</c:v>
                </c:pt>
                <c:pt idx="13">
                  <c:v>31.89189200186317</c:v>
                </c:pt>
                <c:pt idx="14">
                  <c:v>32.787983957392548</c:v>
                </c:pt>
                <c:pt idx="15">
                  <c:v>32.105724738602028</c:v>
                </c:pt>
                <c:pt idx="16">
                  <c:v>31.133663312475068</c:v>
                </c:pt>
                <c:pt idx="17">
                  <c:v>33.662650699455767</c:v>
                </c:pt>
                <c:pt idx="18">
                  <c:v>34.515307773793602</c:v>
                </c:pt>
                <c:pt idx="19">
                  <c:v>35.342540915901765</c:v>
                </c:pt>
                <c:pt idx="20">
                  <c:v>33.904920326500012</c:v>
                </c:pt>
                <c:pt idx="21">
                  <c:v>42.462424568160472</c:v>
                </c:pt>
              </c:numCache>
            </c:numRef>
          </c:val>
          <c:smooth val="0"/>
          <c:extLst>
            <c:ext xmlns:c16="http://schemas.microsoft.com/office/drawing/2014/chart" uri="{C3380CC4-5D6E-409C-BE32-E72D297353CC}">
              <c16:uniqueId val="{00000001-923B-451B-8A45-52274E6856EB}"/>
            </c:ext>
          </c:extLst>
        </c:ser>
        <c:ser>
          <c:idx val="1"/>
          <c:order val="1"/>
          <c:tx>
            <c:strRef>
              <c:f>'AH Deutschlands'!$A$5</c:f>
              <c:strCache>
                <c:ptCount val="1"/>
                <c:pt idx="0">
                  <c:v> Einfuhr</c:v>
                </c:pt>
              </c:strCache>
            </c:strRef>
          </c:tx>
          <c:spPr>
            <a:ln w="76200">
              <a:solidFill>
                <a:srgbClr val="FF5C33"/>
              </a:solidFill>
            </a:ln>
          </c:spPr>
          <c:marker>
            <c:symbol val="none"/>
          </c:marker>
          <c:cat>
            <c:numRef>
              <c:f>'AH Deutschlands'!$B$3:$W$3</c:f>
              <c:numCache>
                <c:formatCode>General</c:formatCode>
                <c:ptCount val="22"/>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numCache>
            </c:numRef>
          </c:cat>
          <c:val>
            <c:numRef>
              <c:f>'AH Deutschlands'!$B$5:$W$5</c:f>
              <c:numCache>
                <c:formatCode>0.0</c:formatCode>
                <c:ptCount val="22"/>
                <c:pt idx="0">
                  <c:v>17.653764215999352</c:v>
                </c:pt>
                <c:pt idx="1">
                  <c:v>16.289377397818676</c:v>
                </c:pt>
                <c:pt idx="2">
                  <c:v>14.924990579637997</c:v>
                </c:pt>
                <c:pt idx="3">
                  <c:v>14.799280221437225</c:v>
                </c:pt>
                <c:pt idx="4">
                  <c:v>16.901474543275679</c:v>
                </c:pt>
                <c:pt idx="5">
                  <c:v>18.947411588107862</c:v>
                </c:pt>
                <c:pt idx="6">
                  <c:v>22.565080530598951</c:v>
                </c:pt>
                <c:pt idx="7">
                  <c:v>25.379325320111271</c:v>
                </c:pt>
                <c:pt idx="8">
                  <c:v>26.712315219080832</c:v>
                </c:pt>
                <c:pt idx="9">
                  <c:v>21.967022685042313</c:v>
                </c:pt>
                <c:pt idx="10">
                  <c:v>25.74331831246149</c:v>
                </c:pt>
                <c:pt idx="11">
                  <c:v>29.70284492565149</c:v>
                </c:pt>
                <c:pt idx="12">
                  <c:v>30.458948802471774</c:v>
                </c:pt>
                <c:pt idx="13">
                  <c:v>29.548978284254158</c:v>
                </c:pt>
                <c:pt idx="14">
                  <c:v>31.150784225312833</c:v>
                </c:pt>
                <c:pt idx="15">
                  <c:v>33.34934129942107</c:v>
                </c:pt>
                <c:pt idx="16">
                  <c:v>31.723939565205658</c:v>
                </c:pt>
                <c:pt idx="17">
                  <c:v>34.209079492697526</c:v>
                </c:pt>
                <c:pt idx="18">
                  <c:v>40.872467378748262</c:v>
                </c:pt>
                <c:pt idx="19">
                  <c:v>41.583745395652876</c:v>
                </c:pt>
                <c:pt idx="20">
                  <c:v>36.709755638738059</c:v>
                </c:pt>
                <c:pt idx="21">
                  <c:v>38.983281255529782</c:v>
                </c:pt>
              </c:numCache>
            </c:numRef>
          </c:val>
          <c:smooth val="0"/>
          <c:extLst>
            <c:ext xmlns:c16="http://schemas.microsoft.com/office/drawing/2014/chart" uri="{C3380CC4-5D6E-409C-BE32-E72D297353CC}">
              <c16:uniqueId val="{00000002-923B-451B-8A45-52274E6856EB}"/>
            </c:ext>
          </c:extLst>
        </c:ser>
        <c:dLbls>
          <c:showLegendKey val="0"/>
          <c:showVal val="0"/>
          <c:showCatName val="0"/>
          <c:showSerName val="0"/>
          <c:showPercent val="0"/>
          <c:showBubbleSize val="0"/>
        </c:dLbls>
        <c:marker val="1"/>
        <c:smooth val="0"/>
        <c:axId val="608674632"/>
        <c:axId val="608675024"/>
      </c:lineChart>
      <c:catAx>
        <c:axId val="608674632"/>
        <c:scaling>
          <c:orientation val="minMax"/>
        </c:scaling>
        <c:delete val="0"/>
        <c:axPos val="b"/>
        <c:majorGridlines>
          <c:spPr>
            <a:ln>
              <a:solidFill>
                <a:srgbClr val="969696"/>
              </a:solidFill>
            </a:ln>
          </c:spPr>
        </c:majorGridlines>
        <c:numFmt formatCode="General" sourceLinked="1"/>
        <c:majorTickMark val="out"/>
        <c:minorTickMark val="none"/>
        <c:tickLblPos val="low"/>
        <c:spPr>
          <a:ln>
            <a:solidFill>
              <a:srgbClr val="969696"/>
            </a:solidFill>
          </a:ln>
        </c:spPr>
        <c:crossAx val="608675024"/>
        <c:crosses val="autoZero"/>
        <c:auto val="1"/>
        <c:lblAlgn val="ctr"/>
        <c:lblOffset val="100"/>
        <c:tickLblSkip val="2"/>
        <c:tickMarkSkip val="1"/>
        <c:noMultiLvlLbl val="0"/>
      </c:catAx>
      <c:valAx>
        <c:axId val="608675024"/>
        <c:scaling>
          <c:orientation val="minMax"/>
        </c:scaling>
        <c:delete val="0"/>
        <c:axPos val="l"/>
        <c:majorGridlines>
          <c:spPr>
            <a:ln>
              <a:solidFill>
                <a:srgbClr val="969696"/>
              </a:solidFill>
            </a:ln>
          </c:spPr>
        </c:majorGridlines>
        <c:numFmt formatCode="0" sourceLinked="0"/>
        <c:majorTickMark val="out"/>
        <c:minorTickMark val="none"/>
        <c:tickLblPos val="nextTo"/>
        <c:spPr>
          <a:ln>
            <a:solidFill>
              <a:srgbClr val="969696"/>
            </a:solidFill>
          </a:ln>
        </c:spPr>
        <c:crossAx val="608674632"/>
        <c:crosses val="autoZero"/>
        <c:crossBetween val="between"/>
      </c:valAx>
      <c:spPr>
        <a:noFill/>
        <a:ln w="25400">
          <a:noFill/>
        </a:ln>
      </c:spPr>
    </c:plotArea>
    <c:legend>
      <c:legendPos val="t"/>
      <c:overlay val="0"/>
      <c:spPr>
        <a:noFill/>
      </c:spPr>
    </c:legend>
    <c:plotVisOnly val="1"/>
    <c:dispBlanksAs val="gap"/>
    <c:showDLblsOverMax val="0"/>
  </c:chart>
  <c:spPr>
    <a:solidFill>
      <a:srgbClr val="EAEAEA"/>
    </a:solidFill>
    <a:ln w="9525">
      <a:noFill/>
    </a:ln>
  </c:spPr>
  <c:txPr>
    <a:bodyPr/>
    <a:lstStyle/>
    <a:p>
      <a:pPr>
        <a:defRPr sz="1400" b="1">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1.7708802625120198E-3"/>
          <c:y val="2.2370828618627084E-4"/>
          <c:w val="0.99682591768257833"/>
          <c:h val="0.88839029120486646"/>
        </c:manualLayout>
      </c:layout>
      <c:barChart>
        <c:barDir val="col"/>
        <c:grouping val="clustered"/>
        <c:varyColors val="0"/>
        <c:ser>
          <c:idx val="3"/>
          <c:order val="0"/>
          <c:tx>
            <c:strRef>
              <c:f>'Außenhandelssaldo gegenüber D.'!$C$29</c:f>
              <c:strCache>
                <c:ptCount val="1"/>
                <c:pt idx="0">
                  <c:v>2010</c:v>
                </c:pt>
              </c:strCache>
            </c:strRef>
          </c:tx>
          <c:spPr>
            <a:solidFill>
              <a:srgbClr val="FF5C33"/>
            </a:solidFill>
            <a:ln w="25400">
              <a:noFill/>
            </a:ln>
          </c:spPr>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'Außenhandelssaldo gegenüber D.'!$D$26:$J$26</c:f>
              <c:strCache>
                <c:ptCount val="6"/>
                <c:pt idx="0">
                  <c:v>Frankreich</c:v>
                </c:pt>
                <c:pt idx="1">
                  <c:v>Großbritannien</c:v>
                </c:pt>
                <c:pt idx="2">
                  <c:v>USA</c:v>
                </c:pt>
                <c:pt idx="3">
                  <c:v>Japan</c:v>
                </c:pt>
                <c:pt idx="4">
                  <c:v>Korea</c:v>
                </c:pt>
                <c:pt idx="5">
                  <c:v>China</c:v>
                </c:pt>
              </c:strCache>
            </c:strRef>
          </c:cat>
          <c:val>
            <c:numRef>
              <c:f>'Außenhandelssaldo gegenüber D.'!$D$11:$J$11</c:f>
              <c:numCache>
                <c:formatCode>0.0</c:formatCode>
                <c:ptCount val="6"/>
                <c:pt idx="0">
                  <c:v>0.63583044596074867</c:v>
                </c:pt>
                <c:pt idx="1">
                  <c:v>-0.70375231059107235</c:v>
                </c:pt>
                <c:pt idx="2">
                  <c:v>-4.0094308590087557E-2</c:v>
                </c:pt>
                <c:pt idx="3">
                  <c:v>0.15724992521974968</c:v>
                </c:pt>
                <c:pt idx="4">
                  <c:v>0.39911186134017584</c:v>
                </c:pt>
                <c:pt idx="5">
                  <c:v>0.29423494523930471</c:v>
                </c:pt>
              </c:numCache>
            </c:numRef>
          </c:val>
          <c:extLst>
            <c:ext xmlns:c16="http://schemas.microsoft.com/office/drawing/2014/chart" uri="{C3380CC4-5D6E-409C-BE32-E72D297353CC}">
              <c16:uniqueId val="{00000000-C407-47E7-9136-F048DCC93B7F}"/>
            </c:ext>
          </c:extLst>
        </c:ser>
        <c:ser>
          <c:idx val="2"/>
          <c:order val="1"/>
          <c:tx>
            <c:strRef>
              <c:f>'Außenhandelssaldo gegenüber D.'!$C$32</c:f>
              <c:strCache>
                <c:ptCount val="1"/>
                <c:pt idx="0">
                  <c:v>2021</c:v>
                </c:pt>
              </c:strCache>
            </c:strRef>
          </c:tx>
          <c:spPr>
            <a:solidFill>
              <a:srgbClr val="004A94"/>
            </a:solidFill>
            <a:ln w="25400">
              <a:noFill/>
            </a:ln>
          </c:spPr>
          <c:invertIfNegative val="0"/>
          <c:dLbls>
            <c:dLbl>
              <c:idx val="0"/>
              <c:layout>
                <c:manualLayout>
                  <c:x val="4.1986212322953319E-3"/>
                  <c:y val="3.6037382399664031E-2"/>
                </c:manualLayout>
              </c:layout>
              <c:spPr>
                <a:noFill/>
                <a:ln>
                  <a:noFill/>
                </a:ln>
                <a:effectLst/>
              </c:spPr>
              <c:txPr>
                <a:bodyPr wrap="square" lIns="38100" tIns="19050" rIns="38100" bIns="19050" anchor="ctr">
                  <a:noAutofit/>
                </a:bodyPr>
                <a:lstStyle/>
                <a:p>
                  <a:pPr>
                    <a:defRPr>
                      <a:solidFill>
                        <a:schemeClr val="bg1"/>
                      </a:solidFill>
                    </a:defRPr>
                  </a:pPr>
                  <a:endParaRPr lang="de-DE"/>
                </a:p>
              </c:txPr>
              <c:dLblPos val="outEnd"/>
              <c:showLegendKey val="0"/>
              <c:showVal val="1"/>
              <c:showCatName val="0"/>
              <c:showSerName val="0"/>
              <c:showPercent val="0"/>
              <c:showBubbleSize val="0"/>
              <c:extLst>
                <c:ext xmlns:c15="http://schemas.microsoft.com/office/drawing/2012/chart" uri="{CE6537A1-D6FC-4f65-9D91-7224C49458BB}">
                  <c15:layout>
                    <c:manualLayout>
                      <c:w val="6.0821491651107798E-2"/>
                      <c:h val="8.2871082176109293E-2"/>
                    </c:manualLayout>
                  </c15:layout>
                </c:ext>
                <c:ext xmlns:c16="http://schemas.microsoft.com/office/drawing/2014/chart" uri="{C3380CC4-5D6E-409C-BE32-E72D297353CC}">
                  <c16:uniqueId val="{00000001-C407-47E7-9136-F048DCC93B7F}"/>
                </c:ext>
              </c:extLst>
            </c:dLbl>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'Außenhandelssaldo gegenüber D.'!$D$26:$J$26</c:f>
              <c:strCache>
                <c:ptCount val="6"/>
                <c:pt idx="0">
                  <c:v>Frankreich</c:v>
                </c:pt>
                <c:pt idx="1">
                  <c:v>Großbritannien</c:v>
                </c:pt>
                <c:pt idx="2">
                  <c:v>USA</c:v>
                </c:pt>
                <c:pt idx="3">
                  <c:v>Japan</c:v>
                </c:pt>
                <c:pt idx="4">
                  <c:v>Korea</c:v>
                </c:pt>
                <c:pt idx="5">
                  <c:v>China</c:v>
                </c:pt>
              </c:strCache>
            </c:strRef>
          </c:cat>
          <c:val>
            <c:numRef>
              <c:f>'Außenhandelssaldo gegenüber D.'!$D$12:$J$12</c:f>
              <c:numCache>
                <c:formatCode>0.0</c:formatCode>
                <c:ptCount val="6"/>
                <c:pt idx="0">
                  <c:v>1.3886778826807746</c:v>
                </c:pt>
                <c:pt idx="1">
                  <c:v>0.54884001355455503</c:v>
                </c:pt>
                <c:pt idx="2">
                  <c:v>1.1594088788191956</c:v>
                </c:pt>
                <c:pt idx="3">
                  <c:v>-0.18479193417681317</c:v>
                </c:pt>
                <c:pt idx="4">
                  <c:v>0.8132625397180584</c:v>
                </c:pt>
                <c:pt idx="5">
                  <c:v>0.48863651094012894</c:v>
                </c:pt>
              </c:numCache>
            </c:numRef>
          </c:val>
          <c:extLst>
            <c:ext xmlns:c16="http://schemas.microsoft.com/office/drawing/2014/chart" uri="{C3380CC4-5D6E-409C-BE32-E72D297353CC}">
              <c16:uniqueId val="{00000002-C407-47E7-9136-F048DCC93B7F}"/>
            </c:ext>
          </c:extLst>
        </c:ser>
        <c:dLbls>
          <c:dLblPos val="outEnd"/>
          <c:showLegendKey val="0"/>
          <c:showVal val="1"/>
          <c:showCatName val="0"/>
          <c:showSerName val="0"/>
          <c:showPercent val="0"/>
          <c:showBubbleSize val="0"/>
        </c:dLbls>
        <c:gapWidth val="50"/>
        <c:overlap val="-5"/>
        <c:axId val="608679336"/>
        <c:axId val="608675416"/>
      </c:barChart>
      <c:catAx>
        <c:axId val="608679336"/>
        <c:scaling>
          <c:orientation val="minMax"/>
        </c:scaling>
        <c:delete val="0"/>
        <c:axPos val="b"/>
        <c:majorGridlines>
          <c:spPr>
            <a:ln>
              <a:solidFill>
                <a:srgbClr val="969696"/>
              </a:solidFill>
            </a:ln>
          </c:spPr>
        </c:majorGridlines>
        <c:numFmt formatCode="General" sourceLinked="1"/>
        <c:majorTickMark val="none"/>
        <c:minorTickMark val="none"/>
        <c:tickLblPos val="low"/>
        <c:spPr>
          <a:ln w="3175">
            <a:solidFill>
              <a:srgbClr val="969696"/>
            </a:solidFill>
            <a:prstDash val="solid"/>
          </a:ln>
        </c:spPr>
        <c:txPr>
          <a:bodyPr rot="-5400000" vert="horz"/>
          <a:lstStyle/>
          <a:p>
            <a:pPr>
              <a:defRPr sz="1400"/>
            </a:pPr>
            <a:endParaRPr lang="de-DE"/>
          </a:p>
        </c:txPr>
        <c:crossAx val="608675416"/>
        <c:crosses val="autoZero"/>
        <c:auto val="1"/>
        <c:lblAlgn val="ctr"/>
        <c:lblOffset val="100"/>
        <c:noMultiLvlLbl val="0"/>
      </c:catAx>
      <c:valAx>
        <c:axId val="608675416"/>
        <c:scaling>
          <c:orientation val="minMax"/>
        </c:scaling>
        <c:delete val="0"/>
        <c:axPos val="l"/>
        <c:numFmt formatCode="0.0" sourceLinked="0"/>
        <c:majorTickMark val="out"/>
        <c:minorTickMark val="none"/>
        <c:tickLblPos val="none"/>
        <c:spPr>
          <a:ln w="3175">
            <a:noFill/>
            <a:prstDash val="solid"/>
          </a:ln>
        </c:spPr>
        <c:txPr>
          <a:bodyPr rot="0" vert="horz"/>
          <a:lstStyle/>
          <a:p>
            <a:pPr>
              <a:defRPr/>
            </a:pPr>
            <a:endParaRPr lang="de-DE"/>
          </a:p>
        </c:txPr>
        <c:crossAx val="608679336"/>
        <c:crosses val="autoZero"/>
        <c:crossBetween val="between"/>
      </c:valAx>
      <c:spPr>
        <a:noFill/>
        <a:ln w="25400">
          <a:noFill/>
        </a:ln>
      </c:spPr>
    </c:plotArea>
    <c:legend>
      <c:legendPos val="tr"/>
      <c:layout>
        <c:manualLayout>
          <c:xMode val="edge"/>
          <c:yMode val="edge"/>
          <c:x val="0.58927070445095187"/>
          <c:y val="0.55915380253500757"/>
          <c:w val="0.30514892838125668"/>
          <c:h val="0.10609244327172479"/>
        </c:manualLayout>
      </c:layout>
      <c:overlay val="0"/>
      <c:spPr>
        <a:solidFill>
          <a:srgbClr val="EAEAEA"/>
        </a:solidFill>
        <a:ln w="25400">
          <a:noFill/>
        </a:ln>
      </c:spPr>
    </c:legend>
    <c:plotVisOnly val="1"/>
    <c:dispBlanksAs val="gap"/>
    <c:showDLblsOverMax val="0"/>
  </c:chart>
  <c:spPr>
    <a:solidFill>
      <a:srgbClr val="EAEAEA"/>
    </a:solidFill>
    <a:ln w="25400">
      <a:noFill/>
    </a:ln>
  </c:spPr>
  <c:txPr>
    <a:bodyPr/>
    <a:lstStyle/>
    <a:p>
      <a:pPr>
        <a:defRPr sz="1400" b="1" i="0" u="none" strike="noStrike" baseline="0">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2.125584315118181E-2"/>
          <c:y val="3.0627937389622703E-2"/>
          <c:w val="0.99809051195671417"/>
          <c:h val="0.64623007637464658"/>
        </c:manualLayout>
      </c:layout>
      <c:barChart>
        <c:barDir val="col"/>
        <c:grouping val="clustered"/>
        <c:varyColors val="0"/>
        <c:ser>
          <c:idx val="0"/>
          <c:order val="0"/>
          <c:tx>
            <c:strRef>
              <c:f>'Anteil Handel '!$D$1</c:f>
              <c:strCache>
                <c:ptCount val="1"/>
                <c:pt idx="0">
                  <c:v>2010</c:v>
                </c:pt>
              </c:strCache>
            </c:strRef>
          </c:tx>
          <c:spPr>
            <a:solidFill>
              <a:schemeClr val="accent2"/>
            </a:solidFill>
          </c:spPr>
          <c:invertIfNegative val="0"/>
          <c:dLbls>
            <c:spPr>
              <a:noFill/>
              <a:ln>
                <a:noFill/>
              </a:ln>
              <a:effectLst/>
            </c:spPr>
            <c:txPr>
              <a:bodyPr/>
              <a:lstStyle/>
              <a:p>
                <a:pPr>
                  <a:defRPr sz="1200"/>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'Anteil Handel '!$A$2:$A$13</c:f>
              <c:strCache>
                <c:ptCount val="12"/>
                <c:pt idx="0">
                  <c:v>China*</c:v>
                </c:pt>
                <c:pt idx="1">
                  <c:v>USA</c:v>
                </c:pt>
                <c:pt idx="2">
                  <c:v>Deutschland</c:v>
                </c:pt>
                <c:pt idx="3">
                  <c:v>Japan</c:v>
                </c:pt>
                <c:pt idx="4">
                  <c:v>Korea</c:v>
                </c:pt>
                <c:pt idx="5">
                  <c:v>Niederlande</c:v>
                </c:pt>
                <c:pt idx="6">
                  <c:v>Irland</c:v>
                </c:pt>
                <c:pt idx="7">
                  <c:v>Indien</c:v>
                </c:pt>
                <c:pt idx="8">
                  <c:v>Frankreich</c:v>
                </c:pt>
                <c:pt idx="9">
                  <c:v>Schweiz</c:v>
                </c:pt>
                <c:pt idx="10">
                  <c:v>Belgien</c:v>
                </c:pt>
                <c:pt idx="11">
                  <c:v>Grßbritannien</c:v>
                </c:pt>
              </c:strCache>
            </c:strRef>
          </c:cat>
          <c:val>
            <c:numRef>
              <c:f>'Anteil Handel '!$D$2:$D$13</c:f>
              <c:numCache>
                <c:formatCode>#,##0.0</c:formatCode>
                <c:ptCount val="12"/>
                <c:pt idx="0">
                  <c:v>8.1999999999999993</c:v>
                </c:pt>
                <c:pt idx="1">
                  <c:v>13.6</c:v>
                </c:pt>
                <c:pt idx="2">
                  <c:v>9.4</c:v>
                </c:pt>
                <c:pt idx="3">
                  <c:v>8.8000000000000007</c:v>
                </c:pt>
                <c:pt idx="4">
                  <c:v>6.1</c:v>
                </c:pt>
                <c:pt idx="5">
                  <c:v>6</c:v>
                </c:pt>
                <c:pt idx="6">
                  <c:v>4.2</c:v>
                </c:pt>
                <c:pt idx="7">
                  <c:v>2</c:v>
                </c:pt>
                <c:pt idx="8">
                  <c:v>3.6</c:v>
                </c:pt>
                <c:pt idx="9">
                  <c:v>3.2</c:v>
                </c:pt>
                <c:pt idx="10">
                  <c:v>7.8</c:v>
                </c:pt>
                <c:pt idx="11">
                  <c:v>4</c:v>
                </c:pt>
              </c:numCache>
            </c:numRef>
          </c:val>
          <c:extLst>
            <c:ext xmlns:c16="http://schemas.microsoft.com/office/drawing/2014/chart" uri="{C3380CC4-5D6E-409C-BE32-E72D297353CC}">
              <c16:uniqueId val="{00000000-9A55-430E-9E44-14C7A51E37F7}"/>
            </c:ext>
          </c:extLst>
        </c:ser>
        <c:ser>
          <c:idx val="1"/>
          <c:order val="1"/>
          <c:tx>
            <c:strRef>
              <c:f>'Anteil Handel '!$K$1</c:f>
              <c:strCache>
                <c:ptCount val="1"/>
                <c:pt idx="0">
                  <c:v>2021</c:v>
                </c:pt>
              </c:strCache>
            </c:strRef>
          </c:tx>
          <c:spPr>
            <a:solidFill>
              <a:schemeClr val="accent4"/>
            </a:solidFill>
          </c:spPr>
          <c:invertIfNegative val="0"/>
          <c:dLbls>
            <c:spPr>
              <a:noFill/>
              <a:ln>
                <a:noFill/>
              </a:ln>
              <a:effectLst/>
            </c:spPr>
            <c:txPr>
              <a:bodyPr/>
              <a:lstStyle/>
              <a:p>
                <a:pPr>
                  <a:defRPr sz="1200"/>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'Anteil Handel '!$A$2:$A$13</c:f>
              <c:strCache>
                <c:ptCount val="12"/>
                <c:pt idx="0">
                  <c:v>China*</c:v>
                </c:pt>
                <c:pt idx="1">
                  <c:v>USA</c:v>
                </c:pt>
                <c:pt idx="2">
                  <c:v>Deutschland</c:v>
                </c:pt>
                <c:pt idx="3">
                  <c:v>Japan</c:v>
                </c:pt>
                <c:pt idx="4">
                  <c:v>Korea</c:v>
                </c:pt>
                <c:pt idx="5">
                  <c:v>Niederlande</c:v>
                </c:pt>
                <c:pt idx="6">
                  <c:v>Irland</c:v>
                </c:pt>
                <c:pt idx="7">
                  <c:v>Indien</c:v>
                </c:pt>
                <c:pt idx="8">
                  <c:v>Frankreich</c:v>
                </c:pt>
                <c:pt idx="9">
                  <c:v>Schweiz</c:v>
                </c:pt>
                <c:pt idx="10">
                  <c:v>Belgien</c:v>
                </c:pt>
                <c:pt idx="11">
                  <c:v>Grßbritannien</c:v>
                </c:pt>
              </c:strCache>
            </c:strRef>
          </c:cat>
          <c:val>
            <c:numRef>
              <c:f>'Anteil Handel '!$K$2:$K$13</c:f>
              <c:numCache>
                <c:formatCode>#,##0.0</c:formatCode>
                <c:ptCount val="12"/>
                <c:pt idx="0">
                  <c:v>14.019323724264741</c:v>
                </c:pt>
                <c:pt idx="1">
                  <c:v>10.231172198271278</c:v>
                </c:pt>
                <c:pt idx="2">
                  <c:v>8.3797537955993668</c:v>
                </c:pt>
                <c:pt idx="3">
                  <c:v>6.134989863305055</c:v>
                </c:pt>
                <c:pt idx="4">
                  <c:v>5.3493614163795415</c:v>
                </c:pt>
                <c:pt idx="5">
                  <c:v>5.1029005407311967</c:v>
                </c:pt>
                <c:pt idx="6">
                  <c:v>4.9182239556942706</c:v>
                </c:pt>
                <c:pt idx="7">
                  <c:v>3.742704409128359</c:v>
                </c:pt>
                <c:pt idx="8">
                  <c:v>3.5830434760666594</c:v>
                </c:pt>
                <c:pt idx="9">
                  <c:v>3.4829915861486129</c:v>
                </c:pt>
                <c:pt idx="10">
                  <c:v>3.3808645810930278</c:v>
                </c:pt>
                <c:pt idx="11">
                  <c:v>2.6045375866044695</c:v>
                </c:pt>
              </c:numCache>
            </c:numRef>
          </c:val>
          <c:extLst>
            <c:ext xmlns:c16="http://schemas.microsoft.com/office/drawing/2014/chart" uri="{C3380CC4-5D6E-409C-BE32-E72D297353CC}">
              <c16:uniqueId val="{00000001-9A55-430E-9E44-14C7A51E37F7}"/>
            </c:ext>
          </c:extLst>
        </c:ser>
        <c:dLbls>
          <c:showLegendKey val="0"/>
          <c:showVal val="0"/>
          <c:showCatName val="0"/>
          <c:showSerName val="0"/>
          <c:showPercent val="0"/>
          <c:showBubbleSize val="0"/>
        </c:dLbls>
        <c:gapWidth val="35"/>
        <c:overlap val="-5"/>
        <c:axId val="608676984"/>
        <c:axId val="608677376"/>
      </c:barChart>
      <c:catAx>
        <c:axId val="608676984"/>
        <c:scaling>
          <c:orientation val="minMax"/>
        </c:scaling>
        <c:delete val="0"/>
        <c:axPos val="b"/>
        <c:numFmt formatCode="General" sourceLinked="0"/>
        <c:majorTickMark val="out"/>
        <c:minorTickMark val="none"/>
        <c:tickLblPos val="nextTo"/>
        <c:spPr>
          <a:ln>
            <a:solidFill>
              <a:srgbClr val="969696"/>
            </a:solidFill>
          </a:ln>
        </c:spPr>
        <c:crossAx val="608677376"/>
        <c:crosses val="autoZero"/>
        <c:auto val="1"/>
        <c:lblAlgn val="ctr"/>
        <c:lblOffset val="100"/>
        <c:noMultiLvlLbl val="0"/>
      </c:catAx>
      <c:valAx>
        <c:axId val="608677376"/>
        <c:scaling>
          <c:orientation val="minMax"/>
        </c:scaling>
        <c:delete val="1"/>
        <c:axPos val="l"/>
        <c:numFmt formatCode="#,##0" sourceLinked="0"/>
        <c:majorTickMark val="out"/>
        <c:minorTickMark val="none"/>
        <c:tickLblPos val="nextTo"/>
        <c:crossAx val="608676984"/>
        <c:crosses val="autoZero"/>
        <c:crossBetween val="between"/>
      </c:valAx>
      <c:spPr>
        <a:noFill/>
        <a:ln w="25400">
          <a:noFill/>
        </a:ln>
      </c:spPr>
    </c:plotArea>
    <c:legend>
      <c:legendPos val="tr"/>
      <c:overlay val="0"/>
      <c:spPr>
        <a:noFill/>
      </c:spPr>
    </c:legend>
    <c:plotVisOnly val="1"/>
    <c:dispBlanksAs val="gap"/>
    <c:showDLblsOverMax val="0"/>
  </c:chart>
  <c:spPr>
    <a:solidFill>
      <a:srgbClr val="EAEAEA"/>
    </a:solidFill>
    <a:ln w="9525">
      <a:noFill/>
    </a:ln>
  </c:spPr>
  <c:txPr>
    <a:bodyPr/>
    <a:lstStyle/>
    <a:p>
      <a:pPr>
        <a:defRPr sz="1400" b="1">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1.9094880432857957E-3"/>
          <c:y val="3.062802926268049E-2"/>
          <c:w val="0.99809051195671417"/>
          <c:h val="0.64623007637464658"/>
        </c:manualLayout>
      </c:layout>
      <c:barChart>
        <c:barDir val="col"/>
        <c:grouping val="clustered"/>
        <c:varyColors val="0"/>
        <c:ser>
          <c:idx val="0"/>
          <c:order val="0"/>
          <c:tx>
            <c:strRef>
              <c:f>'Anteil Handel '!$C$33</c:f>
              <c:strCache>
                <c:ptCount val="1"/>
                <c:pt idx="0">
                  <c:v>2010</c:v>
                </c:pt>
              </c:strCache>
            </c:strRef>
          </c:tx>
          <c:spPr>
            <a:solidFill>
              <a:schemeClr val="accent2"/>
            </a:solidFill>
          </c:spPr>
          <c:invertIfNegative val="0"/>
          <c:dLbls>
            <c:spPr>
              <a:noFill/>
              <a:ln>
                <a:noFill/>
              </a:ln>
              <a:effectLst/>
            </c:spPr>
            <c:txPr>
              <a:bodyPr/>
              <a:lstStyle/>
              <a:p>
                <a:pPr>
                  <a:defRPr sz="1200"/>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'Anteil Handel '!$B$34:$B$43</c:f>
              <c:strCache>
                <c:ptCount val="10"/>
                <c:pt idx="0">
                  <c:v>Deutschland</c:v>
                </c:pt>
                <c:pt idx="1">
                  <c:v>Schweiz</c:v>
                </c:pt>
                <c:pt idx="2">
                  <c:v>Irland</c:v>
                </c:pt>
                <c:pt idx="3">
                  <c:v>USA</c:v>
                </c:pt>
                <c:pt idx="4">
                  <c:v>Belgien</c:v>
                </c:pt>
                <c:pt idx="5">
                  <c:v>China</c:v>
                </c:pt>
                <c:pt idx="6">
                  <c:v>Frankreich</c:v>
                </c:pt>
                <c:pt idx="7">
                  <c:v>Niederlande</c:v>
                </c:pt>
                <c:pt idx="8">
                  <c:v>Großbritannien</c:v>
                </c:pt>
                <c:pt idx="9">
                  <c:v>Indien</c:v>
                </c:pt>
              </c:strCache>
            </c:strRef>
          </c:cat>
          <c:val>
            <c:numRef>
              <c:f>'Anteil Handel '!$C$34:$C$43</c:f>
              <c:numCache>
                <c:formatCode>0.0</c:formatCode>
                <c:ptCount val="10"/>
                <c:pt idx="0">
                  <c:v>14.5</c:v>
                </c:pt>
                <c:pt idx="1">
                  <c:v>11</c:v>
                </c:pt>
                <c:pt idx="2">
                  <c:v>7.2</c:v>
                </c:pt>
                <c:pt idx="3">
                  <c:v>9.8000000000000007</c:v>
                </c:pt>
                <c:pt idx="4">
                  <c:v>11.5</c:v>
                </c:pt>
                <c:pt idx="5">
                  <c:v>2</c:v>
                </c:pt>
                <c:pt idx="6">
                  <c:v>7.6</c:v>
                </c:pt>
                <c:pt idx="7">
                  <c:v>3.1</c:v>
                </c:pt>
                <c:pt idx="8">
                  <c:v>7.6</c:v>
                </c:pt>
                <c:pt idx="9">
                  <c:v>1.5</c:v>
                </c:pt>
              </c:numCache>
            </c:numRef>
          </c:val>
          <c:extLst>
            <c:ext xmlns:c16="http://schemas.microsoft.com/office/drawing/2014/chart" uri="{C3380CC4-5D6E-409C-BE32-E72D297353CC}">
              <c16:uniqueId val="{00000000-DFF0-4E90-B979-96BCC2993EA4}"/>
            </c:ext>
          </c:extLst>
        </c:ser>
        <c:ser>
          <c:idx val="1"/>
          <c:order val="1"/>
          <c:tx>
            <c:strRef>
              <c:f>'Anteil Handel '!$F$33</c:f>
              <c:strCache>
                <c:ptCount val="1"/>
                <c:pt idx="0">
                  <c:v>2021</c:v>
                </c:pt>
              </c:strCache>
            </c:strRef>
          </c:tx>
          <c:spPr>
            <a:solidFill>
              <a:schemeClr val="accent4"/>
            </a:solidFill>
          </c:spPr>
          <c:invertIfNegative val="0"/>
          <c:dLbls>
            <c:spPr>
              <a:noFill/>
              <a:ln>
                <a:noFill/>
              </a:ln>
              <a:effectLst/>
            </c:spPr>
            <c:txPr>
              <a:bodyPr/>
              <a:lstStyle/>
              <a:p>
                <a:pPr>
                  <a:defRPr sz="1200"/>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'Anteil Handel '!$B$34:$B$43</c:f>
              <c:strCache>
                <c:ptCount val="10"/>
                <c:pt idx="0">
                  <c:v>Deutschland</c:v>
                </c:pt>
                <c:pt idx="1">
                  <c:v>Schweiz</c:v>
                </c:pt>
                <c:pt idx="2">
                  <c:v>Irland</c:v>
                </c:pt>
                <c:pt idx="3">
                  <c:v>USA</c:v>
                </c:pt>
                <c:pt idx="4">
                  <c:v>Belgien</c:v>
                </c:pt>
                <c:pt idx="5">
                  <c:v>China</c:v>
                </c:pt>
                <c:pt idx="6">
                  <c:v>Frankreich</c:v>
                </c:pt>
                <c:pt idx="7">
                  <c:v>Niederlande</c:v>
                </c:pt>
                <c:pt idx="8">
                  <c:v>Großbritannien</c:v>
                </c:pt>
                <c:pt idx="9">
                  <c:v>Indien</c:v>
                </c:pt>
              </c:strCache>
            </c:strRef>
          </c:cat>
          <c:val>
            <c:numRef>
              <c:f>'Anteil Handel '!$F$34:$F$43</c:f>
              <c:numCache>
                <c:formatCode>General</c:formatCode>
                <c:ptCount val="10"/>
                <c:pt idx="0">
                  <c:v>14.2</c:v>
                </c:pt>
                <c:pt idx="1">
                  <c:v>12.6</c:v>
                </c:pt>
                <c:pt idx="2">
                  <c:v>10.3</c:v>
                </c:pt>
                <c:pt idx="3">
                  <c:v>9.6</c:v>
                </c:pt>
                <c:pt idx="4">
                  <c:v>7.7</c:v>
                </c:pt>
                <c:pt idx="5">
                  <c:v>5.3</c:v>
                </c:pt>
                <c:pt idx="6">
                  <c:v>4.7</c:v>
                </c:pt>
                <c:pt idx="7">
                  <c:v>4</c:v>
                </c:pt>
                <c:pt idx="8">
                  <c:v>3.3</c:v>
                </c:pt>
                <c:pt idx="9">
                  <c:v>2.4</c:v>
                </c:pt>
              </c:numCache>
            </c:numRef>
          </c:val>
          <c:extLst>
            <c:ext xmlns:c16="http://schemas.microsoft.com/office/drawing/2014/chart" uri="{C3380CC4-5D6E-409C-BE32-E72D297353CC}">
              <c16:uniqueId val="{00000001-DFF0-4E90-B979-96BCC2993EA4}"/>
            </c:ext>
          </c:extLst>
        </c:ser>
        <c:dLbls>
          <c:showLegendKey val="0"/>
          <c:showVal val="0"/>
          <c:showCatName val="0"/>
          <c:showSerName val="0"/>
          <c:showPercent val="0"/>
          <c:showBubbleSize val="0"/>
        </c:dLbls>
        <c:gapWidth val="35"/>
        <c:overlap val="-5"/>
        <c:axId val="608676984"/>
        <c:axId val="608677376"/>
      </c:barChart>
      <c:catAx>
        <c:axId val="608676984"/>
        <c:scaling>
          <c:orientation val="minMax"/>
        </c:scaling>
        <c:delete val="0"/>
        <c:axPos val="b"/>
        <c:numFmt formatCode="General" sourceLinked="0"/>
        <c:majorTickMark val="out"/>
        <c:minorTickMark val="none"/>
        <c:tickLblPos val="nextTo"/>
        <c:spPr>
          <a:ln>
            <a:solidFill>
              <a:srgbClr val="969696"/>
            </a:solidFill>
          </a:ln>
        </c:spPr>
        <c:crossAx val="608677376"/>
        <c:crosses val="autoZero"/>
        <c:auto val="1"/>
        <c:lblAlgn val="ctr"/>
        <c:lblOffset val="100"/>
        <c:noMultiLvlLbl val="0"/>
      </c:catAx>
      <c:valAx>
        <c:axId val="608677376"/>
        <c:scaling>
          <c:orientation val="minMax"/>
        </c:scaling>
        <c:delete val="1"/>
        <c:axPos val="l"/>
        <c:numFmt formatCode="#,##0" sourceLinked="0"/>
        <c:majorTickMark val="out"/>
        <c:minorTickMark val="none"/>
        <c:tickLblPos val="nextTo"/>
        <c:crossAx val="608676984"/>
        <c:crosses val="autoZero"/>
        <c:crossBetween val="between"/>
      </c:valAx>
      <c:spPr>
        <a:noFill/>
        <a:ln w="25400">
          <a:noFill/>
        </a:ln>
      </c:spPr>
    </c:plotArea>
    <c:legend>
      <c:legendPos val="tr"/>
      <c:overlay val="0"/>
      <c:spPr>
        <a:noFill/>
      </c:spPr>
    </c:legend>
    <c:plotVisOnly val="1"/>
    <c:dispBlanksAs val="gap"/>
    <c:showDLblsOverMax val="0"/>
  </c:chart>
  <c:spPr>
    <a:solidFill>
      <a:srgbClr val="EAEAEA"/>
    </a:solidFill>
    <a:ln w="9525">
      <a:noFill/>
    </a:ln>
  </c:spPr>
  <c:txPr>
    <a:bodyPr/>
    <a:lstStyle/>
    <a:p>
      <a:pPr>
        <a:defRPr sz="1400" b="1">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0864034972217107E-3"/>
          <c:y val="0.10975317323987503"/>
          <c:w val="0.64371408632449367"/>
          <c:h val="0.78190129235309702"/>
        </c:manualLayout>
      </c:layout>
      <c:ofPieChart>
        <c:ofPieType val="bar"/>
        <c:varyColors val="1"/>
        <c:ser>
          <c:idx val="0"/>
          <c:order val="0"/>
          <c:tx>
            <c:strRef>
              <c:f>'Externe FuE'!$B$15</c:f>
              <c:strCache>
                <c:ptCount val="1"/>
                <c:pt idx="0">
                  <c:v>CUP</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5D66-4E95-9C12-6882FF555249}"/>
              </c:ext>
            </c:extLst>
          </c:dPt>
          <c:dPt>
            <c:idx val="1"/>
            <c:bubble3D val="0"/>
            <c:spPr>
              <a:solidFill>
                <a:schemeClr val="accent5"/>
              </a:solidFill>
              <a:ln w="19050">
                <a:noFill/>
              </a:ln>
              <a:effectLst/>
            </c:spPr>
            <c:extLst>
              <c:ext xmlns:c16="http://schemas.microsoft.com/office/drawing/2014/chart" uri="{C3380CC4-5D6E-409C-BE32-E72D297353CC}">
                <c16:uniqueId val="{00000003-5D66-4E95-9C12-6882FF555249}"/>
              </c:ext>
            </c:extLst>
          </c:dPt>
          <c:dPt>
            <c:idx val="2"/>
            <c:bubble3D val="0"/>
            <c:spPr>
              <a:solidFill>
                <a:schemeClr val="accent3"/>
              </a:solidFill>
              <a:ln w="19050">
                <a:noFill/>
              </a:ln>
              <a:effectLst/>
            </c:spPr>
            <c:extLst>
              <c:ext xmlns:c16="http://schemas.microsoft.com/office/drawing/2014/chart" uri="{C3380CC4-5D6E-409C-BE32-E72D297353CC}">
                <c16:uniqueId val="{00000005-5D66-4E95-9C12-6882FF555249}"/>
              </c:ext>
            </c:extLst>
          </c:dPt>
          <c:dPt>
            <c:idx val="3"/>
            <c:bubble3D val="0"/>
            <c:spPr>
              <a:solidFill>
                <a:schemeClr val="accent4"/>
              </a:solidFill>
              <a:ln w="19050">
                <a:noFill/>
              </a:ln>
              <a:effectLst/>
            </c:spPr>
            <c:extLst>
              <c:ext xmlns:c16="http://schemas.microsoft.com/office/drawing/2014/chart" uri="{C3380CC4-5D6E-409C-BE32-E72D297353CC}">
                <c16:uniqueId val="{00000007-5D66-4E95-9C12-6882FF555249}"/>
              </c:ext>
            </c:extLst>
          </c:dPt>
          <c:dPt>
            <c:idx val="4"/>
            <c:bubble3D val="0"/>
            <c:spPr>
              <a:solidFill>
                <a:schemeClr val="accent2"/>
              </a:solidFill>
              <a:ln w="19050">
                <a:solidFill>
                  <a:schemeClr val="lt1"/>
                </a:solidFill>
              </a:ln>
              <a:effectLst/>
            </c:spPr>
            <c:extLst>
              <c:ext xmlns:c16="http://schemas.microsoft.com/office/drawing/2014/chart" uri="{C3380CC4-5D6E-409C-BE32-E72D297353CC}">
                <c16:uniqueId val="{00000009-5D66-4E95-9C12-6882FF555249}"/>
              </c:ext>
            </c:extLst>
          </c:dPt>
          <c:dLbls>
            <c:dLbl>
              <c:idx val="0"/>
              <c:tx>
                <c:rich>
                  <a:bodyPr/>
                  <a:lstStyle/>
                  <a:p>
                    <a:r>
                      <a:rPr lang="en-US"/>
                      <a:t>Interne</a:t>
                    </a:r>
                    <a:br>
                      <a:rPr lang="en-US"/>
                    </a:br>
                    <a:fld id="{84C55FFE-4B40-4F84-914A-D43ED6F99F0F}" type="PERCENTAGE">
                      <a:rPr lang="en-US"/>
                      <a:pPr/>
                      <a:t>[PROZENTSATZ]</a:t>
                    </a:fld>
                    <a:endParaRPr lang="en-US"/>
                  </a:p>
                </c:rich>
              </c:tx>
              <c:dLblPos val="ctr"/>
              <c:showLegendKey val="0"/>
              <c:showVal val="0"/>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5D66-4E95-9C12-6882FF555249}"/>
                </c:ext>
              </c:extLst>
            </c:dLbl>
            <c:dLbl>
              <c:idx val="1"/>
              <c:tx>
                <c:rich>
                  <a:bodyPr/>
                  <a:lstStyle/>
                  <a:p>
                    <a:r>
                      <a:rPr lang="en-US"/>
                      <a:t>19%</a:t>
                    </a:r>
                  </a:p>
                </c:rich>
              </c:tx>
              <c:dLblPos val="ctr"/>
              <c:showLegendKey val="0"/>
              <c:showVal val="0"/>
              <c:showCatName val="0"/>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3-5D66-4E95-9C12-6882FF555249}"/>
                </c:ext>
              </c:extLst>
            </c:dLbl>
            <c:dLbl>
              <c:idx val="2"/>
              <c:tx>
                <c:rich>
                  <a:bodyPr/>
                  <a:lstStyle/>
                  <a:p>
                    <a:r>
                      <a:rPr lang="en-US"/>
                      <a:t>23%</a:t>
                    </a:r>
                  </a:p>
                </c:rich>
              </c:tx>
              <c:dLblPos val="ctr"/>
              <c:showLegendKey val="0"/>
              <c:showVal val="0"/>
              <c:showCatName val="0"/>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5-5D66-4E95-9C12-6882FF555249}"/>
                </c:ext>
              </c:extLst>
            </c:dLbl>
            <c:dLbl>
              <c:idx val="3"/>
              <c:tx>
                <c:rich>
                  <a:bodyPr/>
                  <a:lstStyle/>
                  <a:p>
                    <a:r>
                      <a:rPr lang="en-US"/>
                      <a:t>58%</a:t>
                    </a:r>
                  </a:p>
                </c:rich>
              </c:tx>
              <c:dLblPos val="ctr"/>
              <c:showLegendKey val="0"/>
              <c:showVal val="0"/>
              <c:showCatName val="0"/>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7-5D66-4E95-9C12-6882FF555249}"/>
                </c:ext>
              </c:extLst>
            </c:dLbl>
            <c:dLbl>
              <c:idx val="4"/>
              <c:tx>
                <c:rich>
                  <a:bodyPr/>
                  <a:lstStyle/>
                  <a:p>
                    <a:r>
                      <a:rPr lang="en-US"/>
                      <a:t>Externe</a:t>
                    </a:r>
                    <a:br>
                      <a:rPr lang="en-US"/>
                    </a:br>
                    <a:fld id="{C9E7020A-79C3-49A3-B64C-76172565C39C}" type="PERCENTAGE">
                      <a:rPr lang="en-US"/>
                      <a:pPr/>
                      <a:t>[PROZENTSATZ]</a:t>
                    </a:fld>
                    <a:endParaRPr lang="en-US"/>
                  </a:p>
                </c:rich>
              </c:tx>
              <c:dLblPos val="ctr"/>
              <c:showLegendKey val="0"/>
              <c:showVal val="0"/>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5D66-4E95-9C12-6882FF555249}"/>
                </c:ext>
              </c:extLst>
            </c:dLbl>
            <c:spPr>
              <a:noFill/>
              <a:ln>
                <a:noFill/>
              </a:ln>
              <a:effectLst/>
            </c:spPr>
            <c:txPr>
              <a:bodyPr rot="0" spcFirstLastPara="1" vertOverflow="ellipsis" vert="horz" wrap="square" anchor="ctr" anchorCtr="1"/>
              <a:lstStyle/>
              <a:p>
                <a:pPr>
                  <a:defRPr sz="1600" b="1" i="0" u="none" strike="noStrike" kern="1200" baseline="0">
                    <a:solidFill>
                      <a:schemeClr val="bg1"/>
                    </a:solidFill>
                    <a:latin typeface="Source Sans Pro" panose="020B0503030403020204" pitchFamily="34" charset="0"/>
                    <a:ea typeface="Arial"/>
                    <a:cs typeface="Arial"/>
                  </a:defRPr>
                </a:pPr>
                <a:endParaRPr lang="de-DE"/>
              </a:p>
            </c:txPr>
            <c:dLblPos val="ct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('Externe FuE'!$C$12,'Externe FuE'!$E$12:$G$12)</c:f>
              <c:strCache>
                <c:ptCount val="4"/>
                <c:pt idx="0">
                  <c:v>Interne</c:v>
                </c:pt>
                <c:pt idx="1">
                  <c:v>Wirtschaft Inland</c:v>
                </c:pt>
                <c:pt idx="2">
                  <c:v>dt. Wissen-schaft</c:v>
                </c:pt>
                <c:pt idx="3">
                  <c:v>Ausland</c:v>
                </c:pt>
              </c:strCache>
              <c:extLst/>
            </c:strRef>
          </c:cat>
          <c:val>
            <c:numRef>
              <c:f>('Externe FuE'!$C$15,'Externe FuE'!$E$15:$G$15)</c:f>
              <c:numCache>
                <c:formatCode>_-* #,##0\ _€_-;\-* #,##0\ _€_-;_-* "-"??\ _€_-;_-@_-</c:formatCode>
                <c:ptCount val="4"/>
                <c:pt idx="0">
                  <c:v>10125709</c:v>
                </c:pt>
                <c:pt idx="1">
                  <c:v>721697</c:v>
                </c:pt>
                <c:pt idx="2">
                  <c:v>860805</c:v>
                </c:pt>
                <c:pt idx="3">
                  <c:v>2197254</c:v>
                </c:pt>
              </c:numCache>
              <c:extLst/>
            </c:numRef>
          </c:val>
          <c:extLst>
            <c:ext xmlns:c16="http://schemas.microsoft.com/office/drawing/2014/chart" uri="{C3380CC4-5D6E-409C-BE32-E72D297353CC}">
              <c16:uniqueId val="{0000000A-5D66-4E95-9C12-6882FF555249}"/>
            </c:ext>
          </c:extLst>
        </c:ser>
        <c:dLbls>
          <c:dLblPos val="bestFit"/>
          <c:showLegendKey val="0"/>
          <c:showVal val="1"/>
          <c:showCatName val="0"/>
          <c:showSerName val="0"/>
          <c:showPercent val="0"/>
          <c:showBubbleSize val="0"/>
          <c:showLeaderLines val="1"/>
        </c:dLbls>
        <c:gapWidth val="100"/>
        <c:splitType val="pos"/>
        <c:splitPos val="3"/>
        <c:secondPieSize val="75"/>
        <c:serLines>
          <c:spPr>
            <a:ln w="9525" cap="flat" cmpd="sng" algn="ctr">
              <a:solidFill>
                <a:schemeClr val="tx1">
                  <a:lumMod val="35000"/>
                  <a:lumOff val="65000"/>
                </a:schemeClr>
              </a:solidFill>
              <a:round/>
            </a:ln>
            <a:effectLst/>
          </c:spPr>
        </c:serLines>
      </c:ofPieChart>
      <c:spPr>
        <a:noFill/>
        <a:ln>
          <a:noFill/>
        </a:ln>
        <a:effectLst/>
      </c:spPr>
    </c:plotArea>
    <c:legend>
      <c:legendPos val="r"/>
      <c:legendEntry>
        <c:idx val="0"/>
        <c:delete val="1"/>
      </c:legendEntry>
      <c:layout>
        <c:manualLayout>
          <c:xMode val="edge"/>
          <c:yMode val="edge"/>
          <c:x val="0.75384638840274054"/>
          <c:y val="0.22880467298926663"/>
          <c:w val="0.19936054987882465"/>
          <c:h val="0.60037027336794979"/>
        </c:manualLayout>
      </c:layout>
      <c:overlay val="1"/>
      <c:spPr>
        <a:noFill/>
        <a:ln>
          <a:noFill/>
        </a:ln>
        <a:effectLst/>
      </c:spPr>
      <c:txPr>
        <a:bodyPr rot="0" spcFirstLastPara="1" vertOverflow="ellipsis" vert="horz" wrap="square" anchor="ctr" anchorCtr="1"/>
        <a:lstStyle/>
        <a:p>
          <a:pPr>
            <a:defRPr sz="1600" b="1" i="0" u="none" strike="noStrike" kern="1200" baseline="0">
              <a:solidFill>
                <a:sysClr val="windowText" lastClr="000000"/>
              </a:solidFill>
              <a:latin typeface="Source Sans Pro" panose="020B0503030403020204" pitchFamily="34" charset="0"/>
              <a:ea typeface="Arial"/>
              <a:cs typeface="Arial"/>
            </a:defRPr>
          </a:pPr>
          <a:endParaRPr lang="de-DE"/>
        </a:p>
      </c:txPr>
    </c:legend>
    <c:plotVisOnly val="1"/>
    <c:dispBlanksAs val="gap"/>
    <c:showDLblsOverMax val="0"/>
  </c:chart>
  <c:spPr>
    <a:solidFill>
      <a:srgbClr val="EDEDED"/>
    </a:solidFill>
    <a:ln w="9525" cap="flat" cmpd="sng" algn="ctr">
      <a:solidFill>
        <a:schemeClr val="tx1">
          <a:lumMod val="15000"/>
          <a:lumOff val="85000"/>
        </a:schemeClr>
      </a:solidFill>
      <a:round/>
    </a:ln>
    <a:effectLst/>
  </c:spPr>
  <c:txPr>
    <a:bodyPr/>
    <a:lstStyle/>
    <a:p>
      <a:pPr>
        <a:defRPr sz="1600" b="1">
          <a:solidFill>
            <a:schemeClr val="bg1"/>
          </a:solidFill>
          <a:latin typeface="Source Sans Pro" panose="020B0503030403020204" pitchFamily="34" charset="0"/>
          <a:ea typeface="Arial"/>
          <a:cs typeface="Arial"/>
        </a:defRPr>
      </a:pPr>
      <a:endParaRPr lang="de-DE"/>
    </a:p>
  </c:txPr>
  <c:externalData r:id="rId3">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764057454378974E-3"/>
          <c:y val="3.0452984548347471E-2"/>
          <c:w val="0.99823594254562087"/>
          <c:h val="0.65200942939499507"/>
        </c:manualLayout>
      </c:layout>
      <c:barChart>
        <c:barDir val="col"/>
        <c:grouping val="clustered"/>
        <c:varyColors val="0"/>
        <c:ser>
          <c:idx val="0"/>
          <c:order val="0"/>
          <c:tx>
            <c:strRef>
              <c:f>'Anteil CUP an Welt'!$H$5</c:f>
              <c:strCache>
                <c:ptCount val="1"/>
                <c:pt idx="0">
                  <c:v>2010</c:v>
                </c:pt>
              </c:strCache>
            </c:strRef>
          </c:tx>
          <c:spPr>
            <a:solidFill>
              <a:srgbClr val="BE9528"/>
            </a:solidFill>
            <a:ln>
              <a:noFill/>
            </a:ln>
            <a:effectLst/>
          </c:spPr>
          <c:invertIfNegative val="0"/>
          <c:dLbls>
            <c:dLbl>
              <c:idx val="1"/>
              <c:layout>
                <c:manualLayout>
                  <c:x val="-5.2921723631369219E-3"/>
                  <c:y val="3.0452984548347468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DA96-45C6-B950-171A9F99A3A8}"/>
                </c:ext>
              </c:extLst>
            </c:dLbl>
            <c:spPr>
              <a:noFill/>
              <a:ln>
                <a:noFill/>
              </a:ln>
              <a:effectLst/>
            </c:spPr>
            <c:txPr>
              <a:bodyPr rot="0" spcFirstLastPara="1" vertOverflow="ellipsis" vert="horz" wrap="square" anchor="ctr" anchorCtr="1"/>
              <a:lstStyle/>
              <a:p>
                <a:pPr>
                  <a:defRPr sz="1600" b="1" i="0" u="none" strike="noStrike" kern="1200" baseline="0">
                    <a:solidFill>
                      <a:schemeClr val="tx1"/>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 CUP an Welt'!$G$6:$G$15</c:f>
              <c:strCache>
                <c:ptCount val="10"/>
                <c:pt idx="0">
                  <c:v>USA</c:v>
                </c:pt>
                <c:pt idx="1">
                  <c:v>Japan</c:v>
                </c:pt>
                <c:pt idx="2">
                  <c:v>China</c:v>
                </c:pt>
                <c:pt idx="3">
                  <c:v>Korea</c:v>
                </c:pt>
                <c:pt idx="4">
                  <c:v>Deutschland</c:v>
                </c:pt>
                <c:pt idx="5">
                  <c:v>Frankreich</c:v>
                </c:pt>
                <c:pt idx="6">
                  <c:v>Großbritannien</c:v>
                </c:pt>
                <c:pt idx="7">
                  <c:v>Indien</c:v>
                </c:pt>
                <c:pt idx="8">
                  <c:v>Schweiz</c:v>
                </c:pt>
                <c:pt idx="9">
                  <c:v>Niederlande</c:v>
                </c:pt>
              </c:strCache>
            </c:strRef>
          </c:cat>
          <c:val>
            <c:numRef>
              <c:f>'Anteil CUP an Welt'!$H$6:$H$15</c:f>
              <c:numCache>
                <c:formatCode>0.0</c:formatCode>
                <c:ptCount val="10"/>
                <c:pt idx="0">
                  <c:v>35.441879094784426</c:v>
                </c:pt>
                <c:pt idx="1">
                  <c:v>20.378794381025951</c:v>
                </c:pt>
                <c:pt idx="2">
                  <c:v>4.9380596801419046</c:v>
                </c:pt>
                <c:pt idx="3">
                  <c:v>5.0954138414442252</c:v>
                </c:pt>
                <c:pt idx="4">
                  <c:v>13.970188538895087</c:v>
                </c:pt>
                <c:pt idx="5">
                  <c:v>7.36989671845049</c:v>
                </c:pt>
                <c:pt idx="6">
                  <c:v>5.9823191142391208</c:v>
                </c:pt>
                <c:pt idx="7">
                  <c:v>4.0139616055846421</c:v>
                </c:pt>
                <c:pt idx="8">
                  <c:v>3.3187423111034819</c:v>
                </c:pt>
                <c:pt idx="9">
                  <c:v>2.4747518095728549</c:v>
                </c:pt>
              </c:numCache>
            </c:numRef>
          </c:val>
          <c:extLst>
            <c:ext xmlns:c16="http://schemas.microsoft.com/office/drawing/2014/chart" uri="{C3380CC4-5D6E-409C-BE32-E72D297353CC}">
              <c16:uniqueId val="{00000001-DA96-45C6-B950-171A9F99A3A8}"/>
            </c:ext>
          </c:extLst>
        </c:ser>
        <c:ser>
          <c:idx val="1"/>
          <c:order val="1"/>
          <c:tx>
            <c:strRef>
              <c:f>'Anteil CUP an Welt'!$K$5</c:f>
              <c:strCache>
                <c:ptCount val="1"/>
                <c:pt idx="0">
                  <c:v>2021</c:v>
                </c:pt>
              </c:strCache>
            </c:strRef>
          </c:tx>
          <c:spPr>
            <a:solidFill>
              <a:srgbClr val="166E79"/>
            </a:solidFill>
            <a:ln>
              <a:noFill/>
            </a:ln>
            <a:effectLst/>
          </c:spPr>
          <c:invertIfNegative val="0"/>
          <c:dLbls>
            <c:spPr>
              <a:noFill/>
              <a:ln>
                <a:noFill/>
              </a:ln>
              <a:effectLst/>
            </c:spPr>
            <c:txPr>
              <a:bodyPr rot="0" spcFirstLastPara="1" vertOverflow="ellipsis" vert="horz" wrap="square" anchor="ctr" anchorCtr="1"/>
              <a:lstStyle/>
              <a:p>
                <a:pPr>
                  <a:defRPr sz="1600" b="1" i="0" u="none" strike="noStrike" kern="1200" baseline="0">
                    <a:solidFill>
                      <a:schemeClr val="tx1"/>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 CUP an Welt'!$G$6:$G$15</c:f>
              <c:strCache>
                <c:ptCount val="10"/>
                <c:pt idx="0">
                  <c:v>USA</c:v>
                </c:pt>
                <c:pt idx="1">
                  <c:v>Japan</c:v>
                </c:pt>
                <c:pt idx="2">
                  <c:v>China</c:v>
                </c:pt>
                <c:pt idx="3">
                  <c:v>Korea</c:v>
                </c:pt>
                <c:pt idx="4">
                  <c:v>Deutschland</c:v>
                </c:pt>
                <c:pt idx="5">
                  <c:v>Frankreich</c:v>
                </c:pt>
                <c:pt idx="6">
                  <c:v>Großbritannien</c:v>
                </c:pt>
                <c:pt idx="7">
                  <c:v>Indien</c:v>
                </c:pt>
                <c:pt idx="8">
                  <c:v>Schweiz</c:v>
                </c:pt>
                <c:pt idx="9">
                  <c:v>Niederlande</c:v>
                </c:pt>
              </c:strCache>
            </c:strRef>
          </c:cat>
          <c:val>
            <c:numRef>
              <c:f>'Anteil CUP an Welt'!$K$6:$K$15</c:f>
              <c:numCache>
                <c:formatCode>0.0</c:formatCode>
                <c:ptCount val="10"/>
                <c:pt idx="0">
                  <c:v>29.14542164994478</c:v>
                </c:pt>
                <c:pt idx="1">
                  <c:v>18.29695246598839</c:v>
                </c:pt>
                <c:pt idx="2">
                  <c:v>17.056321812072653</c:v>
                </c:pt>
                <c:pt idx="3">
                  <c:v>7.9912591931201389</c:v>
                </c:pt>
                <c:pt idx="4">
                  <c:v>7.3028031673676539</c:v>
                </c:pt>
                <c:pt idx="5">
                  <c:v>4.447942855800183</c:v>
                </c:pt>
                <c:pt idx="6">
                  <c:v>3.2731032214102775</c:v>
                </c:pt>
                <c:pt idx="7">
                  <c:v>2.6057943090768112</c:v>
                </c:pt>
                <c:pt idx="8">
                  <c:v>2.2039991541154635</c:v>
                </c:pt>
                <c:pt idx="9">
                  <c:v>1.9854789821189409</c:v>
                </c:pt>
              </c:numCache>
            </c:numRef>
          </c:val>
          <c:extLst>
            <c:ext xmlns:c16="http://schemas.microsoft.com/office/drawing/2014/chart" uri="{C3380CC4-5D6E-409C-BE32-E72D297353CC}">
              <c16:uniqueId val="{00000002-DA96-45C6-B950-171A9F99A3A8}"/>
            </c:ext>
          </c:extLst>
        </c:ser>
        <c:dLbls>
          <c:dLblPos val="outEnd"/>
          <c:showLegendKey val="0"/>
          <c:showVal val="1"/>
          <c:showCatName val="0"/>
          <c:showSerName val="0"/>
          <c:showPercent val="0"/>
          <c:showBubbleSize val="0"/>
        </c:dLbls>
        <c:gapWidth val="25"/>
        <c:overlap val="-5"/>
        <c:axId val="838542952"/>
        <c:axId val="838543344"/>
      </c:barChart>
      <c:catAx>
        <c:axId val="8385429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2700000" spcFirstLastPara="1" vertOverflow="ellipsis" wrap="square" anchor="ctr" anchorCtr="1"/>
          <a:lstStyle/>
          <a:p>
            <a:pPr>
              <a:defRPr sz="1600" b="1" i="0" u="none" strike="noStrike" kern="1200" baseline="0">
                <a:solidFill>
                  <a:schemeClr val="tx1"/>
                </a:solidFill>
                <a:latin typeface="Source Sans Pro" panose="020B0503030403020204" pitchFamily="34" charset="0"/>
                <a:ea typeface="Arial"/>
                <a:cs typeface="Arial"/>
              </a:defRPr>
            </a:pPr>
            <a:endParaRPr lang="de-DE"/>
          </a:p>
        </c:txPr>
        <c:crossAx val="838543344"/>
        <c:crosses val="autoZero"/>
        <c:auto val="1"/>
        <c:lblAlgn val="ctr"/>
        <c:lblOffset val="100"/>
        <c:noMultiLvlLbl val="0"/>
      </c:catAx>
      <c:valAx>
        <c:axId val="838543344"/>
        <c:scaling>
          <c:orientation val="minMax"/>
        </c:scaling>
        <c:delete val="1"/>
        <c:axPos val="l"/>
        <c:numFmt formatCode="0.0" sourceLinked="1"/>
        <c:majorTickMark val="none"/>
        <c:minorTickMark val="none"/>
        <c:tickLblPos val="nextTo"/>
        <c:crossAx val="838542952"/>
        <c:crosses val="autoZero"/>
        <c:crossBetween val="between"/>
      </c:valAx>
      <c:spPr>
        <a:noFill/>
        <a:ln w="25400">
          <a:noFill/>
        </a:ln>
        <a:effectLst/>
      </c:spPr>
    </c:plotArea>
    <c:legend>
      <c:legendPos val="tr"/>
      <c:overlay val="1"/>
      <c:spPr>
        <a:noFill/>
        <a:ln>
          <a:noFill/>
        </a:ln>
        <a:effectLst/>
      </c:spPr>
      <c:txPr>
        <a:bodyPr rot="0" spcFirstLastPara="1" vertOverflow="ellipsis" vert="horz" wrap="square" anchor="ctr" anchorCtr="1"/>
        <a:lstStyle/>
        <a:p>
          <a:pPr>
            <a:defRPr sz="1600" b="1" i="0" u="none" strike="noStrike" kern="1200" baseline="0">
              <a:solidFill>
                <a:schemeClr val="tx1"/>
              </a:solidFill>
              <a:latin typeface="Source Sans Pro" panose="020B0503030403020204" pitchFamily="34" charset="0"/>
              <a:ea typeface="Arial"/>
              <a:cs typeface="Arial"/>
            </a:defRPr>
          </a:pPr>
          <a:endParaRPr lang="de-DE"/>
        </a:p>
      </c:txPr>
    </c:legend>
    <c:plotVisOnly val="1"/>
    <c:dispBlanksAs val="gap"/>
    <c:showDLblsOverMax val="0"/>
  </c:chart>
  <c:spPr>
    <a:solidFill>
      <a:srgbClr val="EAEAEA"/>
    </a:solidFill>
    <a:ln w="25400" cap="flat" cmpd="sng" algn="ctr">
      <a:noFill/>
      <a:round/>
    </a:ln>
    <a:effectLst/>
  </c:spPr>
  <c:txPr>
    <a:bodyPr/>
    <a:lstStyle/>
    <a:p>
      <a:pPr>
        <a:defRPr sz="1600" b="1">
          <a:solidFill>
            <a:schemeClr val="tx1"/>
          </a:solidFill>
          <a:latin typeface="Source Sans Pro" panose="020B0503030403020204" pitchFamily="34" charset="0"/>
          <a:ea typeface="Arial"/>
          <a:cs typeface="Arial"/>
        </a:defRPr>
      </a:pPr>
      <a:endParaRPr lang="de-DE"/>
    </a:p>
  </c:txPr>
  <c:externalData r:id="rId3">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0"/>
          <c:w val="0.99886137204668379"/>
          <c:h val="0.64200862131186187"/>
        </c:manualLayout>
      </c:layout>
      <c:barChart>
        <c:barDir val="col"/>
        <c:grouping val="clustered"/>
        <c:varyColors val="0"/>
        <c:ser>
          <c:idx val="0"/>
          <c:order val="0"/>
          <c:spPr>
            <a:solidFill>
              <a:srgbClr val="BE9528"/>
            </a:solidFill>
            <a:ln>
              <a:noFill/>
            </a:ln>
            <a:effectLst/>
          </c:spPr>
          <c:invertIfNegative val="0"/>
          <c:dPt>
            <c:idx val="3"/>
            <c:invertIfNegative val="0"/>
            <c:bubble3D val="0"/>
            <c:spPr>
              <a:solidFill>
                <a:srgbClr val="004A94"/>
              </a:solidFill>
              <a:ln>
                <a:noFill/>
              </a:ln>
              <a:effectLst/>
            </c:spPr>
            <c:extLst>
              <c:ext xmlns:c16="http://schemas.microsoft.com/office/drawing/2014/chart" uri="{C3380CC4-5D6E-409C-BE32-E72D297353CC}">
                <c16:uniqueId val="{00000001-7811-4272-9CF6-3892359EB9DE}"/>
              </c:ext>
            </c:extLst>
          </c:dPt>
          <c:dLbls>
            <c:spPr>
              <a:noFill/>
              <a:ln>
                <a:noFill/>
              </a:ln>
              <a:effectLst/>
            </c:spPr>
            <c:txPr>
              <a:bodyPr rot="0" spcFirstLastPara="1" vertOverflow="ellipsis" vert="horz" wrap="square" anchor="ctr" anchorCtr="1"/>
              <a:lstStyle/>
              <a:p>
                <a:pPr>
                  <a:defRPr sz="1600" b="1" i="0" u="none" strike="noStrike" kern="1200" baseline="0">
                    <a:solidFill>
                      <a:sysClr val="windowText" lastClr="000000"/>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'Publikationen CUP'!$C$7:$C$16</c:f>
              <c:strCache>
                <c:ptCount val="10"/>
                <c:pt idx="0">
                  <c:v>China</c:v>
                </c:pt>
                <c:pt idx="1">
                  <c:v>USA</c:v>
                </c:pt>
                <c:pt idx="2">
                  <c:v>Indien</c:v>
                </c:pt>
                <c:pt idx="3">
                  <c:v>Deutschland</c:v>
                </c:pt>
                <c:pt idx="4">
                  <c:v>Korea</c:v>
                </c:pt>
                <c:pt idx="5">
                  <c:v>Japan</c:v>
                </c:pt>
                <c:pt idx="6">
                  <c:v>Großbritannien </c:v>
                </c:pt>
                <c:pt idx="7">
                  <c:v>Frankreich</c:v>
                </c:pt>
                <c:pt idx="8">
                  <c:v>Niederlande</c:v>
                </c:pt>
                <c:pt idx="9">
                  <c:v>Schweiz</c:v>
                </c:pt>
              </c:strCache>
            </c:strRef>
          </c:cat>
          <c:val>
            <c:numRef>
              <c:f>'Publikationen CUP'!$I$7:$I$16</c:f>
              <c:numCache>
                <c:formatCode>0.0</c:formatCode>
                <c:ptCount val="10"/>
                <c:pt idx="0">
                  <c:v>40.281678185149296</c:v>
                </c:pt>
                <c:pt idx="1">
                  <c:v>11.574129747395077</c:v>
                </c:pt>
                <c:pt idx="2">
                  <c:v>7.146175085651767</c:v>
                </c:pt>
                <c:pt idx="3">
                  <c:v>4.7964989471847508</c:v>
                </c:pt>
                <c:pt idx="4">
                  <c:v>4.2654933612512114</c:v>
                </c:pt>
                <c:pt idx="5">
                  <c:v>3.9976326393948609</c:v>
                </c:pt>
                <c:pt idx="6">
                  <c:v>3.7769304953301219</c:v>
                </c:pt>
                <c:pt idx="7">
                  <c:v>2.9429310470854819</c:v>
                </c:pt>
                <c:pt idx="8">
                  <c:v>1.1412375825569854</c:v>
                </c:pt>
                <c:pt idx="9">
                  <c:v>1.1035107203236965</c:v>
                </c:pt>
              </c:numCache>
            </c:numRef>
          </c:val>
          <c:extLst>
            <c:ext xmlns:c16="http://schemas.microsoft.com/office/drawing/2014/chart" uri="{C3380CC4-5D6E-409C-BE32-E72D297353CC}">
              <c16:uniqueId val="{00000002-7811-4272-9CF6-3892359EB9DE}"/>
            </c:ext>
          </c:extLst>
        </c:ser>
        <c:dLbls>
          <c:showLegendKey val="0"/>
          <c:showVal val="0"/>
          <c:showCatName val="0"/>
          <c:showSerName val="0"/>
          <c:showPercent val="0"/>
          <c:showBubbleSize val="0"/>
        </c:dLbls>
        <c:gapWidth val="50"/>
        <c:overlap val="-27"/>
        <c:axId val="738884744"/>
        <c:axId val="738882784"/>
      </c:barChart>
      <c:catAx>
        <c:axId val="7388847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ysClr val="windowText" lastClr="000000"/>
                </a:solidFill>
                <a:latin typeface="Source Sans Pro" panose="020B0503030403020204" pitchFamily="34" charset="0"/>
                <a:ea typeface="Arial"/>
                <a:cs typeface="Arial"/>
              </a:defRPr>
            </a:pPr>
            <a:endParaRPr lang="de-DE"/>
          </a:p>
        </c:txPr>
        <c:crossAx val="738882784"/>
        <c:crosses val="autoZero"/>
        <c:auto val="1"/>
        <c:lblAlgn val="ctr"/>
        <c:lblOffset val="100"/>
        <c:noMultiLvlLbl val="0"/>
      </c:catAx>
      <c:valAx>
        <c:axId val="738882784"/>
        <c:scaling>
          <c:orientation val="minMax"/>
        </c:scaling>
        <c:delete val="1"/>
        <c:axPos val="l"/>
        <c:numFmt formatCode="0.0" sourceLinked="1"/>
        <c:majorTickMark val="none"/>
        <c:minorTickMark val="none"/>
        <c:tickLblPos val="nextTo"/>
        <c:crossAx val="738884744"/>
        <c:crosses val="autoZero"/>
        <c:crossBetween val="between"/>
      </c:valAx>
      <c:spPr>
        <a:noFill/>
        <a:ln w="25400">
          <a:noFill/>
        </a:ln>
        <a:effectLst/>
      </c:spPr>
    </c:plotArea>
    <c:plotVisOnly val="1"/>
    <c:dispBlanksAs val="gap"/>
    <c:showDLblsOverMax val="0"/>
  </c:chart>
  <c:spPr>
    <a:solidFill>
      <a:srgbClr val="EAEAEA"/>
    </a:solidFill>
    <a:ln w="25400" cap="flat" cmpd="sng" algn="ctr">
      <a:noFill/>
      <a:round/>
    </a:ln>
    <a:effectLst/>
  </c:spPr>
  <c:txPr>
    <a:bodyPr/>
    <a:lstStyle/>
    <a:p>
      <a:pPr>
        <a:defRPr sz="1600" b="1">
          <a:solidFill>
            <a:sysClr val="windowText" lastClr="000000"/>
          </a:solidFill>
          <a:latin typeface="Source Sans Pro" panose="020B0503030403020204" pitchFamily="34" charset="0"/>
          <a:ea typeface="Arial"/>
          <a:cs typeface="Arial"/>
        </a:defRPr>
      </a:pPr>
      <a:endParaRPr lang="de-DE"/>
    </a:p>
  </c:txPr>
  <c:externalData r:id="rId3">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9394267118858025"/>
          <c:y val="0"/>
          <c:w val="0.59408914877645058"/>
          <c:h val="1"/>
        </c:manualLayout>
      </c:layout>
      <c:barChart>
        <c:barDir val="bar"/>
        <c:grouping val="clustered"/>
        <c:varyColors val="0"/>
        <c:ser>
          <c:idx val="0"/>
          <c:order val="0"/>
          <c:spPr>
            <a:solidFill>
              <a:srgbClr val="B22063"/>
            </a:solidFill>
            <a:ln w="38100">
              <a:noFill/>
              <a:prstDash val="solid"/>
            </a:ln>
          </c:spPr>
          <c:invertIfNegative val="0"/>
          <c:dPt>
            <c:idx val="1"/>
            <c:invertIfNegative val="0"/>
            <c:bubble3D val="0"/>
            <c:extLst>
              <c:ext xmlns:c16="http://schemas.microsoft.com/office/drawing/2014/chart" uri="{C3380CC4-5D6E-409C-BE32-E72D297353CC}">
                <c16:uniqueId val="{00000000-32C0-4C36-8849-9563CA4966B8}"/>
              </c:ext>
            </c:extLst>
          </c:dPt>
          <c:dLbls>
            <c:numFmt formatCode="#,##0" sourceLinked="0"/>
            <c:spPr>
              <a:noFill/>
              <a:ln>
                <a:noFill/>
              </a:ln>
              <a:effectLst/>
            </c:spPr>
            <c:txPr>
              <a:bodyPr/>
              <a:lstStyle/>
              <a:p>
                <a:pPr>
                  <a:defRPr sz="1800" b="1">
                    <a:solidFill>
                      <a:schemeClr val="tx1"/>
                    </a:solidFil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('VC nach Branchen'!$A$2:$A$3,'VC nach Branchen'!$A$5:$A$13)</c:f>
              <c:strCache>
                <c:ptCount val="11"/>
                <c:pt idx="0">
                  <c:v>Baugewerbe</c:v>
                </c:pt>
                <c:pt idx="1">
                  <c:v>Chemie/Materialien</c:v>
                </c:pt>
                <c:pt idx="2">
                  <c:v>Immobilien</c:v>
                </c:pt>
                <c:pt idx="3">
                  <c:v>Landwirtschaft</c:v>
                </c:pt>
                <c:pt idx="4">
                  <c:v>Industriegüter</c:v>
                </c:pt>
                <c:pt idx="5">
                  <c:v>Energie und Umwelt</c:v>
                </c:pt>
                <c:pt idx="6">
                  <c:v>Verkehr</c:v>
                </c:pt>
                <c:pt idx="7">
                  <c:v>Finanzdienstleistungen</c:v>
                </c:pt>
                <c:pt idx="8">
                  <c:v>Konsumgüter</c:v>
                </c:pt>
                <c:pt idx="9">
                  <c:v>Biotechnologie/Gesundheit</c:v>
                </c:pt>
                <c:pt idx="10">
                  <c:v>IKT/Digitalwirtschaft</c:v>
                </c:pt>
              </c:strCache>
              <c:extLst/>
            </c:strRef>
          </c:cat>
          <c:val>
            <c:numRef>
              <c:f>('VC nach Branchen'!$B$2:$B$3,'VC nach Branchen'!$B$5:$B$13)</c:f>
              <c:numCache>
                <c:formatCode>_-* #,##0_-;\-* #,##0_-;_-* "-"??_-;_-@_-</c:formatCode>
                <c:ptCount val="11"/>
                <c:pt idx="0">
                  <c:v>7.4348400000000003</c:v>
                </c:pt>
                <c:pt idx="1">
                  <c:v>14.13725</c:v>
                </c:pt>
                <c:pt idx="2">
                  <c:v>72.750829999999993</c:v>
                </c:pt>
                <c:pt idx="3">
                  <c:v>115.11270999999999</c:v>
                </c:pt>
                <c:pt idx="4">
                  <c:v>191.50216999999998</c:v>
                </c:pt>
                <c:pt idx="5">
                  <c:v>257.46682000000004</c:v>
                </c:pt>
                <c:pt idx="6">
                  <c:v>523.32763</c:v>
                </c:pt>
                <c:pt idx="7">
                  <c:v>558.30657999999994</c:v>
                </c:pt>
                <c:pt idx="8">
                  <c:v>821.70456999999988</c:v>
                </c:pt>
                <c:pt idx="9">
                  <c:v>1112.6335499999996</c:v>
                </c:pt>
                <c:pt idx="10">
                  <c:v>4265.1875299999992</c:v>
                </c:pt>
              </c:numCache>
              <c:extLst/>
            </c:numRef>
          </c:val>
          <c:extLst>
            <c:ext xmlns:c16="http://schemas.microsoft.com/office/drawing/2014/chart" uri="{C3380CC4-5D6E-409C-BE32-E72D297353CC}">
              <c16:uniqueId val="{00000001-32C0-4C36-8849-9563CA4966B8}"/>
            </c:ext>
          </c:extLst>
        </c:ser>
        <c:dLbls>
          <c:showLegendKey val="0"/>
          <c:showVal val="0"/>
          <c:showCatName val="0"/>
          <c:showSerName val="0"/>
          <c:showPercent val="0"/>
          <c:showBubbleSize val="0"/>
        </c:dLbls>
        <c:gapWidth val="30"/>
        <c:overlap val="-5"/>
        <c:axId val="297998848"/>
        <c:axId val="297999240"/>
      </c:barChart>
      <c:catAx>
        <c:axId val="297998848"/>
        <c:scaling>
          <c:orientation val="minMax"/>
        </c:scaling>
        <c:delete val="0"/>
        <c:axPos val="l"/>
        <c:numFmt formatCode="General" sourceLinked="1"/>
        <c:majorTickMark val="out"/>
        <c:minorTickMark val="none"/>
        <c:tickLblPos val="nextTo"/>
        <c:spPr>
          <a:ln w="3175">
            <a:solidFill>
              <a:srgbClr val="AAAAAA"/>
            </a:solidFill>
            <a:prstDash val="solid"/>
          </a:ln>
        </c:spPr>
        <c:txPr>
          <a:bodyPr rot="0" vert="horz"/>
          <a:lstStyle/>
          <a:p>
            <a:pPr>
              <a:defRPr b="1">
                <a:solidFill>
                  <a:schemeClr val="tx1"/>
                </a:solidFill>
              </a:defRPr>
            </a:pPr>
            <a:endParaRPr lang="de-DE"/>
          </a:p>
        </c:txPr>
        <c:crossAx val="297999240"/>
        <c:crosses val="autoZero"/>
        <c:auto val="1"/>
        <c:lblAlgn val="ctr"/>
        <c:lblOffset val="100"/>
        <c:noMultiLvlLbl val="0"/>
      </c:catAx>
      <c:valAx>
        <c:axId val="297999240"/>
        <c:scaling>
          <c:orientation val="minMax"/>
        </c:scaling>
        <c:delete val="1"/>
        <c:axPos val="b"/>
        <c:numFmt formatCode="0" sourceLinked="0"/>
        <c:majorTickMark val="out"/>
        <c:minorTickMark val="none"/>
        <c:tickLblPos val="nextTo"/>
        <c:crossAx val="297998848"/>
        <c:crosses val="autoZero"/>
        <c:crossBetween val="between"/>
      </c:valAx>
      <c:spPr>
        <a:noFill/>
        <a:ln w="25400">
          <a:noFill/>
        </a:ln>
      </c:spPr>
    </c:plotArea>
    <c:plotVisOnly val="1"/>
    <c:dispBlanksAs val="gap"/>
    <c:showDLblsOverMax val="0"/>
  </c:chart>
  <c:spPr>
    <a:solidFill>
      <a:srgbClr val="EAEAEA"/>
    </a:solidFill>
    <a:ln w="25400">
      <a:noFill/>
    </a:ln>
  </c:spPr>
  <c:txPr>
    <a:bodyPr/>
    <a:lstStyle/>
    <a:p>
      <a:pPr>
        <a:defRPr sz="1600" b="0" i="0" u="none" strike="noStrike" baseline="0">
          <a:solidFill>
            <a:srgbClr val="564A3E"/>
          </a:solidFill>
          <a:latin typeface="+mn-lt"/>
          <a:ea typeface="Arial"/>
          <a:cs typeface="Arial"/>
        </a:defRPr>
      </a:pPr>
      <a:endParaRPr lang="de-DE"/>
    </a:p>
  </c:txPr>
  <c:externalData r:id="rId1">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52576092957939013"/>
          <c:y val="1.1656059676339925E-2"/>
          <c:w val="0.45826340638704283"/>
          <c:h val="0.97920804495915592"/>
        </c:manualLayout>
      </c:layout>
      <c:barChart>
        <c:barDir val="bar"/>
        <c:grouping val="clustered"/>
        <c:varyColors val="0"/>
        <c:ser>
          <c:idx val="0"/>
          <c:order val="0"/>
          <c:spPr>
            <a:solidFill>
              <a:srgbClr val="BE9528"/>
            </a:solidFill>
            <a:ln>
              <a:noFill/>
            </a:ln>
          </c:spPr>
          <c:invertIfNegative val="0"/>
          <c:dLbls>
            <c:spPr>
              <a:noFill/>
              <a:ln>
                <a:noFill/>
              </a:ln>
              <a:effectLst/>
            </c:spPr>
            <c:txPr>
              <a:bodyPr/>
              <a:lstStyle/>
              <a:p>
                <a:pPr>
                  <a:defRPr sz="1800" b="1">
                    <a:solidFill>
                      <a:schemeClr val="tx1"/>
                    </a:solidFil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BDI_Telekom!$A$54:$A$56</c:f>
              <c:strCache>
                <c:ptCount val="3"/>
                <c:pt idx="0">
                  <c:v>Innovationsfähigkeit</c:v>
                </c:pt>
                <c:pt idx="1">
                  <c:v>Schlüsseltechnologien</c:v>
                </c:pt>
                <c:pt idx="2">
                  <c:v>Nachhaltigkeit</c:v>
                </c:pt>
              </c:strCache>
            </c:strRef>
          </c:cat>
          <c:val>
            <c:numRef>
              <c:f>BDI_Telekom!$B$54:$B$56</c:f>
              <c:numCache>
                <c:formatCode>General</c:formatCode>
                <c:ptCount val="3"/>
                <c:pt idx="0">
                  <c:v>10</c:v>
                </c:pt>
                <c:pt idx="1">
                  <c:v>7</c:v>
                </c:pt>
                <c:pt idx="2">
                  <c:v>3</c:v>
                </c:pt>
              </c:numCache>
            </c:numRef>
          </c:val>
          <c:extLst>
            <c:ext xmlns:c16="http://schemas.microsoft.com/office/drawing/2014/chart" uri="{C3380CC4-5D6E-409C-BE32-E72D297353CC}">
              <c16:uniqueId val="{00000000-74DC-41D1-B18C-FF5E9042D8F2}"/>
            </c:ext>
          </c:extLst>
        </c:ser>
        <c:dLbls>
          <c:showLegendKey val="0"/>
          <c:showVal val="0"/>
          <c:showCatName val="0"/>
          <c:showSerName val="0"/>
          <c:showPercent val="0"/>
          <c:showBubbleSize val="0"/>
        </c:dLbls>
        <c:gapWidth val="25"/>
        <c:overlap val="-5"/>
        <c:axId val="715346384"/>
        <c:axId val="715347560"/>
      </c:barChart>
      <c:catAx>
        <c:axId val="715346384"/>
        <c:scaling>
          <c:orientation val="minMax"/>
        </c:scaling>
        <c:delete val="0"/>
        <c:axPos val="l"/>
        <c:numFmt formatCode="General" sourceLinked="0"/>
        <c:majorTickMark val="out"/>
        <c:minorTickMark val="none"/>
        <c:tickLblPos val="nextTo"/>
        <c:spPr>
          <a:ln>
            <a:noFill/>
          </a:ln>
        </c:spPr>
        <c:txPr>
          <a:bodyPr/>
          <a:lstStyle/>
          <a:p>
            <a:pPr>
              <a:defRPr sz="1800" b="1">
                <a:solidFill>
                  <a:schemeClr val="tx1"/>
                </a:solidFill>
              </a:defRPr>
            </a:pPr>
            <a:endParaRPr lang="de-DE"/>
          </a:p>
        </c:txPr>
        <c:crossAx val="715347560"/>
        <c:crosses val="autoZero"/>
        <c:auto val="1"/>
        <c:lblAlgn val="ctr"/>
        <c:lblOffset val="100"/>
        <c:noMultiLvlLbl val="0"/>
      </c:catAx>
      <c:valAx>
        <c:axId val="715347560"/>
        <c:scaling>
          <c:orientation val="minMax"/>
        </c:scaling>
        <c:delete val="1"/>
        <c:axPos val="b"/>
        <c:numFmt formatCode="General" sourceLinked="1"/>
        <c:majorTickMark val="out"/>
        <c:minorTickMark val="none"/>
        <c:tickLblPos val="nextTo"/>
        <c:crossAx val="715346384"/>
        <c:crosses val="autoZero"/>
        <c:crossBetween val="between"/>
      </c:valAx>
      <c:spPr>
        <a:noFill/>
        <a:ln w="25400">
          <a:noFill/>
        </a:ln>
      </c:spPr>
    </c:plotArea>
    <c:plotVisOnly val="1"/>
    <c:dispBlanksAs val="gap"/>
    <c:showDLblsOverMax val="0"/>
  </c:chart>
  <c:spPr>
    <a:solidFill>
      <a:srgbClr val="EAEAEA"/>
    </a:solidFill>
    <a:ln w="25400">
      <a:noFill/>
    </a:ln>
  </c:spPr>
  <c:txPr>
    <a:bodyPr/>
    <a:lstStyle/>
    <a:p>
      <a:pPr>
        <a:defRPr sz="1600">
          <a:solidFill>
            <a:srgbClr val="564A3E"/>
          </a:solidFill>
          <a:latin typeface="+mn-lt"/>
          <a:ea typeface="Arial"/>
          <a:cs typeface="Arial"/>
        </a:defRPr>
      </a:pPr>
      <a:endParaRPr lang="de-DE"/>
    </a:p>
  </c:txPr>
  <c:externalData r:id="rId1">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Innovationen!$D$4:$D$9</c:f>
              <c:strCache>
                <c:ptCount val="6"/>
                <c:pt idx="0">
                  <c:v>Fehlende Finanzierung </c:v>
                </c:pt>
                <c:pt idx="1">
                  <c:v>Langsame und bürokratische Genehmigungsverfahren für FuE-Vorhaben </c:v>
                </c:pt>
                <c:pt idx="2">
                  <c:v>Zu geringe bzw. zu bürokratische Förderprogramme </c:v>
                </c:pt>
                <c:pt idx="3">
                  <c:v>Fehlende personelle Ressourcen </c:v>
                </c:pt>
                <c:pt idx="4">
                  <c:v>Unzuverlässige politische Rahmenbedingungen </c:v>
                </c:pt>
                <c:pt idx="5">
                  <c:v>Unsicherheit über zukünftige Regulierungsvorhaben </c:v>
                </c:pt>
              </c:strCache>
            </c:strRef>
          </c:cat>
          <c:val>
            <c:numRef>
              <c:f>Innovationen!$E$4:$E$9</c:f>
              <c:numCache>
                <c:formatCode>0%</c:formatCode>
                <c:ptCount val="6"/>
                <c:pt idx="0">
                  <c:v>0.19677419354838713</c:v>
                </c:pt>
                <c:pt idx="1">
                  <c:v>0.25161290322580643</c:v>
                </c:pt>
                <c:pt idx="2">
                  <c:v>0.34516129032258064</c:v>
                </c:pt>
                <c:pt idx="3">
                  <c:v>0.44193548387096776</c:v>
                </c:pt>
                <c:pt idx="4">
                  <c:v>0.5741935483870968</c:v>
                </c:pt>
                <c:pt idx="5">
                  <c:v>0.61290322580645162</c:v>
                </c:pt>
              </c:numCache>
            </c:numRef>
          </c:val>
          <c:extLst>
            <c:ext xmlns:c16="http://schemas.microsoft.com/office/drawing/2014/chart" uri="{C3380CC4-5D6E-409C-BE32-E72D297353CC}">
              <c16:uniqueId val="{00000000-02EA-4E29-91E4-C525E87BFBB3}"/>
            </c:ext>
          </c:extLst>
        </c:ser>
        <c:dLbls>
          <c:dLblPos val="outEnd"/>
          <c:showLegendKey val="0"/>
          <c:showVal val="1"/>
          <c:showCatName val="0"/>
          <c:showSerName val="0"/>
          <c:showPercent val="0"/>
          <c:showBubbleSize val="0"/>
        </c:dLbls>
        <c:gapWidth val="182"/>
        <c:axId val="1018828264"/>
        <c:axId val="1018828624"/>
      </c:barChart>
      <c:catAx>
        <c:axId val="101882826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1018828624"/>
        <c:crosses val="autoZero"/>
        <c:auto val="1"/>
        <c:lblAlgn val="ctr"/>
        <c:lblOffset val="100"/>
        <c:noMultiLvlLbl val="0"/>
      </c:catAx>
      <c:valAx>
        <c:axId val="1018828624"/>
        <c:scaling>
          <c:orientation val="minMax"/>
        </c:scaling>
        <c:delete val="1"/>
        <c:axPos val="b"/>
        <c:numFmt formatCode="0%" sourceLinked="1"/>
        <c:majorTickMark val="none"/>
        <c:minorTickMark val="none"/>
        <c:tickLblPos val="nextTo"/>
        <c:crossAx val="101882826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1865956784605095E-2"/>
          <c:y val="0.13384416310959624"/>
          <c:w val="0.96299607313374525"/>
          <c:h val="0.68767075718509396"/>
        </c:manualLayout>
      </c:layout>
      <c:barChart>
        <c:barDir val="col"/>
        <c:grouping val="stacked"/>
        <c:varyColors val="0"/>
        <c:ser>
          <c:idx val="1"/>
          <c:order val="0"/>
          <c:tx>
            <c:strRef>
              <c:f>'FuE BIP'!$A$4</c:f>
              <c:strCache>
                <c:ptCount val="1"/>
                <c:pt idx="0">
                  <c:v> Wirtschaft</c:v>
                </c:pt>
              </c:strCache>
            </c:strRef>
          </c:tx>
          <c:spPr>
            <a:solidFill>
              <a:srgbClr val="623C72"/>
            </a:solidFill>
            <a:ln>
              <a:noFill/>
            </a:ln>
            <a:effectLst/>
          </c:spPr>
          <c:invertIfNegative val="0"/>
          <c:dPt>
            <c:idx val="10"/>
            <c:invertIfNegative val="0"/>
            <c:bubble3D val="0"/>
            <c:spPr>
              <a:solidFill>
                <a:schemeClr val="accent4"/>
              </a:solidFill>
              <a:ln>
                <a:noFill/>
              </a:ln>
              <a:effectLst/>
            </c:spPr>
            <c:extLst>
              <c:ext xmlns:c16="http://schemas.microsoft.com/office/drawing/2014/chart" uri="{C3380CC4-5D6E-409C-BE32-E72D297353CC}">
                <c16:uniqueId val="{00000001-7184-4B4D-897D-0D7B5C9E3F2B}"/>
              </c:ext>
            </c:extLst>
          </c:dPt>
          <c:dLbls>
            <c:spPr>
              <a:noFill/>
              <a:ln>
                <a:noFill/>
              </a:ln>
              <a:effectLst/>
            </c:spPr>
            <c:txPr>
              <a:bodyPr rot="0" spcFirstLastPara="1" vertOverflow="ellipsis" vert="horz" wrap="square" anchor="ctr" anchorCtr="1"/>
              <a:lstStyle/>
              <a:p>
                <a:pPr>
                  <a:defRPr sz="1600" b="1" i="0" u="none" strike="noStrike" kern="1200" baseline="0">
                    <a:solidFill>
                      <a:schemeClr val="bg1"/>
                    </a:solidFill>
                    <a:latin typeface="Source Sans Pro" panose="020B0503030403020204" pitchFamily="34" charset="0"/>
                    <a:ea typeface="Arial"/>
                    <a:cs typeface="Arial"/>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('FuE BIP'!$G$2,'FuE BIP'!$L$2,'FuE BIP'!$Q$2,'FuE BIP'!$V$2,'FuE BIP'!$AA$2:$AH$2)</c:f>
              <c:strCache>
                <c:ptCount val="12"/>
                <c:pt idx="0">
                  <c:v>1995</c:v>
                </c:pt>
                <c:pt idx="1">
                  <c:v>2000</c:v>
                </c:pt>
                <c:pt idx="2">
                  <c:v>2005</c:v>
                </c:pt>
                <c:pt idx="3">
                  <c:v>2010</c:v>
                </c:pt>
                <c:pt idx="4">
                  <c:v>2015</c:v>
                </c:pt>
                <c:pt idx="5">
                  <c:v>2016</c:v>
                </c:pt>
                <c:pt idx="6">
                  <c:v>2017</c:v>
                </c:pt>
                <c:pt idx="7">
                  <c:v>2018</c:v>
                </c:pt>
                <c:pt idx="8">
                  <c:v>2019</c:v>
                </c:pt>
                <c:pt idx="9">
                  <c:v>2020</c:v>
                </c:pt>
                <c:pt idx="10">
                  <c:v>2021</c:v>
                </c:pt>
                <c:pt idx="11">
                  <c:v>Ziel 2025</c:v>
                </c:pt>
              </c:strCache>
              <c:extLst/>
            </c:strRef>
          </c:cat>
          <c:val>
            <c:numRef>
              <c:f>('FuE BIP'!$G$4,'FuE BIP'!$L$4,'FuE BIP'!$Q$4,'FuE BIP'!$V$4,'FuE BIP'!$AA$4:$AH$4)</c:f>
              <c:numCache>
                <c:formatCode>General</c:formatCode>
                <c:ptCount val="12"/>
                <c:pt idx="0">
                  <c:v>1.42</c:v>
                </c:pt>
                <c:pt idx="1">
                  <c:v>1.69</c:v>
                </c:pt>
                <c:pt idx="2">
                  <c:v>1.69</c:v>
                </c:pt>
                <c:pt idx="3" formatCode="0.00">
                  <c:v>1.83</c:v>
                </c:pt>
                <c:pt idx="4" formatCode="0.00">
                  <c:v>2.0099999999999998</c:v>
                </c:pt>
                <c:pt idx="5" formatCode="0.00">
                  <c:v>2</c:v>
                </c:pt>
                <c:pt idx="6" formatCode="0.00">
                  <c:v>2.11</c:v>
                </c:pt>
                <c:pt idx="7" formatCode="0.00">
                  <c:v>2.14</c:v>
                </c:pt>
                <c:pt idx="8" formatCode="0.00">
                  <c:v>2.1800000000000002</c:v>
                </c:pt>
                <c:pt idx="9" formatCode="0.00">
                  <c:v>2.09</c:v>
                </c:pt>
                <c:pt idx="10" formatCode="0.00">
                  <c:v>2.1</c:v>
                </c:pt>
                <c:pt idx="11" formatCode="0.00">
                  <c:v>3.5</c:v>
                </c:pt>
              </c:numCache>
              <c:extLst/>
            </c:numRef>
          </c:val>
          <c:extLst>
            <c:ext xmlns:c16="http://schemas.microsoft.com/office/drawing/2014/chart" uri="{C3380CC4-5D6E-409C-BE32-E72D297353CC}">
              <c16:uniqueId val="{00000002-7184-4B4D-897D-0D7B5C9E3F2B}"/>
            </c:ext>
          </c:extLst>
        </c:ser>
        <c:ser>
          <c:idx val="0"/>
          <c:order val="1"/>
          <c:tx>
            <c:strRef>
              <c:f>'FuE BIP'!$B$7</c:f>
              <c:strCache>
                <c:ptCount val="1"/>
                <c:pt idx="0">
                  <c:v> Staat und Hochschulen</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ysClr val="windowText" lastClr="000000"/>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('FuE BIP'!$G$2,'FuE BIP'!$L$2,'FuE BIP'!$Q$2,'FuE BIP'!$V$2,'FuE BIP'!$AA$2:$AH$2)</c:f>
              <c:strCache>
                <c:ptCount val="12"/>
                <c:pt idx="0">
                  <c:v>1995</c:v>
                </c:pt>
                <c:pt idx="1">
                  <c:v>2000</c:v>
                </c:pt>
                <c:pt idx="2">
                  <c:v>2005</c:v>
                </c:pt>
                <c:pt idx="3">
                  <c:v>2010</c:v>
                </c:pt>
                <c:pt idx="4">
                  <c:v>2015</c:v>
                </c:pt>
                <c:pt idx="5">
                  <c:v>2016</c:v>
                </c:pt>
                <c:pt idx="6">
                  <c:v>2017</c:v>
                </c:pt>
                <c:pt idx="7">
                  <c:v>2018</c:v>
                </c:pt>
                <c:pt idx="8">
                  <c:v>2019</c:v>
                </c:pt>
                <c:pt idx="9">
                  <c:v>2020</c:v>
                </c:pt>
                <c:pt idx="10">
                  <c:v>2021</c:v>
                </c:pt>
                <c:pt idx="11">
                  <c:v>Ziel 2025</c:v>
                </c:pt>
              </c:strCache>
              <c:extLst/>
            </c:strRef>
          </c:cat>
          <c:val>
            <c:numRef>
              <c:f>('FuE BIP'!$G$7,'FuE BIP'!$L$7,'FuE BIP'!$Q$7,'FuE BIP'!$V$7,'FuE BIP'!$AA$7:$AG$7)</c:f>
              <c:numCache>
                <c:formatCode>General</c:formatCode>
                <c:ptCount val="11"/>
                <c:pt idx="0">
                  <c:v>0.72</c:v>
                </c:pt>
                <c:pt idx="1">
                  <c:v>0.73</c:v>
                </c:pt>
                <c:pt idx="2">
                  <c:v>0.75</c:v>
                </c:pt>
                <c:pt idx="3" formatCode="0.00">
                  <c:v>0.9</c:v>
                </c:pt>
                <c:pt idx="4" formatCode="0.00">
                  <c:v>0.91999999999999993</c:v>
                </c:pt>
                <c:pt idx="5" formatCode="0.00">
                  <c:v>0.94</c:v>
                </c:pt>
                <c:pt idx="6" formatCode="0.00">
                  <c:v>0.94</c:v>
                </c:pt>
                <c:pt idx="7" formatCode="0.00">
                  <c:v>0.97</c:v>
                </c:pt>
                <c:pt idx="8" formatCode="0.00">
                  <c:v>0.98</c:v>
                </c:pt>
                <c:pt idx="9" formatCode="0.00">
                  <c:v>1.05</c:v>
                </c:pt>
                <c:pt idx="10" formatCode="0.00">
                  <c:v>1.04</c:v>
                </c:pt>
              </c:numCache>
              <c:extLst/>
            </c:numRef>
          </c:val>
          <c:extLst>
            <c:ext xmlns:c16="http://schemas.microsoft.com/office/drawing/2014/chart" uri="{C3380CC4-5D6E-409C-BE32-E72D297353CC}">
              <c16:uniqueId val="{00000003-7184-4B4D-897D-0D7B5C9E3F2B}"/>
            </c:ext>
          </c:extLst>
        </c:ser>
        <c:dLbls>
          <c:showLegendKey val="0"/>
          <c:showVal val="0"/>
          <c:showCatName val="0"/>
          <c:showSerName val="0"/>
          <c:showPercent val="0"/>
          <c:showBubbleSize val="0"/>
        </c:dLbls>
        <c:gapWidth val="50"/>
        <c:overlap val="100"/>
        <c:axId val="545014872"/>
        <c:axId val="545020360"/>
      </c:barChart>
      <c:catAx>
        <c:axId val="54501487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ysClr val="windowText" lastClr="000000"/>
                </a:solidFill>
                <a:latin typeface="Source Sans Pro" panose="020B0503030403020204" pitchFamily="34" charset="0"/>
                <a:ea typeface="Arial"/>
                <a:cs typeface="Arial"/>
              </a:defRPr>
            </a:pPr>
            <a:endParaRPr lang="de-DE"/>
          </a:p>
        </c:txPr>
        <c:crossAx val="545020360"/>
        <c:crosses val="autoZero"/>
        <c:auto val="1"/>
        <c:lblAlgn val="ctr"/>
        <c:lblOffset val="100"/>
        <c:noMultiLvlLbl val="0"/>
      </c:catAx>
      <c:valAx>
        <c:axId val="545020360"/>
        <c:scaling>
          <c:orientation val="minMax"/>
        </c:scaling>
        <c:delete val="1"/>
        <c:axPos val="l"/>
        <c:numFmt formatCode="General" sourceLinked="1"/>
        <c:majorTickMark val="out"/>
        <c:minorTickMark val="none"/>
        <c:tickLblPos val="nextTo"/>
        <c:crossAx val="545014872"/>
        <c:crosses val="autoZero"/>
        <c:crossBetween val="between"/>
      </c:valAx>
      <c:spPr>
        <a:noFill/>
        <a:ln w="25400">
          <a:noFill/>
        </a:ln>
        <a:effectLst/>
      </c:spPr>
    </c:plotArea>
    <c:legend>
      <c:legendPos val="t"/>
      <c:overlay val="0"/>
      <c:spPr>
        <a:solidFill>
          <a:srgbClr val="EFEDEE"/>
        </a:solidFill>
        <a:ln>
          <a:noFill/>
        </a:ln>
        <a:effectLst/>
      </c:spPr>
      <c:txPr>
        <a:bodyPr rot="0" spcFirstLastPara="1" vertOverflow="ellipsis" vert="horz" wrap="square" anchor="ctr" anchorCtr="1"/>
        <a:lstStyle/>
        <a:p>
          <a:pPr>
            <a:defRPr sz="1600" b="1" i="0" u="none" strike="noStrike" kern="1200" baseline="0">
              <a:solidFill>
                <a:sysClr val="windowText" lastClr="000000"/>
              </a:solidFill>
              <a:latin typeface="Source Sans Pro" panose="020B0503030403020204" pitchFamily="34" charset="0"/>
              <a:ea typeface="Arial"/>
              <a:cs typeface="Arial"/>
            </a:defRPr>
          </a:pPr>
          <a:endParaRPr lang="de-DE"/>
        </a:p>
      </c:txPr>
    </c:legend>
    <c:plotVisOnly val="1"/>
    <c:dispBlanksAs val="gap"/>
    <c:showDLblsOverMax val="0"/>
  </c:chart>
  <c:spPr>
    <a:solidFill>
      <a:srgbClr val="EFEDEE"/>
    </a:solidFill>
    <a:ln w="25400" cap="flat" cmpd="sng" algn="ctr">
      <a:noFill/>
      <a:round/>
    </a:ln>
    <a:effectLst/>
  </c:spPr>
  <c:txPr>
    <a:bodyPr/>
    <a:lstStyle/>
    <a:p>
      <a:pPr>
        <a:defRPr sz="1600" b="1">
          <a:solidFill>
            <a:sysClr val="windowText" lastClr="000000"/>
          </a:solidFill>
          <a:latin typeface="Source Sans Pro" panose="020B0503030403020204" pitchFamily="34" charset="0"/>
          <a:ea typeface="Arial"/>
          <a:cs typeface="Arial"/>
        </a:defRPr>
      </a:pPr>
      <a:endParaRPr lang="de-DE"/>
    </a:p>
  </c:txPr>
  <c:externalData r:id="rId3">
    <c:autoUpdate val="0"/>
  </c:externalData>
  <c:userShapes r:id="rId4"/>
</c:chartSpace>
</file>

<file path=ppt/charts/chart3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280234718738723"/>
          <c:y val="0"/>
          <c:w val="0.88710961087165552"/>
          <c:h val="1"/>
        </c:manualLayout>
      </c:layout>
      <c:barChart>
        <c:barDir val="bar"/>
        <c:grouping val="clustered"/>
        <c:varyColors val="0"/>
        <c:ser>
          <c:idx val="0"/>
          <c:order val="0"/>
          <c:tx>
            <c:strRef>
              <c:f>'Lissabon Ranking'!$I$1</c:f>
              <c:strCache>
                <c:ptCount val="1"/>
                <c:pt idx="0">
                  <c:v>2021</c:v>
                </c:pt>
              </c:strCache>
            </c:strRef>
          </c:tx>
          <c:spPr>
            <a:solidFill>
              <a:srgbClr val="BE9528"/>
            </a:solidFill>
            <a:ln>
              <a:noFill/>
            </a:ln>
            <a:effectLst/>
          </c:spPr>
          <c:invertIfNegative val="0"/>
          <c:dPt>
            <c:idx val="0"/>
            <c:invertIfNegative val="0"/>
            <c:bubble3D val="0"/>
            <c:spPr>
              <a:solidFill>
                <a:schemeClr val="accent3"/>
              </a:solidFill>
              <a:ln>
                <a:noFill/>
              </a:ln>
              <a:effectLst/>
            </c:spPr>
            <c:extLst>
              <c:ext xmlns:c16="http://schemas.microsoft.com/office/drawing/2014/chart" uri="{C3380CC4-5D6E-409C-BE32-E72D297353CC}">
                <c16:uniqueId val="{00000001-A228-44C7-8702-87F2C51D8DBF}"/>
              </c:ext>
            </c:extLst>
          </c:dPt>
          <c:dPt>
            <c:idx val="1"/>
            <c:invertIfNegative val="0"/>
            <c:bubble3D val="0"/>
            <c:spPr>
              <a:solidFill>
                <a:schemeClr val="accent1"/>
              </a:solidFill>
              <a:ln>
                <a:noFill/>
              </a:ln>
              <a:effectLst/>
            </c:spPr>
            <c:extLst>
              <c:ext xmlns:c16="http://schemas.microsoft.com/office/drawing/2014/chart" uri="{C3380CC4-5D6E-409C-BE32-E72D297353CC}">
                <c16:uniqueId val="{00000003-A228-44C7-8702-87F2C51D8DBF}"/>
              </c:ext>
            </c:extLst>
          </c:dPt>
          <c:dPt>
            <c:idx val="2"/>
            <c:invertIfNegative val="0"/>
            <c:bubble3D val="0"/>
            <c:extLst>
              <c:ext xmlns:c16="http://schemas.microsoft.com/office/drawing/2014/chart" uri="{C3380CC4-5D6E-409C-BE32-E72D297353CC}">
                <c16:uniqueId val="{00000004-A228-44C7-8702-87F2C51D8DBF}"/>
              </c:ext>
            </c:extLst>
          </c:dPt>
          <c:dPt>
            <c:idx val="5"/>
            <c:invertIfNegative val="0"/>
            <c:bubble3D val="0"/>
            <c:extLst>
              <c:ext xmlns:c16="http://schemas.microsoft.com/office/drawing/2014/chart" uri="{C3380CC4-5D6E-409C-BE32-E72D297353CC}">
                <c16:uniqueId val="{00000005-A228-44C7-8702-87F2C51D8DBF}"/>
              </c:ext>
            </c:extLst>
          </c:dPt>
          <c:dPt>
            <c:idx val="6"/>
            <c:invertIfNegative val="0"/>
            <c:bubble3D val="0"/>
            <c:extLst>
              <c:ext xmlns:c16="http://schemas.microsoft.com/office/drawing/2014/chart" uri="{C3380CC4-5D6E-409C-BE32-E72D297353CC}">
                <c16:uniqueId val="{00000006-A228-44C7-8702-87F2C51D8DBF}"/>
              </c:ext>
            </c:extLst>
          </c:dPt>
          <c:dPt>
            <c:idx val="7"/>
            <c:invertIfNegative val="0"/>
            <c:bubble3D val="0"/>
            <c:spPr>
              <a:solidFill>
                <a:schemeClr val="accent3"/>
              </a:solidFill>
              <a:ln>
                <a:noFill/>
              </a:ln>
              <a:effectLst/>
            </c:spPr>
            <c:extLst>
              <c:ext xmlns:c16="http://schemas.microsoft.com/office/drawing/2014/chart" uri="{C3380CC4-5D6E-409C-BE32-E72D297353CC}">
                <c16:uniqueId val="{00000008-A228-44C7-8702-87F2C51D8DBF}"/>
              </c:ext>
            </c:extLst>
          </c:dPt>
          <c:dPt>
            <c:idx val="9"/>
            <c:invertIfNegative val="0"/>
            <c:bubble3D val="0"/>
            <c:spPr>
              <a:solidFill>
                <a:schemeClr val="accent1"/>
              </a:solidFill>
              <a:ln>
                <a:noFill/>
              </a:ln>
              <a:effectLst/>
            </c:spPr>
            <c:extLst>
              <c:ext xmlns:c16="http://schemas.microsoft.com/office/drawing/2014/chart" uri="{C3380CC4-5D6E-409C-BE32-E72D297353CC}">
                <c16:uniqueId val="{0000000A-A228-44C7-8702-87F2C51D8DBF}"/>
              </c:ext>
            </c:extLst>
          </c:dPt>
          <c:dLbls>
            <c:dLbl>
              <c:idx val="9"/>
              <c:tx>
                <c:rich>
                  <a:bodyPr/>
                  <a:lstStyle/>
                  <a:p>
                    <a:r>
                      <a:rPr lang="en-US"/>
                      <a:t>3,14</a:t>
                    </a:r>
                    <a:endParaRPr lang="en-US" dirty="0"/>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A-A228-44C7-8702-87F2C51D8DBF}"/>
                </c:ext>
              </c:extLst>
            </c:dLbl>
            <c:dLbl>
              <c:idx val="16"/>
              <c:numFmt formatCode="#,##0.00" sourceLinked="0"/>
              <c:spPr>
                <a:noFill/>
                <a:ln>
                  <a:noFill/>
                </a:ln>
                <a:effectLst/>
              </c:spPr>
              <c:txPr>
                <a:bodyPr rot="0" spcFirstLastPara="1" vertOverflow="ellipsis" vert="horz" wrap="square" tIns="0" bIns="0" anchor="ctr" anchorCtr="1"/>
                <a:lstStyle/>
                <a:p>
                  <a:pPr>
                    <a:defRPr sz="1600" b="1" i="0" u="none" strike="noStrike" kern="1200" baseline="0">
                      <a:solidFill>
                        <a:schemeClr val="tx1"/>
                      </a:solidFill>
                      <a:latin typeface="+mn-lt"/>
                      <a:ea typeface="Arial"/>
                      <a:cs typeface="Arial"/>
                    </a:defRPr>
                  </a:pPr>
                  <a:endParaRPr lang="de-DE"/>
                </a:p>
              </c:txPr>
              <c:dLblPos val="outEnd"/>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B-A228-44C7-8702-87F2C51D8DBF}"/>
                </c:ext>
              </c:extLst>
            </c:dLbl>
            <c:numFmt formatCode="#,##0.00" sourceLinked="0"/>
            <c:spPr>
              <a:noFill/>
              <a:ln>
                <a:noFill/>
              </a:ln>
              <a:effectLst/>
            </c:spPr>
            <c:txPr>
              <a:bodyPr rot="0" spcFirstLastPara="1" vertOverflow="ellipsis" vert="horz" wrap="square" anchor="ctr" anchorCtr="1"/>
              <a:lstStyle/>
              <a:p>
                <a:pPr>
                  <a:defRPr sz="1600" b="1" i="0" u="none" strike="noStrike" kern="1200" baseline="0">
                    <a:solidFill>
                      <a:schemeClr val="tx1"/>
                    </a:solidFill>
                    <a:latin typeface="+mn-lt"/>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'Lissabon Ranking'!$B$2:$B$20</c:f>
              <c:strCache>
                <c:ptCount val="19"/>
                <c:pt idx="0">
                  <c:v>China</c:v>
                </c:pt>
                <c:pt idx="1">
                  <c:v>EU</c:v>
                </c:pt>
                <c:pt idx="2">
                  <c:v>Frankreich</c:v>
                </c:pt>
                <c:pt idx="3">
                  <c:v>Singapur</c:v>
                </c:pt>
                <c:pt idx="4">
                  <c:v>Niederlande</c:v>
                </c:pt>
                <c:pt idx="5">
                  <c:v>Island</c:v>
                </c:pt>
                <c:pt idx="6">
                  <c:v>Dänemark</c:v>
                </c:pt>
                <c:pt idx="7">
                  <c:v>Großbritannien</c:v>
                </c:pt>
                <c:pt idx="8">
                  <c:v>Finnland</c:v>
                </c:pt>
                <c:pt idx="9">
                  <c:v>Deutschland</c:v>
                </c:pt>
                <c:pt idx="10">
                  <c:v>Österreich</c:v>
                </c:pt>
                <c:pt idx="11">
                  <c:v>Schweiz</c:v>
                </c:pt>
                <c:pt idx="12">
                  <c:v>Belgien</c:v>
                </c:pt>
                <c:pt idx="13">
                  <c:v>Japan</c:v>
                </c:pt>
                <c:pt idx="14">
                  <c:v>Schweden</c:v>
                </c:pt>
                <c:pt idx="15">
                  <c:v>USA</c:v>
                </c:pt>
                <c:pt idx="16">
                  <c:v>Taiwan</c:v>
                </c:pt>
                <c:pt idx="17">
                  <c:v>Korea</c:v>
                </c:pt>
                <c:pt idx="18">
                  <c:v>Israel</c:v>
                </c:pt>
              </c:strCache>
            </c:strRef>
          </c:cat>
          <c:val>
            <c:numRef>
              <c:f>'Lissabon Ranking'!$I$2:$I$20</c:f>
              <c:numCache>
                <c:formatCode>0.00</c:formatCode>
                <c:ptCount val="19"/>
                <c:pt idx="0">
                  <c:v>2.1405780419068798</c:v>
                </c:pt>
                <c:pt idx="1">
                  <c:v>2.1494102298142299</c:v>
                </c:pt>
                <c:pt idx="2">
                  <c:v>2.2119126567954401</c:v>
                </c:pt>
                <c:pt idx="3">
                  <c:v>2.2165169211668698</c:v>
                </c:pt>
                <c:pt idx="4">
                  <c:v>2.2556443815422602</c:v>
                </c:pt>
                <c:pt idx="5">
                  <c:v>2.7999628627340898</c:v>
                </c:pt>
                <c:pt idx="6">
                  <c:v>2.81261986806506</c:v>
                </c:pt>
                <c:pt idx="7">
                  <c:v>2.9281316689372501</c:v>
                </c:pt>
                <c:pt idx="8">
                  <c:v>2.9893381325969499</c:v>
                </c:pt>
                <c:pt idx="9">
                  <c:v>3.13319627958631</c:v>
                </c:pt>
                <c:pt idx="10">
                  <c:v>3.1889234058060598</c:v>
                </c:pt>
                <c:pt idx="11">
                  <c:v>3.19</c:v>
                </c:pt>
                <c:pt idx="12">
                  <c:v>3.21550773065962</c:v>
                </c:pt>
                <c:pt idx="13">
                  <c:v>3.2958101988917301</c:v>
                </c:pt>
                <c:pt idx="14">
                  <c:v>3.3499007696757999</c:v>
                </c:pt>
                <c:pt idx="15">
                  <c:v>3.45704567785975</c:v>
                </c:pt>
                <c:pt idx="16">
                  <c:v>3.7798662373100198</c:v>
                </c:pt>
                <c:pt idx="17">
                  <c:v>4.9301208763323903</c:v>
                </c:pt>
                <c:pt idx="18">
                  <c:v>5.5567521990052997</c:v>
                </c:pt>
              </c:numCache>
            </c:numRef>
          </c:val>
          <c:extLst>
            <c:ext xmlns:c16="http://schemas.microsoft.com/office/drawing/2014/chart" uri="{C3380CC4-5D6E-409C-BE32-E72D297353CC}">
              <c16:uniqueId val="{0000000C-A228-44C7-8702-87F2C51D8DBF}"/>
            </c:ext>
          </c:extLst>
        </c:ser>
        <c:dLbls>
          <c:showLegendKey val="0"/>
          <c:showVal val="0"/>
          <c:showCatName val="0"/>
          <c:showSerName val="0"/>
          <c:showPercent val="0"/>
          <c:showBubbleSize val="0"/>
        </c:dLbls>
        <c:gapWidth val="25"/>
        <c:axId val="609501632"/>
        <c:axId val="609506728"/>
      </c:barChart>
      <c:catAx>
        <c:axId val="609501632"/>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1"/>
                </a:solidFill>
                <a:latin typeface="+mn-lt"/>
                <a:ea typeface="Arial"/>
                <a:cs typeface="Arial"/>
              </a:defRPr>
            </a:pPr>
            <a:endParaRPr lang="de-DE"/>
          </a:p>
        </c:txPr>
        <c:crossAx val="609506728"/>
        <c:crosses val="autoZero"/>
        <c:auto val="1"/>
        <c:lblAlgn val="ctr"/>
        <c:lblOffset val="100"/>
        <c:noMultiLvlLbl val="0"/>
      </c:catAx>
      <c:valAx>
        <c:axId val="609506728"/>
        <c:scaling>
          <c:orientation val="minMax"/>
        </c:scaling>
        <c:delete val="1"/>
        <c:axPos val="b"/>
        <c:numFmt formatCode="0.00" sourceLinked="1"/>
        <c:majorTickMark val="out"/>
        <c:minorTickMark val="none"/>
        <c:tickLblPos val="nextTo"/>
        <c:crossAx val="609501632"/>
        <c:crosses val="autoZero"/>
        <c:crossBetween val="between"/>
      </c:valAx>
      <c:spPr>
        <a:noFill/>
        <a:ln w="25400">
          <a:noFill/>
        </a:ln>
        <a:effectLst/>
      </c:spPr>
    </c:plotArea>
    <c:plotVisOnly val="1"/>
    <c:dispBlanksAs val="gap"/>
    <c:showDLblsOverMax val="0"/>
  </c:chart>
  <c:spPr>
    <a:solidFill>
      <a:srgbClr val="EAEAEA"/>
    </a:solidFill>
    <a:ln w="25400" cap="flat" cmpd="sng" algn="ctr">
      <a:noFill/>
      <a:round/>
    </a:ln>
    <a:effectLst/>
  </c:spPr>
  <c:txPr>
    <a:bodyPr/>
    <a:lstStyle/>
    <a:p>
      <a:pPr>
        <a:defRPr sz="1600">
          <a:solidFill>
            <a:srgbClr val="564A3E"/>
          </a:solidFill>
          <a:latin typeface="+mn-lt"/>
          <a:ea typeface="Arial"/>
          <a:cs typeface="Arial"/>
        </a:defRPr>
      </a:pPr>
      <a:endParaRPr lang="de-DE"/>
    </a:p>
  </c:txPr>
  <c:externalData r:id="rId1">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0899147834874589E-3"/>
          <c:y val="4.3023586545913824E-2"/>
          <c:w val="0.99791012459907069"/>
          <c:h val="0.87746989890328508"/>
        </c:manualLayout>
      </c:layout>
      <c:barChart>
        <c:barDir val="col"/>
        <c:grouping val="clustered"/>
        <c:varyColors val="0"/>
        <c:ser>
          <c:idx val="0"/>
          <c:order val="0"/>
          <c:tx>
            <c:strRef>
              <c:f>'Finanzierungsanteil des Staates'!$B$6</c:f>
              <c:strCache>
                <c:ptCount val="1"/>
                <c:pt idx="0">
                  <c:v>Insgesamt</c:v>
                </c:pt>
              </c:strCache>
            </c:strRef>
          </c:tx>
          <c:spPr>
            <a:solidFill>
              <a:schemeClr val="accent4"/>
            </a:solidFill>
            <a:ln>
              <a:solidFill>
                <a:schemeClr val="bg1"/>
              </a:solidFill>
            </a:ln>
          </c:spPr>
          <c:invertIfNegative val="0"/>
          <c:dLbls>
            <c:dLbl>
              <c:idx val="0"/>
              <c:tx>
                <c:rich>
                  <a:bodyPr/>
                  <a:lstStyle/>
                  <a:p>
                    <a:r>
                      <a:rPr lang="en-US"/>
                      <a:t>10,2</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0-0C49-4426-8A17-7AD6DEB84A73}"/>
                </c:ext>
              </c:extLst>
            </c:dLbl>
            <c:dLbl>
              <c:idx val="1"/>
              <c:tx>
                <c:rich>
                  <a:bodyPr/>
                  <a:lstStyle/>
                  <a:p>
                    <a:r>
                      <a:rPr lang="en-US"/>
                      <a:t>6,9</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0C49-4426-8A17-7AD6DEB84A73}"/>
                </c:ext>
              </c:extLst>
            </c:dLbl>
            <c:dLbl>
              <c:idx val="2"/>
              <c:tx>
                <c:rich>
                  <a:bodyPr/>
                  <a:lstStyle/>
                  <a:p>
                    <a:r>
                      <a:rPr lang="en-US"/>
                      <a:t>4,5</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2-0C49-4426-8A17-7AD6DEB84A73}"/>
                </c:ext>
              </c:extLst>
            </c:dLbl>
            <c:dLbl>
              <c:idx val="3"/>
              <c:tx>
                <c:rich>
                  <a:bodyPr/>
                  <a:lstStyle/>
                  <a:p>
                    <a:r>
                      <a:rPr lang="en-US"/>
                      <a:t>4,5</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0C49-4426-8A17-7AD6DEB84A73}"/>
                </c:ext>
              </c:extLst>
            </c:dLbl>
            <c:dLbl>
              <c:idx val="4"/>
              <c:tx>
                <c:rich>
                  <a:bodyPr/>
                  <a:lstStyle/>
                  <a:p>
                    <a:r>
                      <a:rPr lang="en-US"/>
                      <a:t>3,3</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4-0C49-4426-8A17-7AD6DEB84A73}"/>
                </c:ext>
              </c:extLst>
            </c:dLbl>
            <c:spPr>
              <a:noFill/>
              <a:ln>
                <a:noFill/>
              </a:ln>
              <a:effectLst/>
            </c:spPr>
            <c:txPr>
              <a:bodyPr rot="0" vert="horz"/>
              <a:lstStyle/>
              <a:p>
                <a:pPr>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('Finanzierungsanteil des Staates'!$E$5,'Finanzierungsanteil des Staates'!$J$5,'Finanzierungsanteil des Staates'!$O$5,'Finanzierungsanteil des Staates'!$T$5,'Finanzierungsanteil des Staates'!$Y$5,'Finanzierungsanteil des Staates'!$AD$5:$AE$5)</c:f>
              <c:strCache>
                <c:ptCount val="7"/>
                <c:pt idx="0">
                  <c:v>1995</c:v>
                </c:pt>
                <c:pt idx="1">
                  <c:v>2000</c:v>
                </c:pt>
                <c:pt idx="2">
                  <c:v>2005</c:v>
                </c:pt>
                <c:pt idx="3">
                  <c:v>2010</c:v>
                </c:pt>
                <c:pt idx="4">
                  <c:v>2015</c:v>
                </c:pt>
                <c:pt idx="5">
                  <c:v>2020</c:v>
                </c:pt>
                <c:pt idx="6">
                  <c:v>2021</c:v>
                </c:pt>
              </c:strCache>
              <c:extLst/>
            </c:strRef>
          </c:cat>
          <c:val>
            <c:numRef>
              <c:f>('Finanzierungsanteil des Staates'!$E$6,'Finanzierungsanteil des Staates'!$J$6,'Finanzierungsanteil des Staates'!$O$6,'Finanzierungsanteil des Staates'!$T$6,'Finanzierungsanteil des Staates'!$Y$6,'Finanzierungsanteil des Staates'!$AD$6:$AE$6)</c:f>
              <c:numCache>
                <c:formatCode>0.0%</c:formatCode>
                <c:ptCount val="7"/>
                <c:pt idx="0">
                  <c:v>0.10224857366595816</c:v>
                </c:pt>
                <c:pt idx="1">
                  <c:v>6.8764044943820227E-2</c:v>
                </c:pt>
                <c:pt idx="2">
                  <c:v>4.4578406768259554E-2</c:v>
                </c:pt>
                <c:pt idx="3">
                  <c:v>4.4663214643397474E-2</c:v>
                </c:pt>
                <c:pt idx="4">
                  <c:v>3.3239270245439032E-2</c:v>
                </c:pt>
                <c:pt idx="5">
                  <c:v>3.1929271314337197E-2</c:v>
                </c:pt>
                <c:pt idx="6">
                  <c:v>3.520280883304075E-2</c:v>
                </c:pt>
              </c:numCache>
              <c:extLst/>
            </c:numRef>
          </c:val>
          <c:extLst>
            <c:ext xmlns:c16="http://schemas.microsoft.com/office/drawing/2014/chart" uri="{C3380CC4-5D6E-409C-BE32-E72D297353CC}">
              <c16:uniqueId val="{00000005-0C49-4426-8A17-7AD6DEB84A73}"/>
            </c:ext>
          </c:extLst>
        </c:ser>
        <c:dLbls>
          <c:showLegendKey val="0"/>
          <c:showVal val="0"/>
          <c:showCatName val="0"/>
          <c:showSerName val="0"/>
          <c:showPercent val="0"/>
          <c:showBubbleSize val="0"/>
        </c:dLbls>
        <c:gapWidth val="40"/>
        <c:axId val="545019576"/>
        <c:axId val="545016440"/>
      </c:barChart>
      <c:catAx>
        <c:axId val="545019576"/>
        <c:scaling>
          <c:orientation val="minMax"/>
        </c:scaling>
        <c:delete val="0"/>
        <c:axPos val="b"/>
        <c:numFmt formatCode="General" sourceLinked="1"/>
        <c:majorTickMark val="none"/>
        <c:minorTickMark val="none"/>
        <c:tickLblPos val="nextTo"/>
        <c:spPr>
          <a:ln>
            <a:solidFill>
              <a:srgbClr val="C0C0C0"/>
            </a:solidFill>
          </a:ln>
        </c:spPr>
        <c:crossAx val="545016440"/>
        <c:crosses val="autoZero"/>
        <c:auto val="1"/>
        <c:lblAlgn val="ctr"/>
        <c:lblOffset val="100"/>
        <c:noMultiLvlLbl val="0"/>
      </c:catAx>
      <c:valAx>
        <c:axId val="545016440"/>
        <c:scaling>
          <c:orientation val="minMax"/>
        </c:scaling>
        <c:delete val="1"/>
        <c:axPos val="l"/>
        <c:numFmt formatCode="0.0%" sourceLinked="1"/>
        <c:majorTickMark val="out"/>
        <c:minorTickMark val="none"/>
        <c:tickLblPos val="nextTo"/>
        <c:crossAx val="545019576"/>
        <c:crosses val="autoZero"/>
        <c:crossBetween val="between"/>
      </c:valAx>
      <c:spPr>
        <a:solidFill>
          <a:srgbClr val="EAEAEA"/>
        </a:solidFill>
        <a:ln w="25400">
          <a:noFill/>
        </a:ln>
      </c:spPr>
    </c:plotArea>
    <c:plotVisOnly val="1"/>
    <c:dispBlanksAs val="gap"/>
    <c:showDLblsOverMax val="0"/>
  </c:chart>
  <c:spPr>
    <a:solidFill>
      <a:srgbClr val="EAEAEA"/>
    </a:solidFill>
    <a:ln w="9525">
      <a:noFill/>
    </a:ln>
  </c:spPr>
  <c:txPr>
    <a:bodyPr/>
    <a:lstStyle/>
    <a:p>
      <a:pPr>
        <a:defRPr sz="1200" b="1">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746978135721843"/>
          <c:y val="4.1241014271419539E-2"/>
          <c:w val="0.84903536031677729"/>
          <c:h val="0.75884257557435653"/>
        </c:manualLayout>
      </c:layout>
      <c:lineChart>
        <c:grouping val="standard"/>
        <c:varyColors val="0"/>
        <c:ser>
          <c:idx val="0"/>
          <c:order val="0"/>
          <c:tx>
            <c:strRef>
              <c:f>'StaGus - Auswertung'!$B$7</c:f>
              <c:strCache>
                <c:ptCount val="1"/>
                <c:pt idx="0">
                  <c:v> Wirtschaft (linke Achse)</c:v>
                </c:pt>
              </c:strCache>
            </c:strRef>
          </c:tx>
          <c:spPr>
            <a:ln w="63500" cap="rnd">
              <a:solidFill>
                <a:schemeClr val="accent1"/>
              </a:solidFill>
              <a:round/>
            </a:ln>
            <a:effectLst/>
          </c:spPr>
          <c:marker>
            <c:symbol val="none"/>
          </c:marker>
          <c:cat>
            <c:strRef>
              <c:f>'StaGus - Auswertung'!$J$5:$AE$5</c:f>
              <c:strCache>
                <c:ptCount val="22"/>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strCache>
            </c:strRef>
          </c:cat>
          <c:val>
            <c:numRef>
              <c:f>'StaGus - Auswertung'!$J$7:$AE$7</c:f>
              <c:numCache>
                <c:formatCode>#,##0</c:formatCode>
                <c:ptCount val="22"/>
                <c:pt idx="0">
                  <c:v>32333</c:v>
                </c:pt>
                <c:pt idx="1">
                  <c:v>32940</c:v>
                </c:pt>
                <c:pt idx="2">
                  <c:v>33704</c:v>
                </c:pt>
                <c:pt idx="3">
                  <c:v>34805</c:v>
                </c:pt>
                <c:pt idx="4">
                  <c:v>35201</c:v>
                </c:pt>
                <c:pt idx="5">
                  <c:v>35585</c:v>
                </c:pt>
                <c:pt idx="6">
                  <c:v>37863</c:v>
                </c:pt>
                <c:pt idx="7">
                  <c:v>39427</c:v>
                </c:pt>
                <c:pt idx="8">
                  <c:v>42211</c:v>
                </c:pt>
                <c:pt idx="9">
                  <c:v>41662</c:v>
                </c:pt>
                <c:pt idx="10">
                  <c:v>43183</c:v>
                </c:pt>
                <c:pt idx="11">
                  <c:v>46659</c:v>
                </c:pt>
                <c:pt idx="12">
                  <c:v>49137</c:v>
                </c:pt>
                <c:pt idx="13">
                  <c:v>48958</c:v>
                </c:pt>
                <c:pt idx="14">
                  <c:v>52093</c:v>
                </c:pt>
                <c:pt idx="15">
                  <c:v>54704</c:v>
                </c:pt>
                <c:pt idx="16">
                  <c:v>56386</c:v>
                </c:pt>
                <c:pt idx="17">
                  <c:v>62214</c:v>
                </c:pt>
                <c:pt idx="18">
                  <c:v>65204</c:v>
                </c:pt>
                <c:pt idx="19">
                  <c:v>66856</c:v>
                </c:pt>
                <c:pt idx="20">
                  <c:v>62625</c:v>
                </c:pt>
                <c:pt idx="21">
                  <c:v>67023</c:v>
                </c:pt>
              </c:numCache>
            </c:numRef>
          </c:val>
          <c:smooth val="0"/>
          <c:extLst>
            <c:ext xmlns:c16="http://schemas.microsoft.com/office/drawing/2014/chart" uri="{C3380CC4-5D6E-409C-BE32-E72D297353CC}">
              <c16:uniqueId val="{00000000-14A1-43A9-9ABE-6E62D9770B2E}"/>
            </c:ext>
          </c:extLst>
        </c:ser>
        <c:dLbls>
          <c:showLegendKey val="0"/>
          <c:showVal val="0"/>
          <c:showCatName val="0"/>
          <c:showSerName val="0"/>
          <c:showPercent val="0"/>
          <c:showBubbleSize val="0"/>
        </c:dLbls>
        <c:marker val="1"/>
        <c:smooth val="0"/>
        <c:axId val="933913624"/>
        <c:axId val="1"/>
      </c:lineChart>
      <c:lineChart>
        <c:grouping val="standard"/>
        <c:varyColors val="0"/>
        <c:ser>
          <c:idx val="1"/>
          <c:order val="1"/>
          <c:tx>
            <c:strRef>
              <c:f>'StaGus - Auswertung'!$B$8</c:f>
              <c:strCache>
                <c:ptCount val="1"/>
                <c:pt idx="0">
                  <c:v> Staat (rechte Achse)</c:v>
                </c:pt>
              </c:strCache>
            </c:strRef>
          </c:tx>
          <c:spPr>
            <a:ln w="63500" cap="rnd">
              <a:solidFill>
                <a:schemeClr val="accent2"/>
              </a:solidFill>
              <a:round/>
            </a:ln>
            <a:effectLst/>
          </c:spPr>
          <c:marker>
            <c:symbol val="none"/>
          </c:marker>
          <c:cat>
            <c:strRef>
              <c:f>'StaGus - Auswertung'!$J$5:$AE$5</c:f>
              <c:strCache>
                <c:ptCount val="22"/>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strCache>
            </c:strRef>
          </c:cat>
          <c:val>
            <c:numRef>
              <c:f>'StaGus - Auswertung'!$J$8:$AE$8</c:f>
              <c:numCache>
                <c:formatCode>#,##0</c:formatCode>
                <c:ptCount val="22"/>
                <c:pt idx="0">
                  <c:v>2448</c:v>
                </c:pt>
                <c:pt idx="1">
                  <c:v>2431</c:v>
                </c:pt>
                <c:pt idx="2">
                  <c:v>2276</c:v>
                </c:pt>
                <c:pt idx="3">
                  <c:v>2325</c:v>
                </c:pt>
                <c:pt idx="4">
                  <c:v>2251</c:v>
                </c:pt>
                <c:pt idx="5">
                  <c:v>1723</c:v>
                </c:pt>
                <c:pt idx="6">
                  <c:v>1854</c:v>
                </c:pt>
                <c:pt idx="7">
                  <c:v>1936</c:v>
                </c:pt>
                <c:pt idx="8">
                  <c:v>2073</c:v>
                </c:pt>
                <c:pt idx="9">
                  <c:v>2022</c:v>
                </c:pt>
                <c:pt idx="10">
                  <c:v>2096</c:v>
                </c:pt>
                <c:pt idx="11">
                  <c:v>2221</c:v>
                </c:pt>
                <c:pt idx="12">
                  <c:v>2339</c:v>
                </c:pt>
                <c:pt idx="13">
                  <c:v>1800</c:v>
                </c:pt>
                <c:pt idx="14">
                  <c:v>1915</c:v>
                </c:pt>
                <c:pt idx="15">
                  <c:v>2026</c:v>
                </c:pt>
                <c:pt idx="16">
                  <c:v>2088</c:v>
                </c:pt>
                <c:pt idx="17">
                  <c:v>2181</c:v>
                </c:pt>
                <c:pt idx="18">
                  <c:v>2234</c:v>
                </c:pt>
                <c:pt idx="19">
                  <c:v>2421</c:v>
                </c:pt>
                <c:pt idx="20">
                  <c:v>2268</c:v>
                </c:pt>
                <c:pt idx="21">
                  <c:v>2667</c:v>
                </c:pt>
              </c:numCache>
            </c:numRef>
          </c:val>
          <c:smooth val="0"/>
          <c:extLst>
            <c:ext xmlns:c16="http://schemas.microsoft.com/office/drawing/2014/chart" uri="{C3380CC4-5D6E-409C-BE32-E72D297353CC}">
              <c16:uniqueId val="{00000001-14A1-43A9-9ABE-6E62D9770B2E}"/>
            </c:ext>
          </c:extLst>
        </c:ser>
        <c:dLbls>
          <c:showLegendKey val="0"/>
          <c:showVal val="0"/>
          <c:showCatName val="0"/>
          <c:showSerName val="0"/>
          <c:showPercent val="0"/>
          <c:showBubbleSize val="0"/>
        </c:dLbls>
        <c:marker val="1"/>
        <c:smooth val="0"/>
        <c:axId val="3"/>
        <c:axId val="4"/>
      </c:lineChart>
      <c:catAx>
        <c:axId val="9339136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1"/>
        <c:crosses val="autoZero"/>
        <c:auto val="1"/>
        <c:lblAlgn val="ctr"/>
        <c:lblOffset val="100"/>
        <c:noMultiLvlLbl val="0"/>
      </c:catAx>
      <c:valAx>
        <c:axId val="1"/>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933913624"/>
        <c:crosses val="autoZero"/>
        <c:crossBetween val="between"/>
      </c:valAx>
      <c:catAx>
        <c:axId val="3"/>
        <c:scaling>
          <c:orientation val="minMax"/>
        </c:scaling>
        <c:delete val="1"/>
        <c:axPos val="b"/>
        <c:numFmt formatCode="General" sourceLinked="1"/>
        <c:majorTickMark val="out"/>
        <c:minorTickMark val="none"/>
        <c:tickLblPos val="nextTo"/>
        <c:crossAx val="4"/>
        <c:crosses val="autoZero"/>
        <c:auto val="1"/>
        <c:lblAlgn val="ctr"/>
        <c:lblOffset val="100"/>
        <c:noMultiLvlLbl val="0"/>
      </c:catAx>
      <c:valAx>
        <c:axId val="4"/>
        <c:scaling>
          <c:orientation val="minMax"/>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accent2"/>
                </a:solidFill>
                <a:latin typeface="Source Sans Pro" panose="020B0503030403020204" pitchFamily="34" charset="0"/>
                <a:ea typeface="+mn-ea"/>
                <a:cs typeface="+mn-cs"/>
              </a:defRPr>
            </a:pPr>
            <a:endParaRPr lang="de-DE"/>
          </a:p>
        </c:txPr>
        <c:crossAx val="3"/>
        <c:crosses val="max"/>
        <c:crossBetween val="between"/>
      </c:valAx>
      <c:spPr>
        <a:noFill/>
        <a:ln w="25400">
          <a:noFill/>
        </a:ln>
      </c:spPr>
    </c:plotArea>
    <c:legend>
      <c:legendPos val="r"/>
      <c:layout>
        <c:manualLayout>
          <c:xMode val="edge"/>
          <c:yMode val="edge"/>
          <c:x val="6.6071428571428573E-2"/>
          <c:y val="0.92369659045673014"/>
          <c:w val="0.81607142857142856"/>
          <c:h val="5.6225009853887925E-2"/>
        </c:manualLayout>
      </c:layout>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showDLblsOverMax val="0"/>
  </c:chart>
  <c:spPr>
    <a:solidFill>
      <a:srgbClr val="EAEAEA"/>
    </a:solidFill>
    <a:ln w="9525" cap="flat" cmpd="sng" algn="ctr">
      <a:noFill/>
      <a:round/>
    </a:ln>
    <a:effectLst/>
  </c:spPr>
  <c:txPr>
    <a:bodyPr/>
    <a:lstStyle/>
    <a:p>
      <a:pPr>
        <a:defRPr sz="1200" b="1">
          <a:solidFill>
            <a:sysClr val="windowText" lastClr="000000"/>
          </a:solidFill>
          <a:latin typeface="Source Sans Pro" panose="020B0503030403020204" pitchFamily="34" charset="0"/>
        </a:defRPr>
      </a:pPr>
      <a:endParaRPr lang="de-DE"/>
    </a:p>
  </c:txPr>
  <c:externalData r:id="rId1">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a:ln>
              <a:noFill/>
            </a:ln>
            <a:effectLst/>
          </c:spPr>
          <c:invertIfNegative val="0"/>
          <c:dPt>
            <c:idx val="4"/>
            <c:invertIfNegative val="0"/>
            <c:bubble3D val="0"/>
            <c:spPr>
              <a:solidFill>
                <a:schemeClr val="accent1"/>
              </a:solidFill>
              <a:ln>
                <a:noFill/>
              </a:ln>
              <a:effectLst/>
            </c:spPr>
            <c:extLst>
              <c:ext xmlns:c16="http://schemas.microsoft.com/office/drawing/2014/chart" uri="{C3380CC4-5D6E-409C-BE32-E72D297353CC}">
                <c16:uniqueId val="{00000001-DDF6-4B61-A79D-77E4D0E9D673}"/>
              </c:ext>
            </c:extLst>
          </c:dPt>
          <c:dPt>
            <c:idx val="7"/>
            <c:invertIfNegative val="0"/>
            <c:bubble3D val="0"/>
            <c:spPr>
              <a:solidFill>
                <a:schemeClr val="bg2"/>
              </a:solidFill>
              <a:ln>
                <a:noFill/>
              </a:ln>
              <a:effectLst/>
            </c:spPr>
            <c:extLst>
              <c:ext xmlns:c16="http://schemas.microsoft.com/office/drawing/2014/chart" uri="{C3380CC4-5D6E-409C-BE32-E72D297353CC}">
                <c16:uniqueId val="{00000003-DDF6-4B61-A79D-77E4D0E9D673}"/>
              </c:ext>
            </c:extLst>
          </c:dPt>
          <c:dPt>
            <c:idx val="14"/>
            <c:invertIfNegative val="0"/>
            <c:bubble3D val="0"/>
            <c:spPr>
              <a:solidFill>
                <a:schemeClr val="accent2"/>
              </a:solidFill>
              <a:ln>
                <a:noFill/>
              </a:ln>
              <a:effectLst/>
            </c:spPr>
            <c:extLst>
              <c:ext xmlns:c16="http://schemas.microsoft.com/office/drawing/2014/chart" uri="{C3380CC4-5D6E-409C-BE32-E72D297353CC}">
                <c16:uniqueId val="{00000005-DDF6-4B61-A79D-77E4D0E9D673}"/>
              </c:ext>
            </c:extLst>
          </c:dPt>
          <c:dLbls>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(Tabelle3!$I$5,Tabelle3!$K$5:$N$5,Tabelle3!$R$5,Tabelle3!$U$5,Tabelle3!$X$5,Tabelle3!$Z$5:$AA$5,Tabelle3!$AD$5,Tabelle3!$AG$5:$AI$5,Tabelle3!$AM$5,Tabelle3!$AP$5,Tabelle3!$AU$5)</c:f>
              <c:strCache>
                <c:ptCount val="17"/>
                <c:pt idx="0">
                  <c:v>Polen</c:v>
                </c:pt>
                <c:pt idx="1">
                  <c:v>Türkei</c:v>
                </c:pt>
                <c:pt idx="2">
                  <c:v>Norwegen</c:v>
                </c:pt>
                <c:pt idx="3">
                  <c:v>Spanien</c:v>
                </c:pt>
                <c:pt idx="4">
                  <c:v>Frankreich</c:v>
                </c:pt>
                <c:pt idx="5">
                  <c:v>VK</c:v>
                </c:pt>
                <c:pt idx="6">
                  <c:v>Niederlande</c:v>
                </c:pt>
                <c:pt idx="7">
                  <c:v>EU</c:v>
                </c:pt>
                <c:pt idx="8">
                  <c:v>USA</c:v>
                </c:pt>
                <c:pt idx="9">
                  <c:v>Korea</c:v>
                </c:pt>
                <c:pt idx="10">
                  <c:v>Italien</c:v>
                </c:pt>
                <c:pt idx="11">
                  <c:v>China*</c:v>
                </c:pt>
                <c:pt idx="12">
                  <c:v>Österreich</c:v>
                </c:pt>
                <c:pt idx="13">
                  <c:v>Belgien*</c:v>
                </c:pt>
                <c:pt idx="14">
                  <c:v>Deutschland</c:v>
                </c:pt>
                <c:pt idx="15">
                  <c:v>Schweiz*</c:v>
                </c:pt>
                <c:pt idx="16">
                  <c:v>Japan</c:v>
                </c:pt>
              </c:strCache>
              <c:extLst/>
            </c:strRef>
          </c:cat>
          <c:val>
            <c:numRef>
              <c:f>(Tabelle3!$I$6,Tabelle3!$K$6:$N$6,Tabelle3!$R$6,Tabelle3!$U$6,Tabelle3!$X$6,Tabelle3!$Z$6:$AA$6,Tabelle3!$AD$6,Tabelle3!$AG$6:$AI$6,Tabelle3!$AM$6,Tabelle3!$AP$6,Tabelle3!$AU$6)</c:f>
              <c:numCache>
                <c:formatCode>0.0</c:formatCode>
                <c:ptCount val="17"/>
                <c:pt idx="0">
                  <c:v>13.563542393574901</c:v>
                </c:pt>
                <c:pt idx="1">
                  <c:v>10.872818459138999</c:v>
                </c:pt>
                <c:pt idx="2">
                  <c:v>10.5857990408856</c:v>
                </c:pt>
                <c:pt idx="3">
                  <c:v>9.5813847382228801</c:v>
                </c:pt>
                <c:pt idx="4">
                  <c:v>8.5331591136772609</c:v>
                </c:pt>
                <c:pt idx="5">
                  <c:v>7.0917149676099598</c:v>
                </c:pt>
                <c:pt idx="6">
                  <c:v>6.7484164365762602</c:v>
                </c:pt>
                <c:pt idx="7">
                  <c:v>5.8336654910774701</c:v>
                </c:pt>
                <c:pt idx="8">
                  <c:v>5.4102627888279597</c:v>
                </c:pt>
                <c:pt idx="9">
                  <c:v>5.2733156141018203</c:v>
                </c:pt>
                <c:pt idx="10">
                  <c:v>4.7096869212739998</c:v>
                </c:pt>
                <c:pt idx="11">
                  <c:v>3.83146816150487</c:v>
                </c:pt>
                <c:pt idx="12">
                  <c:v>3.6743941663772102</c:v>
                </c:pt>
                <c:pt idx="13">
                  <c:v>3.6720066076519999</c:v>
                </c:pt>
                <c:pt idx="14">
                  <c:v>3.1922553487723802</c:v>
                </c:pt>
                <c:pt idx="15">
                  <c:v>1.55430450111706</c:v>
                </c:pt>
                <c:pt idx="16">
                  <c:v>0.85272714325837995</c:v>
                </c:pt>
              </c:numCache>
              <c:extLst/>
            </c:numRef>
          </c:val>
          <c:extLst>
            <c:ext xmlns:c16="http://schemas.microsoft.com/office/drawing/2014/chart" uri="{C3380CC4-5D6E-409C-BE32-E72D297353CC}">
              <c16:uniqueId val="{00000006-DDF6-4B61-A79D-77E4D0E9D673}"/>
            </c:ext>
          </c:extLst>
        </c:ser>
        <c:dLbls>
          <c:dLblPos val="outEnd"/>
          <c:showLegendKey val="0"/>
          <c:showVal val="1"/>
          <c:showCatName val="0"/>
          <c:showSerName val="0"/>
          <c:showPercent val="0"/>
          <c:showBubbleSize val="0"/>
        </c:dLbls>
        <c:gapWidth val="100"/>
        <c:axId val="777155152"/>
        <c:axId val="777154824"/>
      </c:barChart>
      <c:catAx>
        <c:axId val="7771551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crossAx val="777154824"/>
        <c:crosses val="autoZero"/>
        <c:auto val="1"/>
        <c:lblAlgn val="ctr"/>
        <c:lblOffset val="100"/>
        <c:noMultiLvlLbl val="0"/>
      </c:catAx>
      <c:valAx>
        <c:axId val="777154824"/>
        <c:scaling>
          <c:orientation val="minMax"/>
        </c:scaling>
        <c:delete val="1"/>
        <c:axPos val="l"/>
        <c:numFmt formatCode="0.0" sourceLinked="1"/>
        <c:majorTickMark val="none"/>
        <c:minorTickMark val="none"/>
        <c:tickLblPos val="nextTo"/>
        <c:crossAx val="77715515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EAEAEA"/>
    </a:solidFill>
    <a:ln w="9525" cap="flat" cmpd="sng" algn="ctr">
      <a:solidFill>
        <a:schemeClr val="tx1">
          <a:lumMod val="15000"/>
          <a:lumOff val="85000"/>
        </a:schemeClr>
      </a:solidFill>
      <a:round/>
    </a:ln>
    <a:effectLst/>
  </c:spPr>
  <c:txPr>
    <a:bodyPr/>
    <a:lstStyle/>
    <a:p>
      <a:pPr>
        <a:defRPr sz="14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8171987760789161E-2"/>
          <c:y val="0.14052241066020593"/>
          <c:w val="0.70814796298610827"/>
          <c:h val="0.85947758933979401"/>
        </c:manualLayout>
      </c:layout>
      <c:ofPieChart>
        <c:ofPieType val="bar"/>
        <c:varyColors val="1"/>
        <c:ser>
          <c:idx val="0"/>
          <c:order val="0"/>
          <c:tx>
            <c:strRef>
              <c:f>'Externe FuE'!$B$14</c:f>
              <c:strCache>
                <c:ptCount val="1"/>
                <c:pt idx="0">
                  <c:v>Pharma</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F3D9-4B59-96CC-ED38F22614E9}"/>
              </c:ext>
            </c:extLst>
          </c:dPt>
          <c:dPt>
            <c:idx val="1"/>
            <c:bubble3D val="0"/>
            <c:spPr>
              <a:solidFill>
                <a:schemeClr val="accent5"/>
              </a:solidFill>
              <a:ln w="19050">
                <a:noFill/>
              </a:ln>
              <a:effectLst/>
            </c:spPr>
            <c:extLst>
              <c:ext xmlns:c16="http://schemas.microsoft.com/office/drawing/2014/chart" uri="{C3380CC4-5D6E-409C-BE32-E72D297353CC}">
                <c16:uniqueId val="{00000003-F3D9-4B59-96CC-ED38F22614E9}"/>
              </c:ext>
            </c:extLst>
          </c:dPt>
          <c:dPt>
            <c:idx val="2"/>
            <c:bubble3D val="0"/>
            <c:spPr>
              <a:solidFill>
                <a:schemeClr val="accent3"/>
              </a:solidFill>
              <a:ln w="19050">
                <a:noFill/>
              </a:ln>
              <a:effectLst/>
            </c:spPr>
            <c:extLst>
              <c:ext xmlns:c16="http://schemas.microsoft.com/office/drawing/2014/chart" uri="{C3380CC4-5D6E-409C-BE32-E72D297353CC}">
                <c16:uniqueId val="{00000005-F3D9-4B59-96CC-ED38F22614E9}"/>
              </c:ext>
            </c:extLst>
          </c:dPt>
          <c:dPt>
            <c:idx val="3"/>
            <c:bubble3D val="0"/>
            <c:spPr>
              <a:solidFill>
                <a:schemeClr val="accent4"/>
              </a:solidFill>
              <a:ln w="19050">
                <a:noFill/>
              </a:ln>
              <a:effectLst/>
            </c:spPr>
            <c:extLst>
              <c:ext xmlns:c16="http://schemas.microsoft.com/office/drawing/2014/chart" uri="{C3380CC4-5D6E-409C-BE32-E72D297353CC}">
                <c16:uniqueId val="{00000007-F3D9-4B59-96CC-ED38F22614E9}"/>
              </c:ext>
            </c:extLst>
          </c:dPt>
          <c:dPt>
            <c:idx val="4"/>
            <c:bubble3D val="0"/>
            <c:spPr>
              <a:solidFill>
                <a:schemeClr val="accent2"/>
              </a:solidFill>
              <a:ln w="19050">
                <a:solidFill>
                  <a:schemeClr val="lt1"/>
                </a:solidFill>
              </a:ln>
              <a:effectLst/>
            </c:spPr>
            <c:extLst>
              <c:ext xmlns:c16="http://schemas.microsoft.com/office/drawing/2014/chart" uri="{C3380CC4-5D6E-409C-BE32-E72D297353CC}">
                <c16:uniqueId val="{00000009-F3D9-4B59-96CC-ED38F22614E9}"/>
              </c:ext>
            </c:extLst>
          </c:dPt>
          <c:dLbls>
            <c:dLbl>
              <c:idx val="1"/>
              <c:tx>
                <c:rich>
                  <a:bodyPr/>
                  <a:lstStyle/>
                  <a:p>
                    <a:r>
                      <a:rPr lang="en-US"/>
                      <a:t>20%</a:t>
                    </a:r>
                  </a:p>
                </c:rich>
              </c:tx>
              <c:dLblPos val="ctr"/>
              <c:showLegendKey val="0"/>
              <c:showVal val="0"/>
              <c:showCatName val="1"/>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3-F3D9-4B59-96CC-ED38F22614E9}"/>
                </c:ext>
              </c:extLst>
            </c:dLbl>
            <c:dLbl>
              <c:idx val="2"/>
              <c:tx>
                <c:rich>
                  <a:bodyPr/>
                  <a:lstStyle/>
                  <a:p>
                    <a:r>
                      <a:rPr lang="en-US"/>
                      <a:t>22%</a:t>
                    </a:r>
                  </a:p>
                </c:rich>
              </c:tx>
              <c:dLblPos val="ctr"/>
              <c:showLegendKey val="0"/>
              <c:showVal val="0"/>
              <c:showCatName val="1"/>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5-F3D9-4B59-96CC-ED38F22614E9}"/>
                </c:ext>
              </c:extLst>
            </c:dLbl>
            <c:dLbl>
              <c:idx val="3"/>
              <c:tx>
                <c:rich>
                  <a:bodyPr/>
                  <a:lstStyle/>
                  <a:p>
                    <a:r>
                      <a:rPr lang="en-US" baseline="0"/>
                      <a:t>58%</a:t>
                    </a:r>
                    <a:endParaRPr lang="en-US" baseline="0" dirty="0"/>
                  </a:p>
                </c:rich>
              </c:tx>
              <c:dLblPos val="ctr"/>
              <c:showLegendKey val="0"/>
              <c:showVal val="0"/>
              <c:showCatName val="1"/>
              <c:showSerName val="0"/>
              <c:showPercent val="1"/>
              <c:showBubbleSize val="0"/>
              <c:extLst>
                <c:ext xmlns:c15="http://schemas.microsoft.com/office/drawing/2012/chart" uri="{CE6537A1-D6FC-4f65-9D91-7224C49458BB}">
                  <c15:layout>
                    <c:manualLayout>
                      <c:w val="0.20619644766626394"/>
                      <c:h val="0.16626923076923072"/>
                    </c:manualLayout>
                  </c15:layout>
                  <c15:showDataLabelsRange val="0"/>
                </c:ext>
                <c:ext xmlns:c16="http://schemas.microsoft.com/office/drawing/2014/chart" uri="{C3380CC4-5D6E-409C-BE32-E72D297353CC}">
                  <c16:uniqueId val="{00000007-F3D9-4B59-96CC-ED38F22614E9}"/>
                </c:ext>
              </c:extLst>
            </c:dLbl>
            <c:dLbl>
              <c:idx val="4"/>
              <c:tx>
                <c:rich>
                  <a:bodyPr/>
                  <a:lstStyle/>
                  <a:p>
                    <a:r>
                      <a:rPr lang="en-US"/>
                      <a:t>Externe</a:t>
                    </a:r>
                    <a:r>
                      <a:rPr lang="en-US" baseline="0"/>
                      <a:t>
</a:t>
                    </a:r>
                    <a:fld id="{909EB492-C1CF-444B-A2E1-9F848381D2E5}" type="PERCENTAGE">
                      <a:rPr lang="en-US" baseline="0"/>
                      <a:pPr/>
                      <a:t>[PROZENTSATZ]</a:t>
                    </a:fld>
                    <a:endParaRPr lang="en-US" baseline="0"/>
                  </a:p>
                </c:rich>
              </c:tx>
              <c:dLblPos val="ctr"/>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F3D9-4B59-96CC-ED38F22614E9}"/>
                </c:ext>
              </c:extLst>
            </c:dLbl>
            <c:spPr>
              <a:noFill/>
              <a:ln>
                <a:noFill/>
              </a:ln>
              <a:effectLst/>
            </c:spPr>
            <c:txPr>
              <a:bodyPr rot="0" spcFirstLastPara="1" vertOverflow="ellipsis" vert="horz" wrap="square" anchor="ctr" anchorCtr="1"/>
              <a:lstStyle/>
              <a:p>
                <a:pPr>
                  <a:defRPr sz="1600" b="1" i="0" u="none" strike="noStrike" kern="1200" baseline="0">
                    <a:solidFill>
                      <a:schemeClr val="bg1"/>
                    </a:solidFill>
                    <a:latin typeface="+mn-lt"/>
                    <a:ea typeface="Arial"/>
                    <a:cs typeface="Arial"/>
                  </a:defRPr>
                </a:pPr>
                <a:endParaRPr lang="de-DE"/>
              </a:p>
            </c:txPr>
            <c:dLblPos val="ct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('Externe FuE'!$C$12,'Externe FuE'!$E$12:$G$12)</c:f>
              <c:strCache>
                <c:ptCount val="4"/>
                <c:pt idx="0">
                  <c:v>Interne</c:v>
                </c:pt>
                <c:pt idx="1">
                  <c:v>Wirtschaft Inland</c:v>
                </c:pt>
                <c:pt idx="2">
                  <c:v>dt. Wissen-schaft</c:v>
                </c:pt>
                <c:pt idx="3">
                  <c:v>Ausland</c:v>
                </c:pt>
              </c:strCache>
              <c:extLst/>
            </c:strRef>
          </c:cat>
          <c:val>
            <c:numRef>
              <c:f>('Externe FuE'!$C$14,'Externe FuE'!$E$14:$G$14)</c:f>
              <c:numCache>
                <c:formatCode>_-* #,##0\ _€_-;\-* #,##0\ _€_-;_-* "-"??\ _€_-;_-@_-</c:formatCode>
                <c:ptCount val="4"/>
                <c:pt idx="0">
                  <c:v>5527071</c:v>
                </c:pt>
                <c:pt idx="1">
                  <c:v>606461</c:v>
                </c:pt>
                <c:pt idx="2">
                  <c:v>675392</c:v>
                </c:pt>
                <c:pt idx="3">
                  <c:v>1731288</c:v>
                </c:pt>
              </c:numCache>
              <c:extLst/>
            </c:numRef>
          </c:val>
          <c:extLst>
            <c:ext xmlns:c16="http://schemas.microsoft.com/office/drawing/2014/chart" uri="{C3380CC4-5D6E-409C-BE32-E72D297353CC}">
              <c16:uniqueId val="{0000000A-F3D9-4B59-96CC-ED38F22614E9}"/>
            </c:ext>
          </c:extLst>
        </c:ser>
        <c:dLbls>
          <c:dLblPos val="bestFit"/>
          <c:showLegendKey val="0"/>
          <c:showVal val="1"/>
          <c:showCatName val="0"/>
          <c:showSerName val="0"/>
          <c:showPercent val="0"/>
          <c:showBubbleSize val="0"/>
          <c:showLeaderLines val="1"/>
        </c:dLbls>
        <c:gapWidth val="100"/>
        <c:splitType val="pos"/>
        <c:splitPos val="3"/>
        <c:secondPieSize val="75"/>
        <c:serLines>
          <c:spPr>
            <a:ln w="9525" cap="flat" cmpd="sng" algn="ctr">
              <a:solidFill>
                <a:srgbClr val="FF5C33"/>
              </a:solidFill>
              <a:round/>
            </a:ln>
            <a:effectLst/>
          </c:spPr>
        </c:serLines>
      </c:ofPieChart>
      <c:spPr>
        <a:noFill/>
        <a:ln>
          <a:noFill/>
        </a:ln>
        <a:effectLst/>
      </c:spPr>
    </c:plotArea>
    <c:legend>
      <c:legendPos val="r"/>
      <c:legendEntry>
        <c:idx val="0"/>
        <c:delete val="1"/>
      </c:legendEntry>
      <c:layout>
        <c:manualLayout>
          <c:xMode val="edge"/>
          <c:yMode val="edge"/>
          <c:x val="0.7451688909256714"/>
          <c:y val="0.45864900060569352"/>
          <c:w val="0.24777643535298829"/>
          <c:h val="0.24154815263476681"/>
        </c:manualLayout>
      </c:layout>
      <c:overlay val="0"/>
      <c:spPr>
        <a:noFill/>
        <a:ln>
          <a:noFill/>
        </a:ln>
        <a:effectLst/>
      </c:spPr>
      <c:txPr>
        <a:bodyPr rot="0" spcFirstLastPara="1" vertOverflow="ellipsis" vert="horz" wrap="square" anchor="ctr" anchorCtr="1"/>
        <a:lstStyle/>
        <a:p>
          <a:pPr>
            <a:defRPr sz="1200" b="0" i="0" u="none" strike="noStrike" kern="1200" baseline="0">
              <a:solidFill>
                <a:srgbClr val="564A3E"/>
              </a:solidFill>
              <a:latin typeface="+mn-lt"/>
              <a:ea typeface="Arial"/>
              <a:cs typeface="Arial"/>
            </a:defRPr>
          </a:pPr>
          <a:endParaRPr lang="de-DE"/>
        </a:p>
      </c:txPr>
    </c:legend>
    <c:plotVisOnly val="1"/>
    <c:dispBlanksAs val="gap"/>
    <c:showDLblsOverMax val="0"/>
  </c:chart>
  <c:spPr>
    <a:solidFill>
      <a:srgbClr val="EAEAEA"/>
    </a:solidFill>
    <a:ln w="9525" cap="flat" cmpd="sng" algn="ctr">
      <a:noFill/>
      <a:round/>
    </a:ln>
    <a:effectLst/>
  </c:spPr>
  <c:txPr>
    <a:bodyPr/>
    <a:lstStyle/>
    <a:p>
      <a:pPr>
        <a:defRPr sz="1200">
          <a:solidFill>
            <a:srgbClr val="564A3E"/>
          </a:solidFill>
          <a:latin typeface="+mn-lt"/>
          <a:ea typeface="Arial"/>
          <a:cs typeface="Arial"/>
        </a:defRPr>
      </a:pPr>
      <a:endParaRPr lang="de-DE"/>
    </a:p>
  </c:txPr>
  <c:externalData r:id="rId3">
    <c:autoUpdate val="0"/>
  </c:externalData>
  <c:userShapes r:id="rId4"/>
</c:chartSpace>
</file>

<file path=ppt/charts/chart4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0610972222222223E-2"/>
          <c:y val="0"/>
          <c:w val="0.98748979538092851"/>
          <c:h val="0.83166626984126979"/>
        </c:manualLayout>
      </c:layout>
      <c:barChart>
        <c:barDir val="col"/>
        <c:grouping val="stacked"/>
        <c:varyColors val="0"/>
        <c:ser>
          <c:idx val="0"/>
          <c:order val="0"/>
          <c:tx>
            <c:strRef>
              <c:f>'Bildungsausgaben am BIP'!$A$56</c:f>
              <c:strCache>
                <c:ptCount val="1"/>
                <c:pt idx="0">
                  <c:v>summe</c:v>
                </c:pt>
              </c:strCache>
            </c:strRef>
          </c:tx>
          <c:spPr>
            <a:solidFill>
              <a:schemeClr val="accent3"/>
            </a:solidFill>
            <a:ln w="16687">
              <a:noFill/>
              <a:prstDash val="solid"/>
            </a:ln>
          </c:spPr>
          <c:invertIfNegative val="0"/>
          <c:dPt>
            <c:idx val="0"/>
            <c:invertIfNegative val="0"/>
            <c:bubble3D val="0"/>
            <c:extLst>
              <c:ext xmlns:c16="http://schemas.microsoft.com/office/drawing/2014/chart" uri="{C3380CC4-5D6E-409C-BE32-E72D297353CC}">
                <c16:uniqueId val="{00000000-5047-4FAA-8DE8-418CA56BD1DF}"/>
              </c:ext>
            </c:extLst>
          </c:dPt>
          <c:dPt>
            <c:idx val="1"/>
            <c:invertIfNegative val="0"/>
            <c:bubble3D val="0"/>
            <c:spPr>
              <a:solidFill>
                <a:schemeClr val="accent5"/>
              </a:solidFill>
              <a:ln w="16687">
                <a:noFill/>
                <a:prstDash val="solid"/>
              </a:ln>
            </c:spPr>
            <c:extLst>
              <c:ext xmlns:c16="http://schemas.microsoft.com/office/drawing/2014/chart" uri="{C3380CC4-5D6E-409C-BE32-E72D297353CC}">
                <c16:uniqueId val="{00000002-5047-4FAA-8DE8-418CA56BD1DF}"/>
              </c:ext>
            </c:extLst>
          </c:dPt>
          <c:dLbls>
            <c:dLbl>
              <c:idx val="4"/>
              <c:layout>
                <c:manualLayout>
                  <c:x val="8.1460958648998027E-4"/>
                  <c:y val="-2.4050601292938727E-2"/>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5047-4FAA-8DE8-418CA56BD1DF}"/>
                </c:ext>
              </c:extLst>
            </c:dLbl>
            <c:numFmt formatCode="0.0" sourceLinked="0"/>
            <c:spPr>
              <a:noFill/>
              <a:ln w="33374">
                <a:noFill/>
              </a:ln>
            </c:spPr>
            <c:txPr>
              <a:bodyPr/>
              <a:lstStyle/>
              <a:p>
                <a:pPr>
                  <a:defRPr>
                    <a:solidFill>
                      <a:schemeClr val="bg1"/>
                    </a:solidFill>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'Bildungsausgaben am BIP'!$D$45:$K$45</c:f>
              <c:strCache>
                <c:ptCount val="7"/>
                <c:pt idx="0">
                  <c:v>Japan</c:v>
                </c:pt>
                <c:pt idx="1">
                  <c:v>Deutsch-
land</c:v>
                </c:pt>
                <c:pt idx="2">
                  <c:v>OECD</c:v>
                </c:pt>
                <c:pt idx="3">
                  <c:v>Korea</c:v>
                </c:pt>
                <c:pt idx="4">
                  <c:v>Frankreich</c:v>
                </c:pt>
                <c:pt idx="5">
                  <c:v>USA</c:v>
                </c:pt>
                <c:pt idx="6">
                  <c:v>Groß-
britannien</c:v>
                </c:pt>
              </c:strCache>
            </c:strRef>
          </c:cat>
          <c:val>
            <c:numRef>
              <c:f>'Bildungsausgaben am BIP'!$D$56:$K$56</c:f>
              <c:numCache>
                <c:formatCode>0.0</c:formatCode>
                <c:ptCount val="7"/>
                <c:pt idx="0">
                  <c:v>4</c:v>
                </c:pt>
                <c:pt idx="1">
                  <c:v>4.3</c:v>
                </c:pt>
                <c:pt idx="2">
                  <c:v>4.8999999999999995</c:v>
                </c:pt>
                <c:pt idx="3">
                  <c:v>5.3</c:v>
                </c:pt>
                <c:pt idx="4">
                  <c:v>5.2</c:v>
                </c:pt>
                <c:pt idx="5">
                  <c:v>6</c:v>
                </c:pt>
                <c:pt idx="6">
                  <c:v>6</c:v>
                </c:pt>
              </c:numCache>
            </c:numRef>
          </c:val>
          <c:extLst>
            <c:ext xmlns:c16="http://schemas.microsoft.com/office/drawing/2014/chart" uri="{C3380CC4-5D6E-409C-BE32-E72D297353CC}">
              <c16:uniqueId val="{00000004-5047-4FAA-8DE8-418CA56BD1DF}"/>
            </c:ext>
          </c:extLst>
        </c:ser>
        <c:dLbls>
          <c:showLegendKey val="0"/>
          <c:showVal val="1"/>
          <c:showCatName val="0"/>
          <c:showSerName val="0"/>
          <c:showPercent val="0"/>
          <c:showBubbleSize val="0"/>
        </c:dLbls>
        <c:gapWidth val="50"/>
        <c:overlap val="100"/>
        <c:axId val="649406536"/>
        <c:axId val="649404968"/>
      </c:barChart>
      <c:catAx>
        <c:axId val="649406536"/>
        <c:scaling>
          <c:orientation val="minMax"/>
        </c:scaling>
        <c:delete val="0"/>
        <c:axPos val="b"/>
        <c:numFmt formatCode="General" sourceLinked="1"/>
        <c:majorTickMark val="out"/>
        <c:minorTickMark val="none"/>
        <c:tickLblPos val="nextTo"/>
        <c:spPr>
          <a:ln w="4172">
            <a:solidFill>
              <a:sysClr val="windowText" lastClr="000000"/>
            </a:solidFill>
            <a:prstDash val="solid"/>
          </a:ln>
        </c:spPr>
        <c:txPr>
          <a:bodyPr rot="0" vert="horz"/>
          <a:lstStyle/>
          <a:p>
            <a:pPr>
              <a:defRPr/>
            </a:pPr>
            <a:endParaRPr lang="de-DE"/>
          </a:p>
        </c:txPr>
        <c:crossAx val="649404968"/>
        <c:crosses val="autoZero"/>
        <c:auto val="1"/>
        <c:lblAlgn val="ctr"/>
        <c:lblOffset val="100"/>
        <c:tickLblSkip val="1"/>
        <c:tickMarkSkip val="1"/>
        <c:noMultiLvlLbl val="0"/>
      </c:catAx>
      <c:valAx>
        <c:axId val="649404968"/>
        <c:scaling>
          <c:orientation val="minMax"/>
        </c:scaling>
        <c:delete val="1"/>
        <c:axPos val="l"/>
        <c:numFmt formatCode="0.0" sourceLinked="1"/>
        <c:majorTickMark val="out"/>
        <c:minorTickMark val="none"/>
        <c:tickLblPos val="nextTo"/>
        <c:crossAx val="649406536"/>
        <c:crosses val="autoZero"/>
        <c:crossBetween val="between"/>
      </c:valAx>
      <c:spPr>
        <a:noFill/>
        <a:ln w="25400">
          <a:noFill/>
        </a:ln>
      </c:spPr>
    </c:plotArea>
    <c:plotVisOnly val="1"/>
    <c:dispBlanksAs val="gap"/>
    <c:showDLblsOverMax val="0"/>
  </c:chart>
  <c:spPr>
    <a:solidFill>
      <a:srgbClr val="EFEDEE"/>
    </a:solidFill>
    <a:ln w="25400">
      <a:noFill/>
    </a:ln>
  </c:spPr>
  <c:txPr>
    <a:bodyPr/>
    <a:lstStyle/>
    <a:p>
      <a:pPr>
        <a:defRPr sz="1600" b="1" i="0" u="none" strike="noStrike" baseline="0">
          <a:solidFill>
            <a:srgbClr val="564A3E"/>
          </a:solidFill>
          <a:latin typeface="Source Sans Pro" panose="020B0503030403020204" pitchFamily="34" charset="0"/>
          <a:ea typeface="Arial"/>
          <a:cs typeface="Sabon Next LT" panose="020B0502040204020203" pitchFamily="2" charset="0"/>
        </a:defRPr>
      </a:pPr>
      <a:endParaRPr lang="de-DE"/>
    </a:p>
  </c:txPr>
  <c:externalData r:id="rId1">
    <c:autoUpdate val="0"/>
  </c:externalData>
  <c:userShapes r:id="rId2"/>
</c:chartSpace>
</file>

<file path=ppt/charts/chart4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996801531320113"/>
          <c:y val="3.0838934298659227E-3"/>
          <c:w val="0.83003198468679884"/>
          <c:h val="0.9815026342790607"/>
        </c:manualLayout>
      </c:layout>
      <c:barChart>
        <c:barDir val="bar"/>
        <c:grouping val="clustered"/>
        <c:varyColors val="0"/>
        <c:ser>
          <c:idx val="0"/>
          <c:order val="0"/>
          <c:spPr>
            <a:solidFill>
              <a:srgbClr val="004A94"/>
            </a:solidFill>
            <a:ln>
              <a:noFill/>
            </a:ln>
            <a:effectLst/>
          </c:spPr>
          <c:invertIfNegative val="0"/>
          <c:dPt>
            <c:idx val="0"/>
            <c:invertIfNegative val="0"/>
            <c:bubble3D val="0"/>
            <c:spPr>
              <a:solidFill>
                <a:srgbClr val="004A94"/>
              </a:solidFill>
              <a:ln>
                <a:noFill/>
              </a:ln>
              <a:effectLst/>
            </c:spPr>
            <c:extLst>
              <c:ext xmlns:c16="http://schemas.microsoft.com/office/drawing/2014/chart" uri="{C3380CC4-5D6E-409C-BE32-E72D297353CC}">
                <c16:uniqueId val="{00000001-33CA-4349-873B-2D3E5D5BF930}"/>
              </c:ext>
            </c:extLst>
          </c:dPt>
          <c:dPt>
            <c:idx val="1"/>
            <c:invertIfNegative val="0"/>
            <c:bubble3D val="0"/>
            <c:spPr>
              <a:solidFill>
                <a:srgbClr val="004A94"/>
              </a:solidFill>
              <a:ln>
                <a:noFill/>
              </a:ln>
              <a:effectLst/>
            </c:spPr>
            <c:extLst>
              <c:ext xmlns:c16="http://schemas.microsoft.com/office/drawing/2014/chart" uri="{C3380CC4-5D6E-409C-BE32-E72D297353CC}">
                <c16:uniqueId val="{00000003-33CA-4349-873B-2D3E5D5BF930}"/>
              </c:ext>
            </c:extLst>
          </c:dPt>
          <c:dPt>
            <c:idx val="2"/>
            <c:invertIfNegative val="0"/>
            <c:bubble3D val="0"/>
            <c:spPr>
              <a:solidFill>
                <a:srgbClr val="004A94"/>
              </a:solidFill>
              <a:ln>
                <a:noFill/>
              </a:ln>
              <a:effectLst/>
            </c:spPr>
            <c:extLst>
              <c:ext xmlns:c16="http://schemas.microsoft.com/office/drawing/2014/chart" uri="{C3380CC4-5D6E-409C-BE32-E72D297353CC}">
                <c16:uniqueId val="{00000005-33CA-4349-873B-2D3E5D5BF930}"/>
              </c:ext>
            </c:extLst>
          </c:dPt>
          <c:dPt>
            <c:idx val="3"/>
            <c:invertIfNegative val="0"/>
            <c:bubble3D val="0"/>
            <c:spPr>
              <a:solidFill>
                <a:srgbClr val="004A94"/>
              </a:solidFill>
              <a:ln>
                <a:noFill/>
              </a:ln>
              <a:effectLst/>
            </c:spPr>
            <c:extLst>
              <c:ext xmlns:c16="http://schemas.microsoft.com/office/drawing/2014/chart" uri="{C3380CC4-5D6E-409C-BE32-E72D297353CC}">
                <c16:uniqueId val="{00000007-33CA-4349-873B-2D3E5D5BF930}"/>
              </c:ext>
            </c:extLst>
          </c:dPt>
          <c:dPt>
            <c:idx val="4"/>
            <c:invertIfNegative val="0"/>
            <c:bubble3D val="0"/>
            <c:spPr>
              <a:solidFill>
                <a:srgbClr val="004A94"/>
              </a:solidFill>
              <a:ln>
                <a:noFill/>
              </a:ln>
              <a:effectLst/>
            </c:spPr>
            <c:extLst>
              <c:ext xmlns:c16="http://schemas.microsoft.com/office/drawing/2014/chart" uri="{C3380CC4-5D6E-409C-BE32-E72D297353CC}">
                <c16:uniqueId val="{00000009-33CA-4349-873B-2D3E5D5BF930}"/>
              </c:ext>
            </c:extLst>
          </c:dPt>
          <c:dPt>
            <c:idx val="5"/>
            <c:invertIfNegative val="0"/>
            <c:bubble3D val="0"/>
            <c:spPr>
              <a:solidFill>
                <a:srgbClr val="166E79"/>
              </a:solidFill>
              <a:ln>
                <a:noFill/>
              </a:ln>
              <a:effectLst/>
            </c:spPr>
            <c:extLst>
              <c:ext xmlns:c16="http://schemas.microsoft.com/office/drawing/2014/chart" uri="{C3380CC4-5D6E-409C-BE32-E72D297353CC}">
                <c16:uniqueId val="{0000000B-33CA-4349-873B-2D3E5D5BF930}"/>
              </c:ext>
            </c:extLst>
          </c:dPt>
          <c:dPt>
            <c:idx val="6"/>
            <c:invertIfNegative val="0"/>
            <c:bubble3D val="0"/>
            <c:spPr>
              <a:solidFill>
                <a:srgbClr val="166E79"/>
              </a:solidFill>
              <a:ln>
                <a:noFill/>
              </a:ln>
              <a:effectLst/>
            </c:spPr>
            <c:extLst>
              <c:ext xmlns:c16="http://schemas.microsoft.com/office/drawing/2014/chart" uri="{C3380CC4-5D6E-409C-BE32-E72D297353CC}">
                <c16:uniqueId val="{0000000D-33CA-4349-873B-2D3E5D5BF930}"/>
              </c:ext>
            </c:extLst>
          </c:dPt>
          <c:dPt>
            <c:idx val="7"/>
            <c:invertIfNegative val="0"/>
            <c:bubble3D val="0"/>
            <c:spPr>
              <a:solidFill>
                <a:srgbClr val="166E79"/>
              </a:solidFill>
              <a:ln>
                <a:noFill/>
              </a:ln>
              <a:effectLst/>
            </c:spPr>
            <c:extLst>
              <c:ext xmlns:c16="http://schemas.microsoft.com/office/drawing/2014/chart" uri="{C3380CC4-5D6E-409C-BE32-E72D297353CC}">
                <c16:uniqueId val="{0000000F-33CA-4349-873B-2D3E5D5BF930}"/>
              </c:ext>
            </c:extLst>
          </c:dPt>
          <c:dPt>
            <c:idx val="8"/>
            <c:invertIfNegative val="0"/>
            <c:bubble3D val="0"/>
            <c:spPr>
              <a:solidFill>
                <a:srgbClr val="166E79"/>
              </a:solidFill>
              <a:ln>
                <a:noFill/>
              </a:ln>
              <a:effectLst/>
            </c:spPr>
            <c:extLst>
              <c:ext xmlns:c16="http://schemas.microsoft.com/office/drawing/2014/chart" uri="{C3380CC4-5D6E-409C-BE32-E72D297353CC}">
                <c16:uniqueId val="{00000011-33CA-4349-873B-2D3E5D5BF930}"/>
              </c:ext>
            </c:extLst>
          </c:dPt>
          <c:dPt>
            <c:idx val="9"/>
            <c:invertIfNegative val="0"/>
            <c:bubble3D val="0"/>
            <c:spPr>
              <a:solidFill>
                <a:srgbClr val="166E79"/>
              </a:solidFill>
              <a:ln>
                <a:noFill/>
              </a:ln>
              <a:effectLst/>
            </c:spPr>
            <c:extLst>
              <c:ext xmlns:c16="http://schemas.microsoft.com/office/drawing/2014/chart" uri="{C3380CC4-5D6E-409C-BE32-E72D297353CC}">
                <c16:uniqueId val="{00000013-33CA-4349-873B-2D3E5D5BF930}"/>
              </c:ext>
            </c:extLst>
          </c:dPt>
          <c:dPt>
            <c:idx val="10"/>
            <c:invertIfNegative val="0"/>
            <c:bubble3D val="0"/>
            <c:spPr>
              <a:solidFill>
                <a:srgbClr val="BE9528"/>
              </a:solidFill>
              <a:ln>
                <a:noFill/>
              </a:ln>
              <a:effectLst/>
            </c:spPr>
            <c:extLst>
              <c:ext xmlns:c16="http://schemas.microsoft.com/office/drawing/2014/chart" uri="{C3380CC4-5D6E-409C-BE32-E72D297353CC}">
                <c16:uniqueId val="{00000015-33CA-4349-873B-2D3E5D5BF930}"/>
              </c:ext>
            </c:extLst>
          </c:dPt>
          <c:dPt>
            <c:idx val="11"/>
            <c:invertIfNegative val="0"/>
            <c:bubble3D val="0"/>
            <c:spPr>
              <a:solidFill>
                <a:srgbClr val="BE9528"/>
              </a:solidFill>
              <a:ln>
                <a:noFill/>
              </a:ln>
              <a:effectLst/>
            </c:spPr>
            <c:extLst>
              <c:ext xmlns:c16="http://schemas.microsoft.com/office/drawing/2014/chart" uri="{C3380CC4-5D6E-409C-BE32-E72D297353CC}">
                <c16:uniqueId val="{00000017-33CA-4349-873B-2D3E5D5BF930}"/>
              </c:ext>
            </c:extLst>
          </c:dPt>
          <c:dPt>
            <c:idx val="12"/>
            <c:invertIfNegative val="0"/>
            <c:bubble3D val="0"/>
            <c:spPr>
              <a:solidFill>
                <a:srgbClr val="BE9528"/>
              </a:solidFill>
              <a:ln>
                <a:noFill/>
              </a:ln>
              <a:effectLst/>
            </c:spPr>
            <c:extLst>
              <c:ext xmlns:c16="http://schemas.microsoft.com/office/drawing/2014/chart" uri="{C3380CC4-5D6E-409C-BE32-E72D297353CC}">
                <c16:uniqueId val="{00000019-33CA-4349-873B-2D3E5D5BF930}"/>
              </c:ext>
            </c:extLst>
          </c:dPt>
          <c:dPt>
            <c:idx val="13"/>
            <c:invertIfNegative val="0"/>
            <c:bubble3D val="0"/>
            <c:spPr>
              <a:solidFill>
                <a:srgbClr val="BE9528"/>
              </a:solidFill>
              <a:ln>
                <a:noFill/>
              </a:ln>
              <a:effectLst/>
            </c:spPr>
            <c:extLst>
              <c:ext xmlns:c16="http://schemas.microsoft.com/office/drawing/2014/chart" uri="{C3380CC4-5D6E-409C-BE32-E72D297353CC}">
                <c16:uniqueId val="{0000001B-33CA-4349-873B-2D3E5D5BF930}"/>
              </c:ext>
            </c:extLst>
          </c:dPt>
          <c:dPt>
            <c:idx val="14"/>
            <c:invertIfNegative val="0"/>
            <c:bubble3D val="0"/>
            <c:spPr>
              <a:solidFill>
                <a:srgbClr val="BE9528"/>
              </a:solidFill>
              <a:ln>
                <a:noFill/>
              </a:ln>
              <a:effectLst/>
            </c:spPr>
            <c:extLst>
              <c:ext xmlns:c16="http://schemas.microsoft.com/office/drawing/2014/chart" uri="{C3380CC4-5D6E-409C-BE32-E72D297353CC}">
                <c16:uniqueId val="{0000001D-33CA-4349-873B-2D3E5D5BF930}"/>
              </c:ext>
            </c:extLst>
          </c:dPt>
          <c:dPt>
            <c:idx val="15"/>
            <c:invertIfNegative val="0"/>
            <c:bubble3D val="0"/>
            <c:spPr>
              <a:solidFill>
                <a:srgbClr val="004A94"/>
              </a:solidFill>
              <a:ln>
                <a:noFill/>
              </a:ln>
              <a:effectLst/>
            </c:spPr>
            <c:extLst>
              <c:ext xmlns:c16="http://schemas.microsoft.com/office/drawing/2014/chart" uri="{C3380CC4-5D6E-409C-BE32-E72D297353CC}">
                <c16:uniqueId val="{0000001F-33CA-4349-873B-2D3E5D5BF930}"/>
              </c:ext>
            </c:extLst>
          </c:dPt>
          <c:dLbls>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'Ranking Bildungsausgaben_BIP'!$B$7:$C$41</c:f>
              <c:multiLvlStrCache>
                <c:ptCount val="15"/>
                <c:lvl>
                  <c:pt idx="0">
                    <c:v>Norway</c:v>
                  </c:pt>
                  <c:pt idx="1">
                    <c:v>United Kingdom</c:v>
                  </c:pt>
                  <c:pt idx="2">
                    <c:v>United States</c:v>
                  </c:pt>
                  <c:pt idx="3">
                    <c:v>Belgium</c:v>
                  </c:pt>
                  <c:pt idx="4">
                    <c:v>Sweden</c:v>
                  </c:pt>
                  <c:pt idx="5">
                    <c:v>Korea</c:v>
                  </c:pt>
                  <c:pt idx="6">
                    <c:v>Turkey</c:v>
                  </c:pt>
                  <c:pt idx="7">
                    <c:v>France</c:v>
                  </c:pt>
                  <c:pt idx="8">
                    <c:v>Netherlands</c:v>
                  </c:pt>
                  <c:pt idx="9">
                    <c:v>Austria</c:v>
                  </c:pt>
                  <c:pt idx="10">
                    <c:v>Poland</c:v>
                  </c:pt>
                  <c:pt idx="11">
                    <c:v>Germany</c:v>
                  </c:pt>
                  <c:pt idx="12">
                    <c:v>Spain</c:v>
                  </c:pt>
                  <c:pt idx="13">
                    <c:v>Japan</c:v>
                  </c:pt>
                  <c:pt idx="14">
                    <c:v>Italy</c:v>
                  </c:pt>
                </c:lvl>
                <c:lvl>
                  <c:pt idx="0">
                    <c:v>1</c:v>
                  </c:pt>
                  <c:pt idx="1">
                    <c:v>5</c:v>
                  </c:pt>
                  <c:pt idx="2">
                    <c:v>6</c:v>
                  </c:pt>
                  <c:pt idx="3">
                    <c:v>10</c:v>
                  </c:pt>
                  <c:pt idx="4">
                    <c:v>11</c:v>
                  </c:pt>
                  <c:pt idx="5">
                    <c:v>13</c:v>
                  </c:pt>
                  <c:pt idx="6">
                    <c:v>15</c:v>
                  </c:pt>
                  <c:pt idx="7">
                    <c:v>16</c:v>
                  </c:pt>
                  <c:pt idx="8">
                    <c:v>18</c:v>
                  </c:pt>
                  <c:pt idx="9">
                    <c:v>20</c:v>
                  </c:pt>
                  <c:pt idx="10">
                    <c:v>23</c:v>
                  </c:pt>
                  <c:pt idx="11">
                    <c:v>25</c:v>
                  </c:pt>
                  <c:pt idx="12">
                    <c:v>26</c:v>
                  </c:pt>
                  <c:pt idx="13">
                    <c:v>29</c:v>
                  </c:pt>
                  <c:pt idx="14">
                    <c:v>31</c:v>
                  </c:pt>
                </c:lvl>
              </c:multiLvlStrCache>
            </c:multiLvlStrRef>
          </c:cat>
          <c:val>
            <c:numRef>
              <c:f>'Ranking Bildungsausgaben_BIP'!$D$7:$D$41</c:f>
              <c:numCache>
                <c:formatCode>0.0</c:formatCode>
                <c:ptCount val="15"/>
                <c:pt idx="0">
                  <c:v>6.5906690000000001</c:v>
                </c:pt>
                <c:pt idx="1">
                  <c:v>6.0365000000000002</c:v>
                </c:pt>
                <c:pt idx="2">
                  <c:v>6.0217309999999999</c:v>
                </c:pt>
                <c:pt idx="3">
                  <c:v>5.5704262999999994</c:v>
                </c:pt>
                <c:pt idx="4">
                  <c:v>5.4703588999999999</c:v>
                </c:pt>
                <c:pt idx="5">
                  <c:v>5.3</c:v>
                </c:pt>
                <c:pt idx="6">
                  <c:v>5.2</c:v>
                </c:pt>
                <c:pt idx="7">
                  <c:v>5.2</c:v>
                </c:pt>
                <c:pt idx="8">
                  <c:v>5.0999999999999996</c:v>
                </c:pt>
                <c:pt idx="9">
                  <c:v>4.6907617999999998</c:v>
                </c:pt>
                <c:pt idx="10">
                  <c:v>4.5</c:v>
                </c:pt>
                <c:pt idx="11">
                  <c:v>4.3</c:v>
                </c:pt>
                <c:pt idx="12">
                  <c:v>4.3</c:v>
                </c:pt>
                <c:pt idx="13">
                  <c:v>4</c:v>
                </c:pt>
                <c:pt idx="14">
                  <c:v>3.8</c:v>
                </c:pt>
              </c:numCache>
            </c:numRef>
          </c:val>
          <c:extLst>
            <c:ext xmlns:c16="http://schemas.microsoft.com/office/drawing/2014/chart" uri="{C3380CC4-5D6E-409C-BE32-E72D297353CC}">
              <c16:uniqueId val="{00000020-33CA-4349-873B-2D3E5D5BF930}"/>
            </c:ext>
          </c:extLst>
        </c:ser>
        <c:dLbls>
          <c:dLblPos val="outEnd"/>
          <c:showLegendKey val="0"/>
          <c:showVal val="1"/>
          <c:showCatName val="0"/>
          <c:showSerName val="0"/>
          <c:showPercent val="0"/>
          <c:showBubbleSize val="0"/>
        </c:dLbls>
        <c:gapWidth val="25"/>
        <c:axId val="653428544"/>
        <c:axId val="829056512"/>
      </c:barChart>
      <c:catAx>
        <c:axId val="653428544"/>
        <c:scaling>
          <c:orientation val="maxMin"/>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1400" b="1" i="0" u="none" strike="noStrike" kern="1200" baseline="0">
                <a:solidFill>
                  <a:schemeClr val="tx1"/>
                </a:solidFill>
                <a:latin typeface="+mn-lt"/>
                <a:ea typeface="Arial"/>
                <a:cs typeface="Arial"/>
              </a:defRPr>
            </a:pPr>
            <a:endParaRPr lang="de-DE"/>
          </a:p>
        </c:txPr>
        <c:crossAx val="829056512"/>
        <c:crosses val="autoZero"/>
        <c:auto val="1"/>
        <c:lblAlgn val="ctr"/>
        <c:lblOffset val="100"/>
        <c:noMultiLvlLbl val="0"/>
      </c:catAx>
      <c:valAx>
        <c:axId val="829056512"/>
        <c:scaling>
          <c:orientation val="minMax"/>
        </c:scaling>
        <c:delete val="1"/>
        <c:axPos val="t"/>
        <c:numFmt formatCode="0.0" sourceLinked="1"/>
        <c:majorTickMark val="out"/>
        <c:minorTickMark val="none"/>
        <c:tickLblPos val="nextTo"/>
        <c:crossAx val="653428544"/>
        <c:crosses val="autoZero"/>
        <c:crossBetween val="between"/>
      </c:valAx>
      <c:spPr>
        <a:noFill/>
        <a:ln w="25400">
          <a:noFill/>
        </a:ln>
        <a:effectLst/>
      </c:spPr>
    </c:plotArea>
    <c:plotVisOnly val="1"/>
    <c:dispBlanksAs val="gap"/>
    <c:showDLblsOverMax val="0"/>
  </c:chart>
  <c:spPr>
    <a:solidFill>
      <a:srgbClr val="EAEAEA"/>
    </a:solidFill>
    <a:ln w="25400" cap="flat" cmpd="sng" algn="ctr">
      <a:noFill/>
      <a:round/>
    </a:ln>
    <a:effectLst/>
  </c:spPr>
  <c:txPr>
    <a:bodyPr/>
    <a:lstStyle/>
    <a:p>
      <a:pPr>
        <a:defRPr sz="1200">
          <a:solidFill>
            <a:srgbClr val="564A3E"/>
          </a:solidFill>
          <a:latin typeface="+mn-lt"/>
          <a:ea typeface="Arial"/>
          <a:cs typeface="Arial"/>
        </a:defRPr>
      </a:pPr>
      <a:endParaRPr lang="de-DE"/>
    </a:p>
  </c:txPr>
  <c:externalData r:id="rId3">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3454957766604665"/>
          <c:y val="1.1135721278939025E-3"/>
          <c:w val="0.65840196483615199"/>
          <c:h val="0.85273344310795018"/>
        </c:manualLayout>
      </c:layout>
      <c:barChart>
        <c:barDir val="bar"/>
        <c:grouping val="stacked"/>
        <c:varyColors val="0"/>
        <c:ser>
          <c:idx val="0"/>
          <c:order val="0"/>
          <c:tx>
            <c:strRef>
              <c:f>Fächergruppen!$B$24</c:f>
              <c:strCache>
                <c:ptCount val="1"/>
                <c:pt idx="0">
                  <c:v>Naturwissenschaften, Mathematik</c:v>
                </c:pt>
              </c:strCache>
            </c:strRef>
          </c:tx>
          <c:spPr>
            <a:solidFill>
              <a:srgbClr val="166E79"/>
            </a:solidFill>
            <a:ln>
              <a:noFill/>
            </a:ln>
            <a:effectLst/>
          </c:spPr>
          <c:invertIfNegative val="0"/>
          <c:dLbls>
            <c:spPr>
              <a:noFill/>
              <a:ln>
                <a:noFill/>
              </a:ln>
              <a:effectLst/>
            </c:spPr>
            <c:txPr>
              <a:bodyPr rot="0" spcFirstLastPara="1" vertOverflow="ellipsis" vert="horz" wrap="square" anchor="ctr" anchorCtr="1"/>
              <a:lstStyle/>
              <a:p>
                <a:pPr>
                  <a:defRPr sz="1000" b="1" i="0" u="none" strike="noStrike" kern="1200" baseline="0">
                    <a:solidFill>
                      <a:schemeClr val="bg1"/>
                    </a:solidFill>
                    <a:latin typeface="+mn-lt"/>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Fächergruppen!$A$25:$A$37</c:f>
              <c:strCache>
                <c:ptCount val="13"/>
                <c:pt idx="0">
                  <c:v>USA</c:v>
                </c:pt>
                <c:pt idx="1">
                  <c:v>Belgien</c:v>
                </c:pt>
                <c:pt idx="2">
                  <c:v>Spanien</c:v>
                </c:pt>
                <c:pt idx="3">
                  <c:v>Frankreich</c:v>
                </c:pt>
                <c:pt idx="4">
                  <c:v>Vereinigtes Königreich</c:v>
                </c:pt>
                <c:pt idx="5">
                  <c:v>OECD</c:v>
                </c:pt>
                <c:pt idx="6">
                  <c:v>Polen</c:v>
                </c:pt>
                <c:pt idx="7">
                  <c:v>Schweiz</c:v>
                </c:pt>
                <c:pt idx="8">
                  <c:v>Schweden</c:v>
                </c:pt>
                <c:pt idx="9">
                  <c:v>Italien</c:v>
                </c:pt>
                <c:pt idx="10">
                  <c:v>Korea</c:v>
                </c:pt>
                <c:pt idx="11">
                  <c:v>Österreich</c:v>
                </c:pt>
                <c:pt idx="12">
                  <c:v>Deutschland</c:v>
                </c:pt>
              </c:strCache>
            </c:strRef>
          </c:cat>
          <c:val>
            <c:numRef>
              <c:f>Fächergruppen!$B$25:$B$37</c:f>
              <c:numCache>
                <c:formatCode>0</c:formatCode>
                <c:ptCount val="13"/>
                <c:pt idx="0">
                  <c:v>8</c:v>
                </c:pt>
                <c:pt idx="1">
                  <c:v>3.8589310292644998</c:v>
                </c:pt>
                <c:pt idx="2">
                  <c:v>5.4336771187088004</c:v>
                </c:pt>
                <c:pt idx="3">
                  <c:v>10.833608659982</c:v>
                </c:pt>
                <c:pt idx="4">
                  <c:v>13.261881377706001</c:v>
                </c:pt>
                <c:pt idx="5">
                  <c:v>6.4153095448309498</c:v>
                </c:pt>
                <c:pt idx="6">
                  <c:v>4.7264805001759003</c:v>
                </c:pt>
                <c:pt idx="7">
                  <c:v>8.5059248887123999</c:v>
                </c:pt>
                <c:pt idx="8">
                  <c:v>5.051325470958</c:v>
                </c:pt>
                <c:pt idx="9">
                  <c:v>11.838096741934001</c:v>
                </c:pt>
                <c:pt idx="10">
                  <c:v>4.5734891125884998</c:v>
                </c:pt>
                <c:pt idx="11">
                  <c:v>7.7213197123163004</c:v>
                </c:pt>
                <c:pt idx="12">
                  <c:v>9.0068986342098007</c:v>
                </c:pt>
              </c:numCache>
            </c:numRef>
          </c:val>
          <c:extLst>
            <c:ext xmlns:c16="http://schemas.microsoft.com/office/drawing/2014/chart" uri="{C3380CC4-5D6E-409C-BE32-E72D297353CC}">
              <c16:uniqueId val="{00000000-2FD8-4DDB-85C6-FBBB7887DE14}"/>
            </c:ext>
          </c:extLst>
        </c:ser>
        <c:ser>
          <c:idx val="1"/>
          <c:order val="1"/>
          <c:tx>
            <c:strRef>
              <c:f>Fächergruppen!$C$24</c:f>
              <c:strCache>
                <c:ptCount val="1"/>
                <c:pt idx="0">
                  <c:v>Informatik</c:v>
                </c:pt>
              </c:strCache>
            </c:strRef>
          </c:tx>
          <c:spPr>
            <a:solidFill>
              <a:srgbClr val="B22063"/>
            </a:solidFill>
            <a:ln>
              <a:noFill/>
            </a:ln>
            <a:effectLst/>
          </c:spPr>
          <c:invertIfNegative val="0"/>
          <c:dLbls>
            <c:spPr>
              <a:noFill/>
              <a:ln>
                <a:noFill/>
              </a:ln>
              <a:effectLst/>
            </c:spPr>
            <c:txPr>
              <a:bodyPr rot="0" spcFirstLastPara="1" vertOverflow="ellipsis" vert="horz" wrap="square" anchor="ctr" anchorCtr="1"/>
              <a:lstStyle/>
              <a:p>
                <a:pPr>
                  <a:defRPr sz="1000" b="1" i="0" u="none" strike="noStrike" kern="1200" baseline="0">
                    <a:solidFill>
                      <a:schemeClr val="bg1"/>
                    </a:solidFill>
                    <a:latin typeface="+mn-lt"/>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Fächergruppen!$A$25:$A$37</c:f>
              <c:strCache>
                <c:ptCount val="13"/>
                <c:pt idx="0">
                  <c:v>USA</c:v>
                </c:pt>
                <c:pt idx="1">
                  <c:v>Belgien</c:v>
                </c:pt>
                <c:pt idx="2">
                  <c:v>Spanien</c:v>
                </c:pt>
                <c:pt idx="3">
                  <c:v>Frankreich</c:v>
                </c:pt>
                <c:pt idx="4">
                  <c:v>Vereinigtes Königreich</c:v>
                </c:pt>
                <c:pt idx="5">
                  <c:v>OECD</c:v>
                </c:pt>
                <c:pt idx="6">
                  <c:v>Polen</c:v>
                </c:pt>
                <c:pt idx="7">
                  <c:v>Schweiz</c:v>
                </c:pt>
                <c:pt idx="8">
                  <c:v>Schweden</c:v>
                </c:pt>
                <c:pt idx="9">
                  <c:v>Italien</c:v>
                </c:pt>
                <c:pt idx="10">
                  <c:v>Korea</c:v>
                </c:pt>
                <c:pt idx="11">
                  <c:v>Österreich</c:v>
                </c:pt>
                <c:pt idx="12">
                  <c:v>Deutschland</c:v>
                </c:pt>
              </c:strCache>
            </c:strRef>
          </c:cat>
          <c:val>
            <c:numRef>
              <c:f>Fächergruppen!$C$25:$C$37</c:f>
              <c:numCache>
                <c:formatCode>0</c:formatCode>
                <c:ptCount val="13"/>
                <c:pt idx="0">
                  <c:v>3.9979498000000002</c:v>
                </c:pt>
                <c:pt idx="1">
                  <c:v>3.3962916789772999</c:v>
                </c:pt>
                <c:pt idx="2">
                  <c:v>5.8169818087043001</c:v>
                </c:pt>
                <c:pt idx="3">
                  <c:v>3.2947319184636998</c:v>
                </c:pt>
                <c:pt idx="4">
                  <c:v>5.1300010242487</c:v>
                </c:pt>
                <c:pt idx="5">
                  <c:v>5.6602847231540396</c:v>
                </c:pt>
                <c:pt idx="6">
                  <c:v>6.5982820637929001</c:v>
                </c:pt>
                <c:pt idx="7">
                  <c:v>3.4023699554850002</c:v>
                </c:pt>
                <c:pt idx="8">
                  <c:v>5.2402667993604002</c:v>
                </c:pt>
                <c:pt idx="9">
                  <c:v>2.1114795515553002</c:v>
                </c:pt>
                <c:pt idx="10">
                  <c:v>5.3241178098924999</c:v>
                </c:pt>
                <c:pt idx="11">
                  <c:v>5.2367997327462001</c:v>
                </c:pt>
                <c:pt idx="12">
                  <c:v>6.4223497166217998</c:v>
                </c:pt>
              </c:numCache>
            </c:numRef>
          </c:val>
          <c:extLst>
            <c:ext xmlns:c16="http://schemas.microsoft.com/office/drawing/2014/chart" uri="{C3380CC4-5D6E-409C-BE32-E72D297353CC}">
              <c16:uniqueId val="{00000001-2FD8-4DDB-85C6-FBBB7887DE14}"/>
            </c:ext>
          </c:extLst>
        </c:ser>
        <c:ser>
          <c:idx val="2"/>
          <c:order val="2"/>
          <c:tx>
            <c:strRef>
              <c:f>Fächergruppen!$D$24</c:f>
              <c:strCache>
                <c:ptCount val="1"/>
                <c:pt idx="0">
                  <c:v>Ingenieurwissenschaft, Technik</c:v>
                </c:pt>
              </c:strCache>
            </c:strRef>
          </c:tx>
          <c:spPr>
            <a:solidFill>
              <a:srgbClr val="004A94"/>
            </a:solidFill>
            <a:ln>
              <a:noFill/>
            </a:ln>
            <a:effectLst/>
          </c:spPr>
          <c:invertIfNegative val="0"/>
          <c:dLbls>
            <c:spPr>
              <a:noFill/>
              <a:ln>
                <a:noFill/>
              </a:ln>
              <a:effectLst/>
            </c:spPr>
            <c:txPr>
              <a:bodyPr rot="0" spcFirstLastPara="1" vertOverflow="ellipsis" vert="horz" wrap="square" anchor="ctr" anchorCtr="1"/>
              <a:lstStyle/>
              <a:p>
                <a:pPr>
                  <a:defRPr sz="1000" b="1" i="0" u="none" strike="noStrike" kern="1200" baseline="0">
                    <a:solidFill>
                      <a:schemeClr val="bg1"/>
                    </a:solidFill>
                    <a:latin typeface="+mn-lt"/>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Fächergruppen!$A$25:$A$37</c:f>
              <c:strCache>
                <c:ptCount val="13"/>
                <c:pt idx="0">
                  <c:v>USA</c:v>
                </c:pt>
                <c:pt idx="1">
                  <c:v>Belgien</c:v>
                </c:pt>
                <c:pt idx="2">
                  <c:v>Spanien</c:v>
                </c:pt>
                <c:pt idx="3">
                  <c:v>Frankreich</c:v>
                </c:pt>
                <c:pt idx="4">
                  <c:v>Vereinigtes Königreich</c:v>
                </c:pt>
                <c:pt idx="5">
                  <c:v>OECD</c:v>
                </c:pt>
                <c:pt idx="6">
                  <c:v>Polen</c:v>
                </c:pt>
                <c:pt idx="7">
                  <c:v>Schweiz</c:v>
                </c:pt>
                <c:pt idx="8">
                  <c:v>Schweden</c:v>
                </c:pt>
                <c:pt idx="9">
                  <c:v>Italien</c:v>
                </c:pt>
                <c:pt idx="10">
                  <c:v>Korea</c:v>
                </c:pt>
                <c:pt idx="11">
                  <c:v>Österreich</c:v>
                </c:pt>
                <c:pt idx="12">
                  <c:v>Deutschland</c:v>
                </c:pt>
              </c:strCache>
            </c:strRef>
          </c:cat>
          <c:val>
            <c:numRef>
              <c:f>Fächergruppen!$D$25:$D$37</c:f>
              <c:numCache>
                <c:formatCode>0</c:formatCode>
                <c:ptCount val="13"/>
                <c:pt idx="0">
                  <c:v>7</c:v>
                </c:pt>
                <c:pt idx="1">
                  <c:v>12.644754952474999</c:v>
                </c:pt>
                <c:pt idx="2">
                  <c:v>13.769770271939</c:v>
                </c:pt>
                <c:pt idx="3">
                  <c:v>12.613270620729001</c:v>
                </c:pt>
                <c:pt idx="4">
                  <c:v>8.7949865863173002</c:v>
                </c:pt>
                <c:pt idx="5">
                  <c:v>15.326652964399701</c:v>
                </c:pt>
                <c:pt idx="6">
                  <c:v>16.46291232171</c:v>
                </c:pt>
                <c:pt idx="7">
                  <c:v>16.403686597421</c:v>
                </c:pt>
                <c:pt idx="8">
                  <c:v>19.253101185845999</c:v>
                </c:pt>
                <c:pt idx="9">
                  <c:v>16.975419758935001</c:v>
                </c:pt>
                <c:pt idx="10">
                  <c:v>21.146784892517001</c:v>
                </c:pt>
                <c:pt idx="11">
                  <c:v>19.710977906583</c:v>
                </c:pt>
                <c:pt idx="12">
                  <c:v>23.521670042844001</c:v>
                </c:pt>
              </c:numCache>
            </c:numRef>
          </c:val>
          <c:extLst>
            <c:ext xmlns:c16="http://schemas.microsoft.com/office/drawing/2014/chart" uri="{C3380CC4-5D6E-409C-BE32-E72D297353CC}">
              <c16:uniqueId val="{00000002-2FD8-4DDB-85C6-FBBB7887DE14}"/>
            </c:ext>
          </c:extLst>
        </c:ser>
        <c:ser>
          <c:idx val="3"/>
          <c:order val="3"/>
          <c:tx>
            <c:strRef>
              <c:f>Fächergruppen!$E$24</c:f>
              <c:strCache>
                <c:ptCount val="1"/>
                <c:pt idx="0">
                  <c:v>sonstiges</c:v>
                </c:pt>
              </c:strCache>
            </c:strRef>
          </c:tx>
          <c:spPr>
            <a:solidFill>
              <a:srgbClr val="BE9528"/>
            </a:solidFill>
            <a:ln>
              <a:noFill/>
            </a:ln>
            <a:effectLst/>
          </c:spPr>
          <c:invertIfNegative val="0"/>
          <c:dLbls>
            <c:spPr>
              <a:noFill/>
              <a:ln>
                <a:noFill/>
              </a:ln>
              <a:effectLst/>
            </c:spPr>
            <c:txPr>
              <a:bodyPr rot="0" spcFirstLastPara="1" vertOverflow="ellipsis" vert="horz" wrap="square" anchor="ctr" anchorCtr="1"/>
              <a:lstStyle/>
              <a:p>
                <a:pPr>
                  <a:defRPr sz="1000" b="1" i="0" u="none" strike="noStrike" kern="1200" baseline="0">
                    <a:solidFill>
                      <a:schemeClr val="bg1"/>
                    </a:solidFill>
                    <a:latin typeface="+mn-lt"/>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Fächergruppen!$A$25:$A$37</c:f>
              <c:strCache>
                <c:ptCount val="13"/>
                <c:pt idx="0">
                  <c:v>USA</c:v>
                </c:pt>
                <c:pt idx="1">
                  <c:v>Belgien</c:v>
                </c:pt>
                <c:pt idx="2">
                  <c:v>Spanien</c:v>
                </c:pt>
                <c:pt idx="3">
                  <c:v>Frankreich</c:v>
                </c:pt>
                <c:pt idx="4">
                  <c:v>Vereinigtes Königreich</c:v>
                </c:pt>
                <c:pt idx="5">
                  <c:v>OECD</c:v>
                </c:pt>
                <c:pt idx="6">
                  <c:v>Polen</c:v>
                </c:pt>
                <c:pt idx="7">
                  <c:v>Schweiz</c:v>
                </c:pt>
                <c:pt idx="8">
                  <c:v>Schweden</c:v>
                </c:pt>
                <c:pt idx="9">
                  <c:v>Italien</c:v>
                </c:pt>
                <c:pt idx="10">
                  <c:v>Korea</c:v>
                </c:pt>
                <c:pt idx="11">
                  <c:v>Österreich</c:v>
                </c:pt>
                <c:pt idx="12">
                  <c:v>Deutschland</c:v>
                </c:pt>
              </c:strCache>
            </c:strRef>
          </c:cat>
          <c:val>
            <c:numRef>
              <c:f>Fächergruppen!$E$25:$E$37</c:f>
              <c:numCache>
                <c:formatCode>0</c:formatCode>
                <c:ptCount val="13"/>
                <c:pt idx="0">
                  <c:v>81.002050199999999</c:v>
                </c:pt>
                <c:pt idx="1">
                  <c:v>80.1000223392832</c:v>
                </c:pt>
                <c:pt idx="2">
                  <c:v>74.979570800647906</c:v>
                </c:pt>
                <c:pt idx="3">
                  <c:v>73.258388800825301</c:v>
                </c:pt>
                <c:pt idx="4">
                  <c:v>72.813131011728004</c:v>
                </c:pt>
                <c:pt idx="5">
                  <c:v>72.597752767615304</c:v>
                </c:pt>
                <c:pt idx="6">
                  <c:v>72.212325114321203</c:v>
                </c:pt>
                <c:pt idx="7">
                  <c:v>71.6880185583816</c:v>
                </c:pt>
                <c:pt idx="8">
                  <c:v>70.455306543835604</c:v>
                </c:pt>
                <c:pt idx="9">
                  <c:v>69.075003947575695</c:v>
                </c:pt>
                <c:pt idx="10">
                  <c:v>68.955608185002006</c:v>
                </c:pt>
                <c:pt idx="11">
                  <c:v>67.330902648354495</c:v>
                </c:pt>
                <c:pt idx="12">
                  <c:v>61.0490816063244</c:v>
                </c:pt>
              </c:numCache>
            </c:numRef>
          </c:val>
          <c:extLst>
            <c:ext xmlns:c16="http://schemas.microsoft.com/office/drawing/2014/chart" uri="{C3380CC4-5D6E-409C-BE32-E72D297353CC}">
              <c16:uniqueId val="{00000003-2FD8-4DDB-85C6-FBBB7887DE14}"/>
            </c:ext>
          </c:extLst>
        </c:ser>
        <c:dLbls>
          <c:dLblPos val="ctr"/>
          <c:showLegendKey val="0"/>
          <c:showVal val="1"/>
          <c:showCatName val="0"/>
          <c:showSerName val="0"/>
          <c:showPercent val="0"/>
          <c:showBubbleSize val="0"/>
        </c:dLbls>
        <c:gapWidth val="25"/>
        <c:overlap val="100"/>
        <c:axId val="821214296"/>
        <c:axId val="654263592"/>
      </c:barChart>
      <c:catAx>
        <c:axId val="82121429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1"/>
                </a:solidFill>
                <a:latin typeface="+mn-lt"/>
                <a:ea typeface="Arial"/>
                <a:cs typeface="Arial"/>
              </a:defRPr>
            </a:pPr>
            <a:endParaRPr lang="de-DE"/>
          </a:p>
        </c:txPr>
        <c:crossAx val="654263592"/>
        <c:crosses val="autoZero"/>
        <c:auto val="1"/>
        <c:lblAlgn val="ctr"/>
        <c:lblOffset val="100"/>
        <c:noMultiLvlLbl val="0"/>
      </c:catAx>
      <c:valAx>
        <c:axId val="654263592"/>
        <c:scaling>
          <c:orientation val="minMax"/>
          <c:max val="100"/>
        </c:scaling>
        <c:delete val="1"/>
        <c:axPos val="b"/>
        <c:numFmt formatCode="0" sourceLinked="1"/>
        <c:majorTickMark val="none"/>
        <c:minorTickMark val="none"/>
        <c:tickLblPos val="nextTo"/>
        <c:crossAx val="821214296"/>
        <c:crosses val="autoZero"/>
        <c:crossBetween val="between"/>
      </c:valAx>
      <c:spPr>
        <a:noFill/>
        <a:ln w="25400">
          <a:noFill/>
        </a:ln>
        <a:effectLst/>
      </c:spPr>
    </c:plotArea>
    <c:legend>
      <c:legendPos val="b"/>
      <c:layout>
        <c:manualLayout>
          <c:xMode val="edge"/>
          <c:yMode val="edge"/>
          <c:x val="1.4855410421874384E-4"/>
          <c:y val="0.88909310772227756"/>
          <c:w val="0.99900174601947145"/>
          <c:h val="0.1109068922777226"/>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1"/>
              </a:solidFill>
              <a:latin typeface="+mn-lt"/>
              <a:ea typeface="Arial"/>
              <a:cs typeface="Arial"/>
            </a:defRPr>
          </a:pPr>
          <a:endParaRPr lang="de-DE"/>
        </a:p>
      </c:txPr>
    </c:legend>
    <c:plotVisOnly val="1"/>
    <c:dispBlanksAs val="gap"/>
    <c:showDLblsOverMax val="0"/>
  </c:chart>
  <c:spPr>
    <a:solidFill>
      <a:srgbClr val="EAEAEA"/>
    </a:solidFill>
    <a:ln w="25400" cap="flat" cmpd="sng" algn="ctr">
      <a:noFill/>
      <a:round/>
    </a:ln>
    <a:effectLst/>
  </c:spPr>
  <c:txPr>
    <a:bodyPr/>
    <a:lstStyle/>
    <a:p>
      <a:pPr>
        <a:defRPr sz="1200" b="1">
          <a:solidFill>
            <a:schemeClr val="tx1"/>
          </a:solidFill>
          <a:latin typeface="+mn-lt"/>
          <a:ea typeface="Arial"/>
          <a:cs typeface="Arial"/>
        </a:defRPr>
      </a:pPr>
      <a:endParaRPr lang="de-DE"/>
    </a:p>
  </c:txPr>
  <c:externalData r:id="rId3">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3800215622065182E-4"/>
          <c:y val="0"/>
          <c:w val="0.99966199784377929"/>
          <c:h val="0.75375860566574182"/>
        </c:manualLayout>
      </c:layout>
      <c:barChart>
        <c:barDir val="col"/>
        <c:grouping val="clustered"/>
        <c:varyColors val="0"/>
        <c:ser>
          <c:idx val="0"/>
          <c:order val="0"/>
          <c:tx>
            <c:strRef>
              <c:f>Tertiärabschluss!$M$3</c:f>
              <c:strCache>
                <c:ptCount val="1"/>
                <c:pt idx="0">
                  <c:v>2011</c:v>
                </c:pt>
              </c:strCache>
            </c:strRef>
          </c:tx>
          <c:spPr>
            <a:solidFill>
              <a:srgbClr val="BE9528"/>
            </a:solidFill>
            <a:ln w="10527">
              <a:noFill/>
              <a:prstDash val="solid"/>
            </a:ln>
          </c:spPr>
          <c:invertIfNegative val="0"/>
          <c:dPt>
            <c:idx val="6"/>
            <c:invertIfNegative val="0"/>
            <c:bubble3D val="0"/>
            <c:extLst>
              <c:ext xmlns:c16="http://schemas.microsoft.com/office/drawing/2014/chart" uri="{C3380CC4-5D6E-409C-BE32-E72D297353CC}">
                <c16:uniqueId val="{00000000-EB8F-483C-ADCF-2F2AD0812276}"/>
              </c:ext>
            </c:extLst>
          </c:dPt>
          <c:dPt>
            <c:idx val="7"/>
            <c:invertIfNegative val="0"/>
            <c:bubble3D val="0"/>
            <c:extLst>
              <c:ext xmlns:c16="http://schemas.microsoft.com/office/drawing/2014/chart" uri="{C3380CC4-5D6E-409C-BE32-E72D297353CC}">
                <c16:uniqueId val="{00000001-EB8F-483C-ADCF-2F2AD0812276}"/>
              </c:ext>
            </c:extLst>
          </c:dPt>
          <c:dLbls>
            <c:spPr>
              <a:noFill/>
              <a:ln w="21054">
                <a:noFill/>
              </a:ln>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Tertiärabschluss!$L$4:$L$12</c:f>
              <c:strCache>
                <c:ptCount val="9"/>
                <c:pt idx="0">
                  <c:v>Korea</c:v>
                </c:pt>
                <c:pt idx="1">
                  <c:v>Japan</c:v>
                </c:pt>
                <c:pt idx="2">
                  <c:v>UK</c:v>
                </c:pt>
                <c:pt idx="3">
                  <c:v>Niederlande</c:v>
                </c:pt>
                <c:pt idx="4">
                  <c:v>USA</c:v>
                </c:pt>
                <c:pt idx="5">
                  <c:v>Frankreich</c:v>
                </c:pt>
                <c:pt idx="6">
                  <c:v>EU</c:v>
                </c:pt>
                <c:pt idx="7">
                  <c:v>Deutschland</c:v>
                </c:pt>
                <c:pt idx="8">
                  <c:v>Italien</c:v>
                </c:pt>
              </c:strCache>
            </c:strRef>
          </c:cat>
          <c:val>
            <c:numRef>
              <c:f>Tertiärabschluss!$M$4:$M$12</c:f>
              <c:numCache>
                <c:formatCode>General</c:formatCode>
                <c:ptCount val="9"/>
                <c:pt idx="0">
                  <c:v>64</c:v>
                </c:pt>
                <c:pt idx="1">
                  <c:v>59</c:v>
                </c:pt>
                <c:pt idx="2">
                  <c:v>47</c:v>
                </c:pt>
                <c:pt idx="3">
                  <c:v>40</c:v>
                </c:pt>
                <c:pt idx="4">
                  <c:v>43</c:v>
                </c:pt>
                <c:pt idx="5">
                  <c:v>43</c:v>
                </c:pt>
                <c:pt idx="6">
                  <c:v>36</c:v>
                </c:pt>
                <c:pt idx="7">
                  <c:v>28</c:v>
                </c:pt>
                <c:pt idx="8">
                  <c:v>21</c:v>
                </c:pt>
              </c:numCache>
            </c:numRef>
          </c:val>
          <c:extLst>
            <c:ext xmlns:c16="http://schemas.microsoft.com/office/drawing/2014/chart" uri="{C3380CC4-5D6E-409C-BE32-E72D297353CC}">
              <c16:uniqueId val="{00000002-EB8F-483C-ADCF-2F2AD0812276}"/>
            </c:ext>
          </c:extLst>
        </c:ser>
        <c:ser>
          <c:idx val="1"/>
          <c:order val="1"/>
          <c:tx>
            <c:strRef>
              <c:f>Tertiärabschluss!$N$3</c:f>
              <c:strCache>
                <c:ptCount val="1"/>
                <c:pt idx="0">
                  <c:v>2021</c:v>
                </c:pt>
              </c:strCache>
            </c:strRef>
          </c:tx>
          <c:spPr>
            <a:solidFill>
              <a:srgbClr val="B22063"/>
            </a:solidFill>
            <a:ln w="10527">
              <a:noFill/>
              <a:prstDash val="solid"/>
            </a:ln>
          </c:spPr>
          <c:invertIfNegative val="0"/>
          <c:dPt>
            <c:idx val="6"/>
            <c:invertIfNegative val="0"/>
            <c:bubble3D val="0"/>
            <c:extLst>
              <c:ext xmlns:c16="http://schemas.microsoft.com/office/drawing/2014/chart" uri="{C3380CC4-5D6E-409C-BE32-E72D297353CC}">
                <c16:uniqueId val="{00000003-EB8F-483C-ADCF-2F2AD0812276}"/>
              </c:ext>
            </c:extLst>
          </c:dPt>
          <c:dPt>
            <c:idx val="7"/>
            <c:invertIfNegative val="0"/>
            <c:bubble3D val="0"/>
            <c:extLst>
              <c:ext xmlns:c16="http://schemas.microsoft.com/office/drawing/2014/chart" uri="{C3380CC4-5D6E-409C-BE32-E72D297353CC}">
                <c16:uniqueId val="{00000004-EB8F-483C-ADCF-2F2AD0812276}"/>
              </c:ext>
            </c:extLst>
          </c:dPt>
          <c:dLbls>
            <c:spPr>
              <a:noFill/>
              <a:ln w="21054">
                <a:noFill/>
              </a:ln>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Tertiärabschluss!$L$4:$L$12</c:f>
              <c:strCache>
                <c:ptCount val="9"/>
                <c:pt idx="0">
                  <c:v>Korea</c:v>
                </c:pt>
                <c:pt idx="1">
                  <c:v>Japan</c:v>
                </c:pt>
                <c:pt idx="2">
                  <c:v>UK</c:v>
                </c:pt>
                <c:pt idx="3">
                  <c:v>Niederlande</c:v>
                </c:pt>
                <c:pt idx="4">
                  <c:v>USA</c:v>
                </c:pt>
                <c:pt idx="5">
                  <c:v>Frankreich</c:v>
                </c:pt>
                <c:pt idx="6">
                  <c:v>EU</c:v>
                </c:pt>
                <c:pt idx="7">
                  <c:v>Deutschland</c:v>
                </c:pt>
                <c:pt idx="8">
                  <c:v>Italien</c:v>
                </c:pt>
              </c:strCache>
            </c:strRef>
          </c:cat>
          <c:val>
            <c:numRef>
              <c:f>Tertiärabschluss!$N$4:$N$12</c:f>
              <c:numCache>
                <c:formatCode>General</c:formatCode>
                <c:ptCount val="9"/>
                <c:pt idx="0">
                  <c:v>69</c:v>
                </c:pt>
                <c:pt idx="1">
                  <c:v>65</c:v>
                </c:pt>
                <c:pt idx="2">
                  <c:v>57</c:v>
                </c:pt>
                <c:pt idx="3">
                  <c:v>56</c:v>
                </c:pt>
                <c:pt idx="4">
                  <c:v>51</c:v>
                </c:pt>
                <c:pt idx="5">
                  <c:v>50</c:v>
                </c:pt>
                <c:pt idx="6">
                  <c:v>46</c:v>
                </c:pt>
                <c:pt idx="7">
                  <c:v>36</c:v>
                </c:pt>
                <c:pt idx="8">
                  <c:v>28</c:v>
                </c:pt>
              </c:numCache>
            </c:numRef>
          </c:val>
          <c:extLst>
            <c:ext xmlns:c16="http://schemas.microsoft.com/office/drawing/2014/chart" uri="{C3380CC4-5D6E-409C-BE32-E72D297353CC}">
              <c16:uniqueId val="{00000005-EB8F-483C-ADCF-2F2AD0812276}"/>
            </c:ext>
          </c:extLst>
        </c:ser>
        <c:dLbls>
          <c:showLegendKey val="0"/>
          <c:showVal val="1"/>
          <c:showCatName val="0"/>
          <c:showSerName val="0"/>
          <c:showPercent val="0"/>
          <c:showBubbleSize val="0"/>
        </c:dLbls>
        <c:gapWidth val="50"/>
        <c:overlap val="-5"/>
        <c:axId val="821220960"/>
        <c:axId val="821220176"/>
      </c:barChart>
      <c:catAx>
        <c:axId val="821220960"/>
        <c:scaling>
          <c:orientation val="minMax"/>
        </c:scaling>
        <c:delete val="0"/>
        <c:axPos val="b"/>
        <c:numFmt formatCode="General" sourceLinked="1"/>
        <c:majorTickMark val="out"/>
        <c:minorTickMark val="none"/>
        <c:tickLblPos val="nextTo"/>
        <c:spPr>
          <a:ln w="2632">
            <a:noFill/>
            <a:prstDash val="solid"/>
          </a:ln>
        </c:spPr>
        <c:txPr>
          <a:bodyPr rot="-5400000" vert="horz"/>
          <a:lstStyle/>
          <a:p>
            <a:pPr>
              <a:defRPr/>
            </a:pPr>
            <a:endParaRPr lang="de-DE"/>
          </a:p>
        </c:txPr>
        <c:crossAx val="821220176"/>
        <c:crosses val="autoZero"/>
        <c:auto val="1"/>
        <c:lblAlgn val="ctr"/>
        <c:lblOffset val="100"/>
        <c:tickLblSkip val="1"/>
        <c:tickMarkSkip val="1"/>
        <c:noMultiLvlLbl val="0"/>
      </c:catAx>
      <c:valAx>
        <c:axId val="821220176"/>
        <c:scaling>
          <c:orientation val="minMax"/>
        </c:scaling>
        <c:delete val="1"/>
        <c:axPos val="l"/>
        <c:numFmt formatCode="General" sourceLinked="1"/>
        <c:majorTickMark val="out"/>
        <c:minorTickMark val="none"/>
        <c:tickLblPos val="none"/>
        <c:crossAx val="821220960"/>
        <c:crosses val="autoZero"/>
        <c:crossBetween val="between"/>
      </c:valAx>
      <c:spPr>
        <a:noFill/>
        <a:ln w="25400">
          <a:noFill/>
        </a:ln>
      </c:spPr>
    </c:plotArea>
    <c:legend>
      <c:legendPos val="tr"/>
      <c:overlay val="0"/>
      <c:spPr>
        <a:noFill/>
        <a:ln w="21054">
          <a:noFill/>
        </a:ln>
      </c:spPr>
    </c:legend>
    <c:plotVisOnly val="1"/>
    <c:dispBlanksAs val="gap"/>
    <c:showDLblsOverMax val="0"/>
  </c:chart>
  <c:spPr>
    <a:solidFill>
      <a:srgbClr val="EAEAEA"/>
    </a:solidFill>
    <a:ln w="25400">
      <a:noFill/>
    </a:ln>
  </c:spPr>
  <c:txPr>
    <a:bodyPr/>
    <a:lstStyle/>
    <a:p>
      <a:pPr>
        <a:defRPr sz="1200" b="1" i="0" u="none" strike="noStrike" baseline="0">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2465741170822998"/>
          <c:y val="0.21394324666701675"/>
          <c:w val="0.41057117680133887"/>
          <c:h val="0.70877043557119623"/>
        </c:manualLayout>
      </c:layout>
      <c:pieChart>
        <c:varyColors val="1"/>
        <c:ser>
          <c:idx val="0"/>
          <c:order val="0"/>
          <c:tx>
            <c:strRef>
              <c:f>Fonds!$A$11</c:f>
              <c:strCache>
                <c:ptCount val="1"/>
                <c:pt idx="0">
                  <c:v>2023</c:v>
                </c:pt>
              </c:strCache>
            </c:strRef>
          </c:tx>
          <c:spPr>
            <a:ln>
              <a:solidFill>
                <a:schemeClr val="bg1"/>
              </a:solidFill>
            </a:ln>
          </c:spPr>
          <c:dPt>
            <c:idx val="0"/>
            <c:bubble3D val="0"/>
            <c:spPr>
              <a:solidFill>
                <a:srgbClr val="004A94"/>
              </a:solidFill>
              <a:ln>
                <a:solidFill>
                  <a:schemeClr val="bg1"/>
                </a:solidFill>
              </a:ln>
            </c:spPr>
            <c:extLst>
              <c:ext xmlns:c16="http://schemas.microsoft.com/office/drawing/2014/chart" uri="{C3380CC4-5D6E-409C-BE32-E72D297353CC}">
                <c16:uniqueId val="{00000001-ABD2-4982-BAB7-146D87FAA8A1}"/>
              </c:ext>
            </c:extLst>
          </c:dPt>
          <c:dPt>
            <c:idx val="1"/>
            <c:bubble3D val="0"/>
            <c:spPr>
              <a:solidFill>
                <a:srgbClr val="FF5C33"/>
              </a:solidFill>
              <a:ln>
                <a:solidFill>
                  <a:schemeClr val="bg1"/>
                </a:solidFill>
              </a:ln>
            </c:spPr>
            <c:extLst>
              <c:ext xmlns:c16="http://schemas.microsoft.com/office/drawing/2014/chart" uri="{C3380CC4-5D6E-409C-BE32-E72D297353CC}">
                <c16:uniqueId val="{00000003-ABD2-4982-BAB7-146D87FAA8A1}"/>
              </c:ext>
            </c:extLst>
          </c:dPt>
          <c:dPt>
            <c:idx val="2"/>
            <c:bubble3D val="0"/>
            <c:spPr>
              <a:solidFill>
                <a:srgbClr val="623C72"/>
              </a:solidFill>
              <a:ln>
                <a:solidFill>
                  <a:schemeClr val="bg1"/>
                </a:solidFill>
              </a:ln>
            </c:spPr>
            <c:extLst>
              <c:ext xmlns:c16="http://schemas.microsoft.com/office/drawing/2014/chart" uri="{C3380CC4-5D6E-409C-BE32-E72D297353CC}">
                <c16:uniqueId val="{00000005-ABD2-4982-BAB7-146D87FAA8A1}"/>
              </c:ext>
            </c:extLst>
          </c:dPt>
          <c:dPt>
            <c:idx val="3"/>
            <c:bubble3D val="0"/>
            <c:spPr>
              <a:solidFill>
                <a:srgbClr val="AAAAAA"/>
              </a:solidFill>
              <a:ln>
                <a:solidFill>
                  <a:schemeClr val="bg1"/>
                </a:solidFill>
              </a:ln>
            </c:spPr>
            <c:extLst>
              <c:ext xmlns:c16="http://schemas.microsoft.com/office/drawing/2014/chart" uri="{C3380CC4-5D6E-409C-BE32-E72D297353CC}">
                <c16:uniqueId val="{00000007-ABD2-4982-BAB7-146D87FAA8A1}"/>
              </c:ext>
            </c:extLst>
          </c:dPt>
          <c:dLbls>
            <c:dLbl>
              <c:idx val="0"/>
              <c:layout>
                <c:manualLayout>
                  <c:x val="7.6285562511347049E-2"/>
                  <c:y val="2.4489714684309254E-2"/>
                </c:manualLayout>
              </c:layout>
              <c:dLblPos val="bestFi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1-ABD2-4982-BAB7-146D87FAA8A1}"/>
                </c:ext>
              </c:extLst>
            </c:dLbl>
            <c:dLbl>
              <c:idx val="1"/>
              <c:layout>
                <c:manualLayout>
                  <c:x val="-4.8037437466246773E-2"/>
                  <c:y val="6.7094399216566986E-2"/>
                </c:manualLayout>
              </c:layout>
              <c:numFmt formatCode="#,##0.0" sourceLinked="0"/>
              <c:spPr>
                <a:noFill/>
                <a:ln>
                  <a:noFill/>
                </a:ln>
                <a:effectLst/>
              </c:spPr>
              <c:txPr>
                <a:bodyPr vertOverflow="overflow" horzOverflow="overflow" lIns="0" tIns="0" rIns="0" bIns="0">
                  <a:noAutofit/>
                </a:bodyPr>
                <a:lstStyle/>
                <a:p>
                  <a:pPr>
                    <a:defRPr b="1">
                      <a:solidFill>
                        <a:schemeClr val="tx1"/>
                      </a:solidFill>
                    </a:defRPr>
                  </a:pPr>
                  <a:endParaRPr lang="de-DE"/>
                </a:p>
              </c:txPr>
              <c:dLblPos val="bestFit"/>
              <c:showLegendKey val="0"/>
              <c:showVal val="1"/>
              <c:showCatName val="1"/>
              <c:showSerName val="0"/>
              <c:showPercent val="0"/>
              <c:showBubbleSize val="0"/>
              <c:separator>
</c:separator>
              <c:extLst>
                <c:ext xmlns:c15="http://schemas.microsoft.com/office/drawing/2012/chart" uri="{CE6537A1-D6FC-4f65-9D91-7224C49458BB}">
                  <c15:spPr xmlns:c15="http://schemas.microsoft.com/office/drawing/2012/chart">
                    <a:prstGeom prst="rect">
                      <a:avLst/>
                    </a:prstGeom>
                  </c15:spPr>
                  <c15:layout>
                    <c:manualLayout>
                      <c:w val="0.25495658474031957"/>
                      <c:h val="0.25750204478602939"/>
                    </c:manualLayout>
                  </c15:layout>
                </c:ext>
                <c:ext xmlns:c16="http://schemas.microsoft.com/office/drawing/2014/chart" uri="{C3380CC4-5D6E-409C-BE32-E72D297353CC}">
                  <c16:uniqueId val="{00000003-ABD2-4982-BAB7-146D87FAA8A1}"/>
                </c:ext>
              </c:extLst>
            </c:dLbl>
            <c:dLbl>
              <c:idx val="2"/>
              <c:layout>
                <c:manualLayout>
                  <c:x val="-0.11371086570494514"/>
                  <c:y val="1.7090598588180454E-2"/>
                </c:manualLayout>
              </c:layout>
              <c:dLblPos val="bestFi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5-ABD2-4982-BAB7-146D87FAA8A1}"/>
                </c:ext>
              </c:extLst>
            </c:dLbl>
            <c:dLbl>
              <c:idx val="3"/>
              <c:layout>
                <c:manualLayout>
                  <c:x val="0.2456863239153963"/>
                  <c:y val="-2.4362387638677978E-2"/>
                </c:manualLayout>
              </c:layout>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0.27265324968452387"/>
                      <c:h val="0.18556322315347609"/>
                    </c:manualLayout>
                  </c15:layout>
                </c:ext>
                <c:ext xmlns:c16="http://schemas.microsoft.com/office/drawing/2014/chart" uri="{C3380CC4-5D6E-409C-BE32-E72D297353CC}">
                  <c16:uniqueId val="{00000007-ABD2-4982-BAB7-146D87FAA8A1}"/>
                </c:ext>
              </c:extLst>
            </c:dLbl>
            <c:numFmt formatCode="#,##0.0" sourceLinked="0"/>
            <c:spPr>
              <a:noFill/>
              <a:ln>
                <a:noFill/>
              </a:ln>
              <a:effectLst/>
            </c:spPr>
            <c:txPr>
              <a:bodyPr vertOverflow="overflow" horzOverflow="overflow" lIns="0" tIns="0" rIns="0" bIns="0">
                <a:spAutoFit/>
              </a:bodyPr>
              <a:lstStyle/>
              <a:p>
                <a:pPr>
                  <a:defRPr b="1">
                    <a:solidFill>
                      <a:schemeClr val="tx1"/>
                    </a:solidFill>
                  </a:defRPr>
                </a:pPr>
                <a:endParaRPr lang="de-DE"/>
              </a:p>
            </c:txPr>
            <c:dLblPos val="outEnd"/>
            <c:showLegendKey val="0"/>
            <c:showVal val="1"/>
            <c:showCatName val="1"/>
            <c:showSerName val="0"/>
            <c:showPercent val="0"/>
            <c:showBubbleSize val="0"/>
            <c:separator>
</c:separator>
            <c:showLeaderLines val="1"/>
            <c:extLst>
              <c:ext xmlns:c15="http://schemas.microsoft.com/office/drawing/2012/chart" uri="{CE6537A1-D6FC-4f65-9D91-7224C49458BB}">
                <c15:spPr xmlns:c15="http://schemas.microsoft.com/office/drawing/2012/chart">
                  <a:prstGeom prst="rect">
                    <a:avLst/>
                  </a:prstGeom>
                </c15:spPr>
              </c:ext>
            </c:extLst>
          </c:dLbls>
          <c:cat>
            <c:strRef>
              <c:f>Fonds!$B$1:$E$1</c:f>
              <c:strCache>
                <c:ptCount val="4"/>
                <c:pt idx="0">
                  <c:v>Stipendien, Nachwuchs</c:v>
                </c:pt>
                <c:pt idx="1">
                  <c:v>Schul-förderung, 
Info-Materialien</c:v>
                </c:pt>
                <c:pt idx="2">
                  <c:v>Grundlagen-forschung</c:v>
                </c:pt>
                <c:pt idx="3">
                  <c:v>sonstige Forschung, Verwaltung</c:v>
                </c:pt>
              </c:strCache>
            </c:strRef>
          </c:cat>
          <c:val>
            <c:numRef>
              <c:f>Fonds!$B$11:$E$11</c:f>
              <c:numCache>
                <c:formatCode>General</c:formatCode>
                <c:ptCount val="4"/>
                <c:pt idx="0">
                  <c:v>7.8</c:v>
                </c:pt>
                <c:pt idx="1">
                  <c:v>2.4</c:v>
                </c:pt>
                <c:pt idx="2">
                  <c:v>1</c:v>
                </c:pt>
                <c:pt idx="3">
                  <c:v>1.3</c:v>
                </c:pt>
              </c:numCache>
            </c:numRef>
          </c:val>
          <c:extLst>
            <c:ext xmlns:c16="http://schemas.microsoft.com/office/drawing/2014/chart" uri="{C3380CC4-5D6E-409C-BE32-E72D297353CC}">
              <c16:uniqueId val="{00000008-ABD2-4982-BAB7-146D87FAA8A1}"/>
            </c:ext>
          </c:extLst>
        </c:ser>
        <c:dLbls>
          <c:showLegendKey val="0"/>
          <c:showVal val="1"/>
          <c:showCatName val="0"/>
          <c:showSerName val="0"/>
          <c:showPercent val="0"/>
          <c:showBubbleSize val="0"/>
          <c:showLeaderLines val="1"/>
        </c:dLbls>
        <c:firstSliceAng val="0"/>
      </c:pieChart>
    </c:plotArea>
    <c:plotVisOnly val="1"/>
    <c:dispBlanksAs val="gap"/>
    <c:showDLblsOverMax val="0"/>
  </c:chart>
  <c:spPr>
    <a:solidFill>
      <a:srgbClr val="EAEAEA"/>
    </a:solidFill>
  </c:spPr>
  <c:txPr>
    <a:bodyPr/>
    <a:lstStyle/>
    <a:p>
      <a:pPr>
        <a:defRPr sz="1600">
          <a:solidFill>
            <a:srgbClr val="564A3E"/>
          </a:solidFill>
          <a:latin typeface="+mn-lt"/>
          <a:ea typeface="Arial"/>
          <a:cs typeface="Arial"/>
        </a:defRPr>
      </a:pPr>
      <a:endParaRPr lang="de-DE"/>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8171987760789161E-2"/>
          <c:y val="0.14043378805837192"/>
          <c:w val="0.70814796298610827"/>
          <c:h val="0.85956621194162808"/>
        </c:manualLayout>
      </c:layout>
      <c:ofPieChart>
        <c:ofPieType val="bar"/>
        <c:varyColors val="1"/>
        <c:ser>
          <c:idx val="0"/>
          <c:order val="0"/>
          <c:tx>
            <c:strRef>
              <c:f>'Externe FuE'!$B$13</c:f>
              <c:strCache>
                <c:ptCount val="1"/>
                <c:pt idx="0">
                  <c:v>Chemieindustrie</c:v>
                </c:pt>
              </c:strCache>
            </c:strRef>
          </c:tx>
          <c:dPt>
            <c:idx val="0"/>
            <c:bubble3D val="0"/>
            <c:spPr>
              <a:solidFill>
                <a:srgbClr val="004A94"/>
              </a:solidFill>
              <a:ln w="19050">
                <a:solidFill>
                  <a:schemeClr val="lt1"/>
                </a:solidFill>
              </a:ln>
              <a:effectLst/>
            </c:spPr>
            <c:extLst>
              <c:ext xmlns:c16="http://schemas.microsoft.com/office/drawing/2014/chart" uri="{C3380CC4-5D6E-409C-BE32-E72D297353CC}">
                <c16:uniqueId val="{00000001-0FDB-430F-846D-DDB2084448BF}"/>
              </c:ext>
            </c:extLst>
          </c:dPt>
          <c:dPt>
            <c:idx val="1"/>
            <c:bubble3D val="0"/>
            <c:spPr>
              <a:solidFill>
                <a:schemeClr val="accent5"/>
              </a:solidFill>
              <a:ln w="19050">
                <a:noFill/>
              </a:ln>
              <a:effectLst/>
            </c:spPr>
            <c:extLst>
              <c:ext xmlns:c16="http://schemas.microsoft.com/office/drawing/2014/chart" uri="{C3380CC4-5D6E-409C-BE32-E72D297353CC}">
                <c16:uniqueId val="{00000003-0FDB-430F-846D-DDB2084448BF}"/>
              </c:ext>
            </c:extLst>
          </c:dPt>
          <c:dPt>
            <c:idx val="2"/>
            <c:bubble3D val="0"/>
            <c:spPr>
              <a:solidFill>
                <a:schemeClr val="accent3"/>
              </a:solidFill>
              <a:ln w="19050">
                <a:noFill/>
              </a:ln>
              <a:effectLst/>
            </c:spPr>
            <c:extLst>
              <c:ext xmlns:c16="http://schemas.microsoft.com/office/drawing/2014/chart" uri="{C3380CC4-5D6E-409C-BE32-E72D297353CC}">
                <c16:uniqueId val="{00000005-0FDB-430F-846D-DDB2084448BF}"/>
              </c:ext>
            </c:extLst>
          </c:dPt>
          <c:dPt>
            <c:idx val="3"/>
            <c:bubble3D val="0"/>
            <c:spPr>
              <a:solidFill>
                <a:schemeClr val="accent4"/>
              </a:solidFill>
              <a:ln w="19050">
                <a:noFill/>
              </a:ln>
              <a:effectLst/>
            </c:spPr>
            <c:extLst>
              <c:ext xmlns:c16="http://schemas.microsoft.com/office/drawing/2014/chart" uri="{C3380CC4-5D6E-409C-BE32-E72D297353CC}">
                <c16:uniqueId val="{00000007-0FDB-430F-846D-DDB2084448BF}"/>
              </c:ext>
            </c:extLst>
          </c:dPt>
          <c:dPt>
            <c:idx val="4"/>
            <c:bubble3D val="0"/>
            <c:spPr>
              <a:solidFill>
                <a:schemeClr val="accent2"/>
              </a:solidFill>
              <a:ln w="19050">
                <a:solidFill>
                  <a:schemeClr val="lt1"/>
                </a:solidFill>
              </a:ln>
              <a:effectLst/>
            </c:spPr>
            <c:extLst>
              <c:ext xmlns:c16="http://schemas.microsoft.com/office/drawing/2014/chart" uri="{C3380CC4-5D6E-409C-BE32-E72D297353CC}">
                <c16:uniqueId val="{00000009-0FDB-430F-846D-DDB2084448BF}"/>
              </c:ext>
            </c:extLst>
          </c:dPt>
          <c:dLbls>
            <c:dLbl>
              <c:idx val="1"/>
              <c:tx>
                <c:rich>
                  <a:bodyPr/>
                  <a:lstStyle/>
                  <a:p>
                    <a:r>
                      <a:rPr lang="en-US"/>
                      <a:t>15%</a:t>
                    </a:r>
                  </a:p>
                </c:rich>
              </c:tx>
              <c:dLblPos val="ctr"/>
              <c:showLegendKey val="0"/>
              <c:showVal val="0"/>
              <c:showCatName val="1"/>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3-0FDB-430F-846D-DDB2084448BF}"/>
                </c:ext>
              </c:extLst>
            </c:dLbl>
            <c:dLbl>
              <c:idx val="2"/>
              <c:tx>
                <c:rich>
                  <a:bodyPr/>
                  <a:lstStyle/>
                  <a:p>
                    <a:r>
                      <a:rPr lang="en-US"/>
                      <a:t>24%</a:t>
                    </a:r>
                  </a:p>
                </c:rich>
              </c:tx>
              <c:dLblPos val="ctr"/>
              <c:showLegendKey val="0"/>
              <c:showVal val="0"/>
              <c:showCatName val="1"/>
              <c:showSerName val="0"/>
              <c:showPercent val="1"/>
              <c:showBubbleSize val="0"/>
              <c:extLst>
                <c:ext xmlns:c15="http://schemas.microsoft.com/office/drawing/2012/chart" uri="{CE6537A1-D6FC-4f65-9D91-7224C49458BB}">
                  <c15:layout>
                    <c:manualLayout>
                      <c:w val="0.10319821133469427"/>
                      <c:h val="8.640460210930008E-2"/>
                    </c:manualLayout>
                  </c15:layout>
                  <c15:showDataLabelsRange val="0"/>
                </c:ext>
                <c:ext xmlns:c16="http://schemas.microsoft.com/office/drawing/2014/chart" uri="{C3380CC4-5D6E-409C-BE32-E72D297353CC}">
                  <c16:uniqueId val="{00000005-0FDB-430F-846D-DDB2084448BF}"/>
                </c:ext>
              </c:extLst>
            </c:dLbl>
            <c:dLbl>
              <c:idx val="3"/>
              <c:tx>
                <c:rich>
                  <a:bodyPr/>
                  <a:lstStyle/>
                  <a:p>
                    <a:r>
                      <a:rPr lang="en-US" baseline="0"/>
                      <a:t>61%</a:t>
                    </a:r>
                    <a:endParaRPr lang="en-US" baseline="0" dirty="0"/>
                  </a:p>
                </c:rich>
              </c:tx>
              <c:dLblPos val="ctr"/>
              <c:showLegendKey val="0"/>
              <c:showVal val="0"/>
              <c:showCatName val="1"/>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7-0FDB-430F-846D-DDB2084448BF}"/>
                </c:ext>
              </c:extLst>
            </c:dLbl>
            <c:dLbl>
              <c:idx val="4"/>
              <c:layout>
                <c:manualLayout>
                  <c:x val="-0.15285126396237511"/>
                  <c:y val="7.6701821668263915E-3"/>
                </c:manualLayout>
              </c:layout>
              <c:tx>
                <c:rich>
                  <a:bodyPr/>
                  <a:lstStyle/>
                  <a:p>
                    <a:r>
                      <a:rPr lang="en-US"/>
                      <a:t>Externe</a:t>
                    </a:r>
                    <a:r>
                      <a:rPr lang="en-US" baseline="0"/>
                      <a:t>
</a:t>
                    </a:r>
                    <a:fld id="{058DD592-94BA-478E-A0F6-57B17EF25DEF}" type="PERCENTAGE">
                      <a:rPr lang="en-US" baseline="0"/>
                      <a:pPr/>
                      <a:t>[PROZENTSATZ]</a:t>
                    </a:fld>
                    <a:endParaRPr lang="en-US" baseline="0"/>
                  </a:p>
                </c:rich>
              </c:tx>
              <c:dLblPos val="bestFit"/>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0FDB-430F-846D-DDB2084448BF}"/>
                </c:ext>
              </c:extLst>
            </c:dLbl>
            <c:spPr>
              <a:noFill/>
              <a:ln>
                <a:noFill/>
              </a:ln>
              <a:effectLst/>
            </c:spPr>
            <c:txPr>
              <a:bodyPr rot="0" spcFirstLastPara="1" vertOverflow="ellipsis" vert="horz" wrap="square" anchor="ctr" anchorCtr="1"/>
              <a:lstStyle/>
              <a:p>
                <a:pPr>
                  <a:defRPr sz="1600" b="1" i="0" u="none" strike="noStrike" kern="1200" baseline="0">
                    <a:solidFill>
                      <a:schemeClr val="bg1"/>
                    </a:solidFill>
                    <a:latin typeface="+mn-lt"/>
                    <a:ea typeface="Arial"/>
                    <a:cs typeface="Arial"/>
                  </a:defRPr>
                </a:pPr>
                <a:endParaRPr lang="de-DE"/>
              </a:p>
            </c:txPr>
            <c:dLblPos val="ct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('Externe FuE'!$C$12,'Externe FuE'!$E$12:$G$12)</c:f>
              <c:strCache>
                <c:ptCount val="4"/>
                <c:pt idx="0">
                  <c:v>Interne</c:v>
                </c:pt>
                <c:pt idx="1">
                  <c:v>Wirtschaft Inland</c:v>
                </c:pt>
                <c:pt idx="2">
                  <c:v>dt. Wissen-schaft</c:v>
                </c:pt>
                <c:pt idx="3">
                  <c:v>Ausland</c:v>
                </c:pt>
              </c:strCache>
              <c:extLst/>
            </c:strRef>
          </c:cat>
          <c:val>
            <c:numRef>
              <c:f>('Externe FuE'!$C$13,'Externe FuE'!$E$13:$G$13)</c:f>
              <c:numCache>
                <c:formatCode>_-* #,##0\ _€_-;\-* #,##0\ _€_-;_-* "-"??\ _€_-;_-@_-</c:formatCode>
                <c:ptCount val="4"/>
                <c:pt idx="0">
                  <c:v>4598638</c:v>
                </c:pt>
                <c:pt idx="1">
                  <c:v>115236</c:v>
                </c:pt>
                <c:pt idx="2">
                  <c:v>185413</c:v>
                </c:pt>
                <c:pt idx="3">
                  <c:v>465966</c:v>
                </c:pt>
              </c:numCache>
              <c:extLst/>
            </c:numRef>
          </c:val>
          <c:extLst>
            <c:ext xmlns:c16="http://schemas.microsoft.com/office/drawing/2014/chart" uri="{C3380CC4-5D6E-409C-BE32-E72D297353CC}">
              <c16:uniqueId val="{0000000A-0FDB-430F-846D-DDB2084448BF}"/>
            </c:ext>
          </c:extLst>
        </c:ser>
        <c:dLbls>
          <c:dLblPos val="bestFit"/>
          <c:showLegendKey val="0"/>
          <c:showVal val="1"/>
          <c:showCatName val="0"/>
          <c:showSerName val="0"/>
          <c:showPercent val="0"/>
          <c:showBubbleSize val="0"/>
          <c:showLeaderLines val="1"/>
        </c:dLbls>
        <c:gapWidth val="100"/>
        <c:splitType val="pos"/>
        <c:splitPos val="3"/>
        <c:secondPieSize val="75"/>
        <c:serLines>
          <c:spPr>
            <a:ln w="9525" cap="flat" cmpd="sng" algn="ctr">
              <a:solidFill>
                <a:srgbClr val="FF5C33"/>
              </a:solidFill>
              <a:round/>
            </a:ln>
            <a:effectLst/>
          </c:spPr>
        </c:serLines>
      </c:ofPieChart>
      <c:spPr>
        <a:noFill/>
        <a:ln>
          <a:noFill/>
        </a:ln>
        <a:effectLst/>
      </c:spPr>
    </c:plotArea>
    <c:legend>
      <c:legendPos val="r"/>
      <c:legendEntry>
        <c:idx val="0"/>
        <c:delete val="1"/>
      </c:legendEntry>
      <c:layout>
        <c:manualLayout>
          <c:xMode val="edge"/>
          <c:yMode val="edge"/>
          <c:x val="0.7381142172043309"/>
          <c:y val="0.45109760608782962"/>
          <c:w val="0.24777643535298829"/>
          <c:h val="0.2408533832599784"/>
        </c:manualLayout>
      </c:layout>
      <c:overlay val="0"/>
      <c:spPr>
        <a:noFill/>
        <a:ln>
          <a:noFill/>
        </a:ln>
        <a:effectLst/>
      </c:spPr>
      <c:txPr>
        <a:bodyPr rot="0" spcFirstLastPara="1" vertOverflow="ellipsis" vert="horz" wrap="square" anchor="ctr" anchorCtr="1"/>
        <a:lstStyle/>
        <a:p>
          <a:pPr>
            <a:defRPr sz="1200" b="0" i="0" u="none" strike="noStrike" kern="1200" baseline="0">
              <a:solidFill>
                <a:srgbClr val="564A3E"/>
              </a:solidFill>
              <a:latin typeface="+mn-lt"/>
              <a:ea typeface="Arial"/>
              <a:cs typeface="Arial"/>
            </a:defRPr>
          </a:pPr>
          <a:endParaRPr lang="de-DE"/>
        </a:p>
      </c:txPr>
    </c:legend>
    <c:plotVisOnly val="1"/>
    <c:dispBlanksAs val="gap"/>
    <c:showDLblsOverMax val="0"/>
  </c:chart>
  <c:spPr>
    <a:solidFill>
      <a:srgbClr val="EAEAEA"/>
    </a:solidFill>
    <a:ln w="9525" cap="flat" cmpd="sng" algn="ctr">
      <a:noFill/>
      <a:round/>
    </a:ln>
    <a:effectLst/>
  </c:spPr>
  <c:txPr>
    <a:bodyPr/>
    <a:lstStyle/>
    <a:p>
      <a:pPr>
        <a:defRPr sz="1200">
          <a:solidFill>
            <a:srgbClr val="564A3E"/>
          </a:solidFill>
          <a:latin typeface="+mn-lt"/>
          <a:ea typeface="Arial"/>
          <a:cs typeface="Arial"/>
        </a:defRPr>
      </a:pPr>
      <a:endParaRPr lang="de-DE"/>
    </a:p>
  </c:txPr>
  <c:externalData r:id="rId3">
    <c:autoUpdate val="0"/>
  </c:externalData>
  <c:userShapes r:id="rId4"/>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7851203972086787"/>
          <c:y val="1.2115731891924036E-2"/>
          <c:w val="0.56189705667348178"/>
          <c:h val="0.98648870613901007"/>
        </c:manualLayout>
      </c:layout>
      <c:barChart>
        <c:barDir val="bar"/>
        <c:grouping val="clustered"/>
        <c:varyColors val="0"/>
        <c:ser>
          <c:idx val="0"/>
          <c:order val="0"/>
          <c:spPr>
            <a:solidFill>
              <a:srgbClr val="BE9528"/>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Forschungsfelder!$A$63:$A$74</c:f>
              <c:strCache>
                <c:ptCount val="12"/>
                <c:pt idx="0">
                  <c:v>Sicherheit</c:v>
                </c:pt>
                <c:pt idx="1">
                  <c:v>IT</c:v>
                </c:pt>
                <c:pt idx="2">
                  <c:v>Luft-, Raumfahrt</c:v>
                </c:pt>
                <c:pt idx="3">
                  <c:v>Optik</c:v>
                </c:pt>
                <c:pt idx="4">
                  <c:v>Fahrzeug- und Verkehrstechnologie</c:v>
                </c:pt>
                <c:pt idx="5">
                  <c:v>Innovative Dienstleistungen</c:v>
                </c:pt>
                <c:pt idx="6">
                  <c:v>Energieforschung, Energietechnologie</c:v>
                </c:pt>
                <c:pt idx="7">
                  <c:v>Bioökonomie</c:v>
                </c:pt>
                <c:pt idx="8">
                  <c:v>Ernährung</c:v>
                </c:pt>
                <c:pt idx="9">
                  <c:v>Nano- und Werkstofftechnologie</c:v>
                </c:pt>
                <c:pt idx="10">
                  <c:v>Gesundheitsforschung</c:v>
                </c:pt>
                <c:pt idx="11">
                  <c:v>Klima, Umwelt</c:v>
                </c:pt>
              </c:strCache>
            </c:strRef>
          </c:cat>
          <c:val>
            <c:numRef>
              <c:f>Forschungsfelder!$J$63:$J$74</c:f>
              <c:numCache>
                <c:formatCode>0%</c:formatCode>
                <c:ptCount val="12"/>
                <c:pt idx="0">
                  <c:v>1.2195121951219513E-2</c:v>
                </c:pt>
                <c:pt idx="1">
                  <c:v>4.065040650406504E-2</c:v>
                </c:pt>
                <c:pt idx="2">
                  <c:v>4.065040650406504E-2</c:v>
                </c:pt>
                <c:pt idx="3">
                  <c:v>6.910569105691057E-2</c:v>
                </c:pt>
                <c:pt idx="4">
                  <c:v>7.3170731707317069E-2</c:v>
                </c:pt>
                <c:pt idx="5">
                  <c:v>8.943089430894309E-2</c:v>
                </c:pt>
                <c:pt idx="6">
                  <c:v>9.3495934959349589E-2</c:v>
                </c:pt>
                <c:pt idx="7">
                  <c:v>0.10975609756097561</c:v>
                </c:pt>
                <c:pt idx="8">
                  <c:v>0.14634146341463414</c:v>
                </c:pt>
                <c:pt idx="9">
                  <c:v>0.23170731707317074</c:v>
                </c:pt>
                <c:pt idx="10">
                  <c:v>0.2886178861788618</c:v>
                </c:pt>
                <c:pt idx="11">
                  <c:v>0.38617886178861788</c:v>
                </c:pt>
              </c:numCache>
            </c:numRef>
          </c:val>
          <c:extLst>
            <c:ext xmlns:c16="http://schemas.microsoft.com/office/drawing/2014/chart" uri="{C3380CC4-5D6E-409C-BE32-E72D297353CC}">
              <c16:uniqueId val="{00000000-A851-4647-9211-96136CD938FC}"/>
            </c:ext>
          </c:extLst>
        </c:ser>
        <c:dLbls>
          <c:showLegendKey val="0"/>
          <c:showVal val="0"/>
          <c:showCatName val="0"/>
          <c:showSerName val="0"/>
          <c:showPercent val="0"/>
          <c:showBubbleSize val="0"/>
        </c:dLbls>
        <c:gapWidth val="30"/>
        <c:axId val="356511608"/>
        <c:axId val="356512392"/>
      </c:barChart>
      <c:catAx>
        <c:axId val="356511608"/>
        <c:scaling>
          <c:orientation val="minMax"/>
        </c:scaling>
        <c:delete val="0"/>
        <c:axPos val="l"/>
        <c:numFmt formatCode="General" sourceLinked="1"/>
        <c:majorTickMark val="out"/>
        <c:minorTickMark val="none"/>
        <c:tickLblPos val="nextTo"/>
        <c:spPr>
          <a:noFill/>
          <a:ln w="9525" cap="flat" cmpd="sng" algn="ctr">
            <a:solidFill>
              <a:srgbClr val="AAAAAA"/>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Arial"/>
                <a:cs typeface="Arial"/>
              </a:defRPr>
            </a:pPr>
            <a:endParaRPr lang="de-DE"/>
          </a:p>
        </c:txPr>
        <c:crossAx val="356512392"/>
        <c:crosses val="autoZero"/>
        <c:auto val="1"/>
        <c:lblAlgn val="ctr"/>
        <c:lblOffset val="100"/>
        <c:noMultiLvlLbl val="0"/>
      </c:catAx>
      <c:valAx>
        <c:axId val="356512392"/>
        <c:scaling>
          <c:orientation val="minMax"/>
          <c:max val="0.5"/>
        </c:scaling>
        <c:delete val="1"/>
        <c:axPos val="b"/>
        <c:numFmt formatCode="0%" sourceLinked="0"/>
        <c:majorTickMark val="out"/>
        <c:minorTickMark val="none"/>
        <c:tickLblPos val="nextTo"/>
        <c:crossAx val="356511608"/>
        <c:crosses val="autoZero"/>
        <c:crossBetween val="between"/>
      </c:valAx>
      <c:spPr>
        <a:noFill/>
        <a:ln w="25400">
          <a:noFill/>
        </a:ln>
        <a:effectLst/>
      </c:spPr>
    </c:plotArea>
    <c:plotVisOnly val="1"/>
    <c:dispBlanksAs val="gap"/>
    <c:showDLblsOverMax val="0"/>
  </c:chart>
  <c:spPr>
    <a:solidFill>
      <a:srgbClr val="EAEAEA"/>
    </a:solidFill>
    <a:ln w="25400" cap="flat" cmpd="sng" algn="ctr">
      <a:noFill/>
      <a:round/>
    </a:ln>
    <a:effectLst/>
  </c:spPr>
  <c:txPr>
    <a:bodyPr/>
    <a:lstStyle/>
    <a:p>
      <a:pPr>
        <a:defRPr sz="1200" b="1">
          <a:solidFill>
            <a:sysClr val="windowText" lastClr="000000"/>
          </a:solidFill>
          <a:latin typeface="Source Sans Pro" panose="020B0503030403020204" pitchFamily="34" charset="0"/>
          <a:ea typeface="Arial"/>
          <a:cs typeface="Arial"/>
        </a:defRPr>
      </a:pPr>
      <a:endParaRPr lang="de-DE"/>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spPr>
            <a:ln w="12700"/>
          </c:spPr>
          <c:dPt>
            <c:idx val="0"/>
            <c:bubble3D val="0"/>
            <c:spPr>
              <a:solidFill>
                <a:srgbClr val="004A94"/>
              </a:solidFill>
              <a:ln w="12700">
                <a:solidFill>
                  <a:schemeClr val="lt1"/>
                </a:solidFill>
              </a:ln>
              <a:effectLst/>
            </c:spPr>
            <c:extLst>
              <c:ext xmlns:c16="http://schemas.microsoft.com/office/drawing/2014/chart" uri="{C3380CC4-5D6E-409C-BE32-E72D297353CC}">
                <c16:uniqueId val="{00000001-4642-4D28-B36F-7ACA0A57373A}"/>
              </c:ext>
            </c:extLst>
          </c:dPt>
          <c:dPt>
            <c:idx val="1"/>
            <c:bubble3D val="0"/>
            <c:spPr>
              <a:solidFill>
                <a:srgbClr val="B22063"/>
              </a:solidFill>
              <a:ln w="12700">
                <a:solidFill>
                  <a:schemeClr val="lt1"/>
                </a:solidFill>
              </a:ln>
              <a:effectLst/>
            </c:spPr>
            <c:extLst>
              <c:ext xmlns:c16="http://schemas.microsoft.com/office/drawing/2014/chart" uri="{C3380CC4-5D6E-409C-BE32-E72D297353CC}">
                <c16:uniqueId val="{00000003-4642-4D28-B36F-7ACA0A57373A}"/>
              </c:ext>
            </c:extLst>
          </c:dPt>
          <c:dPt>
            <c:idx val="2"/>
            <c:bubble3D val="0"/>
            <c:spPr>
              <a:solidFill>
                <a:schemeClr val="accent3"/>
              </a:solidFill>
              <a:ln w="12700">
                <a:solidFill>
                  <a:schemeClr val="lt1"/>
                </a:solidFill>
              </a:ln>
              <a:effectLst/>
            </c:spPr>
            <c:extLst>
              <c:ext xmlns:c16="http://schemas.microsoft.com/office/drawing/2014/chart" uri="{C3380CC4-5D6E-409C-BE32-E72D297353CC}">
                <c16:uniqueId val="{00000005-4642-4D28-B36F-7ACA0A57373A}"/>
              </c:ext>
            </c:extLst>
          </c:dPt>
          <c:dPt>
            <c:idx val="3"/>
            <c:bubble3D val="0"/>
            <c:spPr>
              <a:solidFill>
                <a:srgbClr val="166E79"/>
              </a:solidFill>
              <a:ln w="12700">
                <a:solidFill>
                  <a:schemeClr val="lt1"/>
                </a:solidFill>
              </a:ln>
              <a:effectLst/>
            </c:spPr>
            <c:extLst>
              <c:ext xmlns:c16="http://schemas.microsoft.com/office/drawing/2014/chart" uri="{C3380CC4-5D6E-409C-BE32-E72D297353CC}">
                <c16:uniqueId val="{00000007-4642-4D28-B36F-7ACA0A57373A}"/>
              </c:ext>
            </c:extLst>
          </c:dPt>
          <c:dPt>
            <c:idx val="4"/>
            <c:bubble3D val="0"/>
            <c:spPr>
              <a:solidFill>
                <a:srgbClr val="623C72"/>
              </a:solidFill>
              <a:ln w="12700">
                <a:solidFill>
                  <a:schemeClr val="lt1"/>
                </a:solidFill>
              </a:ln>
              <a:effectLst/>
            </c:spPr>
            <c:extLst>
              <c:ext xmlns:c16="http://schemas.microsoft.com/office/drawing/2014/chart" uri="{C3380CC4-5D6E-409C-BE32-E72D297353CC}">
                <c16:uniqueId val="{00000009-4642-4D28-B36F-7ACA0A57373A}"/>
              </c:ext>
            </c:extLst>
          </c:dPt>
          <c:dPt>
            <c:idx val="5"/>
            <c:bubble3D val="0"/>
            <c:spPr>
              <a:solidFill>
                <a:srgbClr val="AAAAAA"/>
              </a:solidFill>
              <a:ln w="12700">
                <a:solidFill>
                  <a:schemeClr val="lt1"/>
                </a:solidFill>
              </a:ln>
              <a:effectLst/>
            </c:spPr>
            <c:extLst>
              <c:ext xmlns:c16="http://schemas.microsoft.com/office/drawing/2014/chart" uri="{C3380CC4-5D6E-409C-BE32-E72D297353CC}">
                <c16:uniqueId val="{0000000B-4642-4D28-B36F-7ACA0A57373A}"/>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4642-4D28-B36F-7ACA0A57373A}"/>
                </c:ext>
              </c:extLst>
            </c:dLbl>
            <c:dLbl>
              <c:idx val="1"/>
              <c:layout>
                <c:manualLayout>
                  <c:x val="9.7922003985197834E-2"/>
                  <c:y val="5.786067064186016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4642-4D28-B36F-7ACA0A57373A}"/>
                </c:ext>
              </c:extLst>
            </c:dLbl>
            <c:dLbl>
              <c:idx val="2"/>
              <c:layout>
                <c:manualLayout>
                  <c:x val="2.6547451448735684E-2"/>
                  <c:y val="1.8271790729008371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416635812"/>
                      <c:h val="0.13665788805434922"/>
                    </c:manualLayout>
                  </c15:layout>
                </c:ext>
                <c:ext xmlns:c16="http://schemas.microsoft.com/office/drawing/2014/chart" uri="{C3380CC4-5D6E-409C-BE32-E72D297353CC}">
                  <c16:uniqueId val="{00000005-4642-4D28-B36F-7ACA0A57373A}"/>
                </c:ext>
              </c:extLst>
            </c:dLbl>
            <c:dLbl>
              <c:idx val="3"/>
              <c:layout>
                <c:manualLayout>
                  <c:x val="-2.2286175421881516E-3"/>
                  <c:y val="0.13856107969498099"/>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4642-4D28-B36F-7ACA0A57373A}"/>
                </c:ext>
              </c:extLst>
            </c:dLbl>
            <c:dLbl>
              <c:idx val="4"/>
              <c:layout>
                <c:manualLayout>
                  <c:x val="-7.0297811463308518E-2"/>
                  <c:y val="6.3951267551529689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4642-4D28-B36F-7ACA0A57373A}"/>
                </c:ext>
              </c:extLst>
            </c:dLbl>
            <c:dLbl>
              <c:idx val="5"/>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4642-4D28-B36F-7ACA0A57373A}"/>
                </c:ext>
              </c:extLst>
            </c:dLbl>
            <c:numFmt formatCode="0.0%" sourceLinked="0"/>
            <c:spPr>
              <a:noFill/>
              <a:ln>
                <a:noFill/>
              </a:ln>
              <a:effectLst/>
            </c:spPr>
            <c:txPr>
              <a:bodyPr rot="0" spcFirstLastPara="1" vertOverflow="ellipsis" vert="horz" wrap="square" anchor="ctr" anchorCtr="1"/>
              <a:lstStyle/>
              <a:p>
                <a:pPr>
                  <a:defRPr sz="1600" b="1" i="0" u="none" strike="noStrike" kern="1200" baseline="0">
                    <a:solidFill>
                      <a:schemeClr val="tx1"/>
                    </a:solidFill>
                    <a:latin typeface="+mn-lt"/>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'FuE Branchen'!$D$11:$D$16</c:f>
              <c:strCache>
                <c:ptCount val="6"/>
                <c:pt idx="0">
                  <c:v>Chemie</c:v>
                </c:pt>
                <c:pt idx="1">
                  <c:v>Pharma</c:v>
                </c:pt>
                <c:pt idx="2">
                  <c:v>Fahrzeugbau</c:v>
                </c:pt>
                <c:pt idx="3">
                  <c:v>Elektroindustrie</c:v>
                </c:pt>
                <c:pt idx="4">
                  <c:v>Maschinenbau</c:v>
                </c:pt>
                <c:pt idx="5">
                  <c:v>übrige Branchen</c:v>
                </c:pt>
              </c:strCache>
            </c:strRef>
          </c:cat>
          <c:val>
            <c:numRef>
              <c:f>'FuE Branchen'!$G$11:$G$16</c:f>
              <c:numCache>
                <c:formatCode>General</c:formatCode>
                <c:ptCount val="6"/>
                <c:pt idx="0">
                  <c:v>4.5990000000000002</c:v>
                </c:pt>
                <c:pt idx="1">
                  <c:v>5.5270000000000001</c:v>
                </c:pt>
                <c:pt idx="2">
                  <c:v>27.785</c:v>
                </c:pt>
                <c:pt idx="3">
                  <c:v>11.919</c:v>
                </c:pt>
                <c:pt idx="4">
                  <c:v>7.1749999999999998</c:v>
                </c:pt>
                <c:pt idx="5">
                  <c:v>5.6330000000000027</c:v>
                </c:pt>
              </c:numCache>
            </c:numRef>
          </c:val>
          <c:extLst>
            <c:ext xmlns:c16="http://schemas.microsoft.com/office/drawing/2014/chart" uri="{C3380CC4-5D6E-409C-BE32-E72D297353CC}">
              <c16:uniqueId val="{0000000C-4642-4D28-B36F-7ACA0A57373A}"/>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solidFill>
      <a:srgbClr val="EAEAEA"/>
    </a:solidFill>
    <a:ln w="9525" cap="flat" cmpd="sng" algn="ctr">
      <a:noFill/>
      <a:round/>
    </a:ln>
    <a:effectLst/>
  </c:spPr>
  <c:txPr>
    <a:bodyPr/>
    <a:lstStyle/>
    <a:p>
      <a:pPr>
        <a:defRPr sz="1600">
          <a:solidFill>
            <a:srgbClr val="564A3E"/>
          </a:solidFill>
          <a:latin typeface="+mn-lt"/>
          <a:ea typeface="Arial"/>
          <a:cs typeface="Arial"/>
        </a:defRPr>
      </a:pPr>
      <a:endParaRPr lang="de-DE"/>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4326085603735468"/>
          <c:y val="7.8484774586768582E-3"/>
          <c:w val="0.65673914396264532"/>
          <c:h val="0.98219195787033398"/>
        </c:manualLayout>
      </c:layout>
      <c:barChart>
        <c:barDir val="bar"/>
        <c:grouping val="stacked"/>
        <c:varyColors val="0"/>
        <c:ser>
          <c:idx val="0"/>
          <c:order val="0"/>
          <c:tx>
            <c:strRef>
              <c:f>'FuE Intensität'!$B$38</c:f>
              <c:strCache>
                <c:ptCount val="1"/>
                <c:pt idx="0">
                  <c:v>interne FuE-Intensität</c:v>
                </c:pt>
              </c:strCache>
            </c:strRef>
          </c:tx>
          <c:spPr>
            <a:solidFill>
              <a:srgbClr val="004A94"/>
            </a:solidFill>
            <a:ln>
              <a:noFill/>
            </a:ln>
            <a:effectLst/>
          </c:spPr>
          <c:invertIfNegative val="0"/>
          <c:dPt>
            <c:idx val="0"/>
            <c:invertIfNegative val="0"/>
            <c:bubble3D val="0"/>
            <c:extLst>
              <c:ext xmlns:c16="http://schemas.microsoft.com/office/drawing/2014/chart" uri="{C3380CC4-5D6E-409C-BE32-E72D297353CC}">
                <c16:uniqueId val="{00000000-D739-4B0B-B2B7-E0A14E3B118C}"/>
              </c:ext>
            </c:extLst>
          </c:dPt>
          <c:dPt>
            <c:idx val="1"/>
            <c:invertIfNegative val="0"/>
            <c:bubble3D val="0"/>
            <c:extLst>
              <c:ext xmlns:c16="http://schemas.microsoft.com/office/drawing/2014/chart" uri="{C3380CC4-5D6E-409C-BE32-E72D297353CC}">
                <c16:uniqueId val="{00000001-D739-4B0B-B2B7-E0A14E3B118C}"/>
              </c:ext>
            </c:extLst>
          </c:dPt>
          <c:dPt>
            <c:idx val="2"/>
            <c:invertIfNegative val="0"/>
            <c:bubble3D val="0"/>
            <c:extLst>
              <c:ext xmlns:c16="http://schemas.microsoft.com/office/drawing/2014/chart" uri="{C3380CC4-5D6E-409C-BE32-E72D297353CC}">
                <c16:uniqueId val="{00000002-D739-4B0B-B2B7-E0A14E3B118C}"/>
              </c:ext>
            </c:extLst>
          </c:dPt>
          <c:dPt>
            <c:idx val="3"/>
            <c:invertIfNegative val="0"/>
            <c:bubble3D val="0"/>
            <c:extLst>
              <c:ext xmlns:c16="http://schemas.microsoft.com/office/drawing/2014/chart" uri="{C3380CC4-5D6E-409C-BE32-E72D297353CC}">
                <c16:uniqueId val="{00000003-D739-4B0B-B2B7-E0A14E3B118C}"/>
              </c:ext>
            </c:extLst>
          </c:dPt>
          <c:dPt>
            <c:idx val="4"/>
            <c:invertIfNegative val="0"/>
            <c:bubble3D val="0"/>
            <c:extLst>
              <c:ext xmlns:c16="http://schemas.microsoft.com/office/drawing/2014/chart" uri="{C3380CC4-5D6E-409C-BE32-E72D297353CC}">
                <c16:uniqueId val="{00000004-D739-4B0B-B2B7-E0A14E3B118C}"/>
              </c:ext>
            </c:extLst>
          </c:dPt>
          <c:dPt>
            <c:idx val="5"/>
            <c:invertIfNegative val="0"/>
            <c:bubble3D val="0"/>
            <c:extLst>
              <c:ext xmlns:c16="http://schemas.microsoft.com/office/drawing/2014/chart" uri="{C3380CC4-5D6E-409C-BE32-E72D297353CC}">
                <c16:uniqueId val="{00000005-D739-4B0B-B2B7-E0A14E3B118C}"/>
              </c:ext>
            </c:extLst>
          </c:dPt>
          <c:dPt>
            <c:idx val="6"/>
            <c:invertIfNegative val="0"/>
            <c:bubble3D val="0"/>
            <c:extLst>
              <c:ext xmlns:c16="http://schemas.microsoft.com/office/drawing/2014/chart" uri="{C3380CC4-5D6E-409C-BE32-E72D297353CC}">
                <c16:uniqueId val="{00000006-D739-4B0B-B2B7-E0A14E3B118C}"/>
              </c:ext>
            </c:extLst>
          </c:dPt>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rgbClr val="FFFFFF"/>
                    </a:solidFill>
                    <a:latin typeface="+mn-lt"/>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'FuE Intensität'!$A$39:$A$45</c:f>
              <c:strCache>
                <c:ptCount val="7"/>
                <c:pt idx="0">
                  <c:v>Chemie</c:v>
                </c:pt>
                <c:pt idx="1">
                  <c:v>Maschinenbau</c:v>
                </c:pt>
                <c:pt idx="2">
                  <c:v>Verarbeitendes Gewerbe</c:v>
                </c:pt>
                <c:pt idx="3">
                  <c:v>Chemie/Pharma</c:v>
                </c:pt>
                <c:pt idx="4">
                  <c:v>Elektroindustrie</c:v>
                </c:pt>
                <c:pt idx="5">
                  <c:v>Fahrzeugbau</c:v>
                </c:pt>
                <c:pt idx="6">
                  <c:v>Pharma</c:v>
                </c:pt>
              </c:strCache>
            </c:strRef>
          </c:cat>
          <c:val>
            <c:numRef>
              <c:f>'FuE Intensität'!$B$39:$B$45</c:f>
              <c:numCache>
                <c:formatCode>0.0%</c:formatCode>
                <c:ptCount val="7"/>
                <c:pt idx="0">
                  <c:v>2.6675849020958927E-2</c:v>
                </c:pt>
                <c:pt idx="1">
                  <c:v>2.9224303050980175E-2</c:v>
                </c:pt>
                <c:pt idx="2">
                  <c:v>3.1564024340136942E-2</c:v>
                </c:pt>
                <c:pt idx="3">
                  <c:v>4.4581359025439346E-2</c:v>
                </c:pt>
                <c:pt idx="4">
                  <c:v>6.171505181441761E-2</c:v>
                </c:pt>
                <c:pt idx="5">
                  <c:v>6.2905601587228452E-2</c:v>
                </c:pt>
                <c:pt idx="6">
                  <c:v>0.10098268189941792</c:v>
                </c:pt>
              </c:numCache>
            </c:numRef>
          </c:val>
          <c:extLst>
            <c:ext xmlns:c16="http://schemas.microsoft.com/office/drawing/2014/chart" uri="{C3380CC4-5D6E-409C-BE32-E72D297353CC}">
              <c16:uniqueId val="{00000007-D739-4B0B-B2B7-E0A14E3B118C}"/>
            </c:ext>
          </c:extLst>
        </c:ser>
        <c:ser>
          <c:idx val="1"/>
          <c:order val="1"/>
          <c:tx>
            <c:strRef>
              <c:f>'FuE Intensität'!$C$38</c:f>
              <c:strCache>
                <c:ptCount val="1"/>
                <c:pt idx="0">
                  <c:v>externe FuE-Intensität</c:v>
                </c:pt>
              </c:strCache>
            </c:strRef>
          </c:tx>
          <c:spPr>
            <a:solidFill>
              <a:srgbClr val="FF5C33"/>
            </a:solidFill>
            <a:ln>
              <a:noFill/>
            </a:ln>
            <a:effectLst/>
          </c:spPr>
          <c:invertIfNegative val="0"/>
          <c:dLbls>
            <c:dLbl>
              <c:idx val="0"/>
              <c:layout>
                <c:manualLayout>
                  <c:x val="4.5853360619461964E-2"/>
                  <c:y val="0"/>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ysClr val="windowText" lastClr="000000"/>
                      </a:solidFill>
                      <a:latin typeface="+mn-lt"/>
                      <a:ea typeface="Arial"/>
                      <a:cs typeface="Aria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D739-4B0B-B2B7-E0A14E3B118C}"/>
                </c:ext>
              </c:extLst>
            </c:dLbl>
            <c:dLbl>
              <c:idx val="1"/>
              <c:layout>
                <c:manualLayout>
                  <c:x val="3.7035406654180814E-2"/>
                  <c:y val="-1.119298452099897E-16"/>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ysClr val="windowText" lastClr="000000"/>
                      </a:solidFill>
                      <a:latin typeface="+mn-lt"/>
                      <a:ea typeface="Arial"/>
                      <a:cs typeface="Aria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D739-4B0B-B2B7-E0A14E3B118C}"/>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rgbClr val="FFFFFF"/>
                    </a:solidFill>
                    <a:latin typeface="+mn-lt"/>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'FuE Intensität'!$A$39:$A$45</c:f>
              <c:strCache>
                <c:ptCount val="7"/>
                <c:pt idx="0">
                  <c:v>Chemie</c:v>
                </c:pt>
                <c:pt idx="1">
                  <c:v>Maschinenbau</c:v>
                </c:pt>
                <c:pt idx="2">
                  <c:v>Verarbeitendes Gewerbe</c:v>
                </c:pt>
                <c:pt idx="3">
                  <c:v>Chemie/Pharma</c:v>
                </c:pt>
                <c:pt idx="4">
                  <c:v>Elektroindustrie</c:v>
                </c:pt>
                <c:pt idx="5">
                  <c:v>Fahrzeugbau</c:v>
                </c:pt>
                <c:pt idx="6">
                  <c:v>Pharma</c:v>
                </c:pt>
              </c:strCache>
            </c:strRef>
          </c:cat>
          <c:val>
            <c:numRef>
              <c:f>'FuE Intensität'!$C$39:$C$45</c:f>
              <c:numCache>
                <c:formatCode>0.0%</c:formatCode>
                <c:ptCount val="7"/>
                <c:pt idx="0">
                  <c:v>4.4488750161068708E-3</c:v>
                </c:pt>
                <c:pt idx="1">
                  <c:v>4.1138043319149794E-3</c:v>
                </c:pt>
                <c:pt idx="2">
                  <c:v>1.1802117150457349E-2</c:v>
                </c:pt>
                <c:pt idx="3">
                  <c:v>1.6642063708884131E-2</c:v>
                </c:pt>
                <c:pt idx="4">
                  <c:v>1.0687127019461191E-2</c:v>
                </c:pt>
                <c:pt idx="5">
                  <c:v>3.4234337605585863E-2</c:v>
                </c:pt>
                <c:pt idx="6">
                  <c:v>5.5049904208964391E-2</c:v>
                </c:pt>
              </c:numCache>
            </c:numRef>
          </c:val>
          <c:extLst>
            <c:ext xmlns:c16="http://schemas.microsoft.com/office/drawing/2014/chart" uri="{C3380CC4-5D6E-409C-BE32-E72D297353CC}">
              <c16:uniqueId val="{0000000A-D739-4B0B-B2B7-E0A14E3B118C}"/>
            </c:ext>
          </c:extLst>
        </c:ser>
        <c:dLbls>
          <c:dLblPos val="ctr"/>
          <c:showLegendKey val="0"/>
          <c:showVal val="1"/>
          <c:showCatName val="0"/>
          <c:showSerName val="0"/>
          <c:showPercent val="0"/>
          <c:showBubbleSize val="0"/>
        </c:dLbls>
        <c:gapWidth val="30"/>
        <c:overlap val="100"/>
        <c:axId val="539042296"/>
        <c:axId val="539044256"/>
      </c:barChart>
      <c:catAx>
        <c:axId val="539042296"/>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1"/>
                </a:solidFill>
                <a:latin typeface="+mn-lt"/>
                <a:ea typeface="Arial"/>
                <a:cs typeface="Arial"/>
              </a:defRPr>
            </a:pPr>
            <a:endParaRPr lang="de-DE"/>
          </a:p>
        </c:txPr>
        <c:crossAx val="539044256"/>
        <c:crossesAt val="0"/>
        <c:auto val="1"/>
        <c:lblAlgn val="ctr"/>
        <c:lblOffset val="100"/>
        <c:noMultiLvlLbl val="0"/>
      </c:catAx>
      <c:valAx>
        <c:axId val="539044256"/>
        <c:scaling>
          <c:orientation val="minMax"/>
          <c:max val="0.15000000000000002"/>
          <c:min val="0"/>
        </c:scaling>
        <c:delete val="1"/>
        <c:axPos val="b"/>
        <c:numFmt formatCode="0.0%" sourceLinked="1"/>
        <c:majorTickMark val="out"/>
        <c:minorTickMark val="none"/>
        <c:tickLblPos val="nextTo"/>
        <c:crossAx val="539042296"/>
        <c:crosses val="autoZero"/>
        <c:crossBetween val="between"/>
      </c:valAx>
      <c:spPr>
        <a:noFill/>
        <a:ln w="25400">
          <a:noFill/>
        </a:ln>
        <a:effectLst/>
      </c:spPr>
    </c:plotArea>
    <c:legend>
      <c:legendPos val="r"/>
      <c:layout>
        <c:manualLayout>
          <c:xMode val="edge"/>
          <c:yMode val="edge"/>
          <c:x val="0.66602266994401682"/>
          <c:y val="0.8443811725741861"/>
          <c:w val="0.33067368104063277"/>
          <c:h val="0.13346799786972982"/>
        </c:manualLayout>
      </c:layout>
      <c:overlay val="0"/>
      <c:spPr>
        <a:noFill/>
        <a:ln>
          <a:noFill/>
        </a:ln>
        <a:effectLst/>
      </c:spPr>
      <c:txPr>
        <a:bodyPr rot="0" spcFirstLastPara="1" vertOverflow="ellipsis" vert="horz" wrap="square" anchor="ctr" anchorCtr="1"/>
        <a:lstStyle/>
        <a:p>
          <a:pPr>
            <a:defRPr sz="1600" b="1" i="0" u="none" strike="noStrike" kern="1200" baseline="0">
              <a:solidFill>
                <a:schemeClr val="tx1"/>
              </a:solidFill>
              <a:latin typeface="+mn-lt"/>
              <a:ea typeface="Arial"/>
              <a:cs typeface="Arial"/>
            </a:defRPr>
          </a:pPr>
          <a:endParaRPr lang="de-DE"/>
        </a:p>
      </c:txPr>
    </c:legend>
    <c:plotVisOnly val="1"/>
    <c:dispBlanksAs val="gap"/>
    <c:showDLblsOverMax val="0"/>
  </c:chart>
  <c:spPr>
    <a:solidFill>
      <a:srgbClr val="EAEAEA"/>
    </a:solidFill>
    <a:ln w="25400" cap="flat" cmpd="sng" algn="ctr">
      <a:noFill/>
      <a:round/>
    </a:ln>
    <a:effectLst/>
  </c:spPr>
  <c:txPr>
    <a:bodyPr/>
    <a:lstStyle/>
    <a:p>
      <a:pPr>
        <a:defRPr sz="1600">
          <a:solidFill>
            <a:srgbClr val="564A3E"/>
          </a:solidFill>
          <a:latin typeface="+mn-lt"/>
          <a:ea typeface="Arial"/>
          <a:cs typeface="Arial"/>
        </a:defRPr>
      </a:pPr>
      <a:endParaRPr lang="de-DE"/>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36496292979106892"/>
          <c:y val="9.1358953645042408E-3"/>
          <c:w val="0.63503707020893108"/>
          <c:h val="0.99086410463549579"/>
        </c:manualLayout>
      </c:layout>
      <c:barChart>
        <c:barDir val="bar"/>
        <c:grouping val="clustered"/>
        <c:varyColors val="0"/>
        <c:ser>
          <c:idx val="0"/>
          <c:order val="0"/>
          <c:spPr>
            <a:solidFill>
              <a:srgbClr val="BE9528"/>
            </a:solidFill>
          </c:spPr>
          <c:invertIfNegative val="0"/>
          <c:dPt>
            <c:idx val="3"/>
            <c:invertIfNegative val="0"/>
            <c:bubble3D val="0"/>
            <c:extLst>
              <c:ext xmlns:c16="http://schemas.microsoft.com/office/drawing/2014/chart" uri="{C3380CC4-5D6E-409C-BE32-E72D297353CC}">
                <c16:uniqueId val="{00000000-C1B3-440F-A1B8-805E1F694AFE}"/>
              </c:ext>
            </c:extLst>
          </c:dPt>
          <c:dPt>
            <c:idx val="4"/>
            <c:invertIfNegative val="0"/>
            <c:bubble3D val="0"/>
            <c:spPr>
              <a:solidFill>
                <a:srgbClr val="004A94"/>
              </a:solidFill>
            </c:spPr>
            <c:extLst>
              <c:ext xmlns:c16="http://schemas.microsoft.com/office/drawing/2014/chart" uri="{C3380CC4-5D6E-409C-BE32-E72D297353CC}">
                <c16:uniqueId val="{00000002-C1B3-440F-A1B8-805E1F694AFE}"/>
              </c:ext>
            </c:extLst>
          </c:dPt>
          <c:dPt>
            <c:idx val="5"/>
            <c:invertIfNegative val="0"/>
            <c:bubble3D val="0"/>
            <c:spPr>
              <a:solidFill>
                <a:srgbClr val="004A94"/>
              </a:solidFill>
            </c:spPr>
            <c:extLst>
              <c:ext xmlns:c16="http://schemas.microsoft.com/office/drawing/2014/chart" uri="{C3380CC4-5D6E-409C-BE32-E72D297353CC}">
                <c16:uniqueId val="{00000004-C1B3-440F-A1B8-805E1F694AFE}"/>
              </c:ext>
            </c:extLst>
          </c:dPt>
          <c:dPt>
            <c:idx val="6"/>
            <c:invertIfNegative val="0"/>
            <c:bubble3D val="0"/>
            <c:extLst>
              <c:ext xmlns:c16="http://schemas.microsoft.com/office/drawing/2014/chart" uri="{C3380CC4-5D6E-409C-BE32-E72D297353CC}">
                <c16:uniqueId val="{00000005-C1B3-440F-A1B8-805E1F694AFE}"/>
              </c:ext>
            </c:extLst>
          </c:dPt>
          <c:dPt>
            <c:idx val="7"/>
            <c:invertIfNegative val="0"/>
            <c:bubble3D val="0"/>
            <c:extLst>
              <c:ext xmlns:c16="http://schemas.microsoft.com/office/drawing/2014/chart" uri="{C3380CC4-5D6E-409C-BE32-E72D297353CC}">
                <c16:uniqueId val="{00000006-C1B3-440F-A1B8-805E1F694AFE}"/>
              </c:ext>
            </c:extLst>
          </c:dPt>
          <c:dLbls>
            <c:numFmt formatCode="#,##0" sourceLinked="0"/>
            <c:spPr>
              <a:noFill/>
              <a:ln>
                <a:noFill/>
              </a:ln>
              <a:effectLst/>
            </c:spPr>
            <c:txPr>
              <a:bodyPr/>
              <a:lstStyle/>
              <a:p>
                <a:pPr>
                  <a:defRPr sz="1800" b="1">
                    <a:solidFill>
                      <a:schemeClr val="bg1"/>
                    </a:solidFil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'Forschende UN'!$AI$3:$AI$7</c:f>
              <c:strCache>
                <c:ptCount val="5"/>
                <c:pt idx="0">
                  <c:v>Verarbeitendes Gewerbe</c:v>
                </c:pt>
                <c:pt idx="1">
                  <c:v>Fahrzeugbau</c:v>
                </c:pt>
                <c:pt idx="2">
                  <c:v>Elektroindustrie</c:v>
                </c:pt>
                <c:pt idx="3">
                  <c:v>Maschinenbau</c:v>
                </c:pt>
                <c:pt idx="4">
                  <c:v>Chemie/Pharma</c:v>
                </c:pt>
              </c:strCache>
            </c:strRef>
          </c:cat>
          <c:val>
            <c:numRef>
              <c:f>'Forschende UN'!$AJ$3:$AJ$7</c:f>
              <c:numCache>
                <c:formatCode>0</c:formatCode>
                <c:ptCount val="5"/>
                <c:pt idx="0">
                  <c:v>33.320781156550041</c:v>
                </c:pt>
                <c:pt idx="1">
                  <c:v>50.990145355820651</c:v>
                </c:pt>
                <c:pt idx="2">
                  <c:v>60.972156821685495</c:v>
                </c:pt>
                <c:pt idx="3">
                  <c:v>65.760584833941252</c:v>
                </c:pt>
                <c:pt idx="4">
                  <c:v>75.022142390905756</c:v>
                </c:pt>
              </c:numCache>
            </c:numRef>
          </c:val>
          <c:extLst>
            <c:ext xmlns:c16="http://schemas.microsoft.com/office/drawing/2014/chart" uri="{C3380CC4-5D6E-409C-BE32-E72D297353CC}">
              <c16:uniqueId val="{00000007-C1B3-440F-A1B8-805E1F694AFE}"/>
            </c:ext>
          </c:extLst>
        </c:ser>
        <c:dLbls>
          <c:dLblPos val="outEnd"/>
          <c:showLegendKey val="0"/>
          <c:showVal val="1"/>
          <c:showCatName val="0"/>
          <c:showSerName val="0"/>
          <c:showPercent val="0"/>
          <c:showBubbleSize val="0"/>
        </c:dLbls>
        <c:gapWidth val="30"/>
        <c:axId val="539041512"/>
        <c:axId val="539045824"/>
      </c:barChart>
      <c:catAx>
        <c:axId val="539041512"/>
        <c:scaling>
          <c:orientation val="minMax"/>
        </c:scaling>
        <c:delete val="0"/>
        <c:axPos val="l"/>
        <c:numFmt formatCode="General" sourceLinked="0"/>
        <c:majorTickMark val="out"/>
        <c:minorTickMark val="none"/>
        <c:tickLblPos val="nextTo"/>
        <c:spPr>
          <a:ln>
            <a:noFill/>
          </a:ln>
        </c:spPr>
        <c:txPr>
          <a:bodyPr/>
          <a:lstStyle/>
          <a:p>
            <a:pPr>
              <a:defRPr sz="1600" b="1">
                <a:solidFill>
                  <a:schemeClr val="tx1"/>
                </a:solidFill>
              </a:defRPr>
            </a:pPr>
            <a:endParaRPr lang="de-DE"/>
          </a:p>
        </c:txPr>
        <c:crossAx val="539045824"/>
        <c:crossesAt val="0"/>
        <c:auto val="1"/>
        <c:lblAlgn val="ctr"/>
        <c:lblOffset val="100"/>
        <c:noMultiLvlLbl val="0"/>
      </c:catAx>
      <c:valAx>
        <c:axId val="539045824"/>
        <c:scaling>
          <c:orientation val="minMax"/>
        </c:scaling>
        <c:delete val="1"/>
        <c:axPos val="b"/>
        <c:numFmt formatCode="0" sourceLinked="1"/>
        <c:majorTickMark val="out"/>
        <c:minorTickMark val="none"/>
        <c:tickLblPos val="nextTo"/>
        <c:crossAx val="539041512"/>
        <c:crosses val="autoZero"/>
        <c:crossBetween val="between"/>
      </c:valAx>
      <c:spPr>
        <a:solidFill>
          <a:srgbClr val="EAEAEA"/>
        </a:solidFill>
        <a:ln w="25400">
          <a:noFill/>
        </a:ln>
      </c:spPr>
    </c:plotArea>
    <c:plotVisOnly val="1"/>
    <c:dispBlanksAs val="gap"/>
    <c:showDLblsOverMax val="0"/>
  </c:chart>
  <c:spPr>
    <a:solidFill>
      <a:srgbClr val="EAEAEA"/>
    </a:solidFill>
    <a:ln w="25400">
      <a:noFill/>
    </a:ln>
  </c:spPr>
  <c:txPr>
    <a:bodyPr/>
    <a:lstStyle/>
    <a:p>
      <a:pPr>
        <a:defRPr sz="1200">
          <a:solidFill>
            <a:srgbClr val="564A3E"/>
          </a:solidFill>
          <a:latin typeface="+mn-lt"/>
          <a:ea typeface="Arial"/>
          <a:cs typeface="Arial"/>
        </a:defRPr>
      </a:pPr>
      <a:endParaRPr lang="de-DE"/>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3">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65000"/>
        <a:lumOff val="3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50000"/>
            <a:lumOff val="50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40" b="0" kern="1200" spc="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3">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65000"/>
        <a:lumOff val="3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50000"/>
            <a:lumOff val="50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40" b="0" kern="1200" spc="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33">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65000"/>
        <a:lumOff val="3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50000"/>
            <a:lumOff val="50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40" b="0" kern="1200" spc="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4124A4-5951-43E4-A020-2B0F01C2FC8A}" type="doc">
      <dgm:prSet loTypeId="urn:microsoft.com/office/officeart/2005/8/layout/vList5" loCatId="list" qsTypeId="urn:microsoft.com/office/officeart/2005/8/quickstyle/simple1" qsCatId="simple" csTypeId="urn:microsoft.com/office/officeart/2005/8/colors/colorful1" csCatId="colorful" phldr="1"/>
      <dgm:spPr/>
      <dgm:t>
        <a:bodyPr/>
        <a:lstStyle/>
        <a:p>
          <a:endParaRPr lang="de-DE"/>
        </a:p>
      </dgm:t>
    </dgm:pt>
    <dgm:pt modelId="{CF401B73-F62E-4091-A471-1A5D95CDC973}">
      <dgm:prSet phldrT="[Text]" custT="1"/>
      <dgm:spPr>
        <a:solidFill>
          <a:srgbClr val="004A94"/>
        </a:solidFill>
        <a:ln>
          <a:solidFill>
            <a:schemeClr val="bg1"/>
          </a:solidFill>
        </a:ln>
      </dgm:spPr>
      <dgm:t>
        <a:bodyPr/>
        <a:lstStyle/>
        <a:p>
          <a:r>
            <a:rPr lang="de-DE" sz="2400" b="1" dirty="0">
              <a:latin typeface="+mn-lt"/>
            </a:rPr>
            <a:t>Patente</a:t>
          </a:r>
        </a:p>
      </dgm:t>
    </dgm:pt>
    <dgm:pt modelId="{C25C38CD-4795-4EDE-9508-639D8F7A06D3}" type="parTrans" cxnId="{0D85D87B-2060-4620-B6DC-815351F029E8}">
      <dgm:prSet/>
      <dgm:spPr/>
      <dgm:t>
        <a:bodyPr/>
        <a:lstStyle/>
        <a:p>
          <a:endParaRPr lang="de-DE">
            <a:latin typeface="+mn-lt"/>
          </a:endParaRPr>
        </a:p>
      </dgm:t>
    </dgm:pt>
    <dgm:pt modelId="{1B175750-F5F1-4685-8B56-4CF9915B1AD2}" type="sibTrans" cxnId="{0D85D87B-2060-4620-B6DC-815351F029E8}">
      <dgm:prSet/>
      <dgm:spPr/>
      <dgm:t>
        <a:bodyPr/>
        <a:lstStyle/>
        <a:p>
          <a:endParaRPr lang="de-DE">
            <a:latin typeface="+mn-lt"/>
          </a:endParaRPr>
        </a:p>
      </dgm:t>
    </dgm:pt>
    <dgm:pt modelId="{970D9AB2-698F-41AA-B5B5-235931360471}">
      <dgm:prSet phldrT="[Text]" custT="1"/>
      <dgm:spPr>
        <a:solidFill>
          <a:srgbClr val="CCDBEA">
            <a:alpha val="90000"/>
          </a:srgbClr>
        </a:solidFill>
        <a:ln>
          <a:noFill/>
        </a:ln>
      </dgm:spPr>
      <dgm:t>
        <a:bodyPr lIns="144000" tIns="36000" rIns="72000" bIns="36000"/>
        <a:lstStyle/>
        <a:p>
          <a:pPr marL="0" indent="-230400">
            <a:lnSpc>
              <a:spcPct val="100000"/>
            </a:lnSpc>
            <a:spcAft>
              <a:spcPts val="600"/>
            </a:spcAft>
            <a:buFontTx/>
            <a:buNone/>
          </a:pPr>
          <a:r>
            <a:rPr lang="de-DE" sz="2400" dirty="0">
              <a:solidFill>
                <a:schemeClr val="tx1"/>
              </a:solidFill>
              <a:latin typeface="+mn-lt"/>
            </a:rPr>
            <a:t>Weltanteil: 7,3 % - Platz 5 hinter USA, Japan, China, und Korea</a:t>
          </a:r>
        </a:p>
      </dgm:t>
    </dgm:pt>
    <dgm:pt modelId="{5C124C22-3408-498A-B2E3-76D0AE669677}" type="parTrans" cxnId="{F3BEFD76-4EEA-4CB6-BA6F-E23ABA8AECB7}">
      <dgm:prSet/>
      <dgm:spPr/>
      <dgm:t>
        <a:bodyPr/>
        <a:lstStyle/>
        <a:p>
          <a:endParaRPr lang="de-DE">
            <a:latin typeface="+mn-lt"/>
          </a:endParaRPr>
        </a:p>
      </dgm:t>
    </dgm:pt>
    <dgm:pt modelId="{A467B3A8-D3DE-4F19-845D-3400D86460FC}" type="sibTrans" cxnId="{F3BEFD76-4EEA-4CB6-BA6F-E23ABA8AECB7}">
      <dgm:prSet/>
      <dgm:spPr/>
      <dgm:t>
        <a:bodyPr/>
        <a:lstStyle/>
        <a:p>
          <a:endParaRPr lang="de-DE">
            <a:latin typeface="+mn-lt"/>
          </a:endParaRPr>
        </a:p>
      </dgm:t>
    </dgm:pt>
    <dgm:pt modelId="{F24660F0-515C-4D53-8718-1F6044948EFE}">
      <dgm:prSet phldrT="[Text]"/>
      <dgm:spPr>
        <a:solidFill>
          <a:srgbClr val="B22063"/>
        </a:solidFill>
        <a:ln>
          <a:solidFill>
            <a:schemeClr val="bg1"/>
          </a:solidFill>
        </a:ln>
      </dgm:spPr>
      <dgm:t>
        <a:bodyPr/>
        <a:lstStyle/>
        <a:p>
          <a:r>
            <a:rPr lang="de-DE" b="1" dirty="0">
              <a:latin typeface="+mn-lt"/>
            </a:rPr>
            <a:t>Publikationen (2022)</a:t>
          </a:r>
        </a:p>
      </dgm:t>
    </dgm:pt>
    <dgm:pt modelId="{97E47A5F-0EDE-4A42-A47E-3B4C03CAB77A}" type="parTrans" cxnId="{151B6ADD-7A6E-492A-9EA5-ABB5AE3BF5D4}">
      <dgm:prSet/>
      <dgm:spPr/>
      <dgm:t>
        <a:bodyPr/>
        <a:lstStyle/>
        <a:p>
          <a:endParaRPr lang="de-DE">
            <a:latin typeface="+mn-lt"/>
          </a:endParaRPr>
        </a:p>
      </dgm:t>
    </dgm:pt>
    <dgm:pt modelId="{FDB07D95-1E30-4DE6-94A5-D5DC1449517C}" type="sibTrans" cxnId="{151B6ADD-7A6E-492A-9EA5-ABB5AE3BF5D4}">
      <dgm:prSet/>
      <dgm:spPr/>
      <dgm:t>
        <a:bodyPr/>
        <a:lstStyle/>
        <a:p>
          <a:endParaRPr lang="de-DE">
            <a:latin typeface="+mn-lt"/>
          </a:endParaRPr>
        </a:p>
      </dgm:t>
    </dgm:pt>
    <dgm:pt modelId="{02CA5E5C-6DF8-421D-9559-2837E9544BAE}">
      <dgm:prSet phldrT="[Text]" custT="1"/>
      <dgm:spPr>
        <a:solidFill>
          <a:srgbClr val="F0D2E0">
            <a:alpha val="90000"/>
          </a:srgbClr>
        </a:solidFill>
        <a:ln>
          <a:noFill/>
        </a:ln>
      </dgm:spPr>
      <dgm:t>
        <a:bodyPr lIns="144000" tIns="36000" rIns="72000" bIns="36000"/>
        <a:lstStyle/>
        <a:p>
          <a:pPr>
            <a:lnSpc>
              <a:spcPct val="100000"/>
            </a:lnSpc>
            <a:spcAft>
              <a:spcPts val="600"/>
            </a:spcAft>
            <a:buNone/>
          </a:pPr>
          <a:r>
            <a:rPr lang="de-DE" sz="2400" dirty="0">
              <a:solidFill>
                <a:schemeClr val="tx1"/>
              </a:solidFill>
              <a:latin typeface="+mn-lt"/>
            </a:rPr>
            <a:t>Weltanteil: 4,8 % - Platz 4 hinter China, USA, Indien</a:t>
          </a:r>
        </a:p>
      </dgm:t>
    </dgm:pt>
    <dgm:pt modelId="{AC5ADAF9-1B24-4CBF-9C21-3F1628CE736A}" type="parTrans" cxnId="{6FC1AD12-E2AC-445C-98EE-2E914DBCE474}">
      <dgm:prSet/>
      <dgm:spPr/>
      <dgm:t>
        <a:bodyPr/>
        <a:lstStyle/>
        <a:p>
          <a:endParaRPr lang="de-DE">
            <a:latin typeface="+mn-lt"/>
          </a:endParaRPr>
        </a:p>
      </dgm:t>
    </dgm:pt>
    <dgm:pt modelId="{8E5A6C06-4413-400A-AB1C-5882CEA5D624}" type="sibTrans" cxnId="{6FC1AD12-E2AC-445C-98EE-2E914DBCE474}">
      <dgm:prSet/>
      <dgm:spPr/>
      <dgm:t>
        <a:bodyPr/>
        <a:lstStyle/>
        <a:p>
          <a:endParaRPr lang="de-DE">
            <a:latin typeface="+mn-lt"/>
          </a:endParaRPr>
        </a:p>
      </dgm:t>
    </dgm:pt>
    <dgm:pt modelId="{F225F8A6-CB02-4214-B3C6-6B731C3578A4}">
      <dgm:prSet phldrT="[Text]"/>
      <dgm:spPr>
        <a:solidFill>
          <a:srgbClr val="166E79"/>
        </a:solidFill>
        <a:ln>
          <a:solidFill>
            <a:schemeClr val="bg1"/>
          </a:solidFill>
        </a:ln>
      </dgm:spPr>
      <dgm:t>
        <a:bodyPr/>
        <a:lstStyle/>
        <a:p>
          <a:r>
            <a:rPr lang="de-DE" b="1" dirty="0">
              <a:latin typeface="+mn-lt"/>
            </a:rPr>
            <a:t>Handel mit forschungsintensiven Chemiewaren</a:t>
          </a:r>
        </a:p>
      </dgm:t>
    </dgm:pt>
    <dgm:pt modelId="{BA614338-6295-4A50-A6E1-D3800A8A9B3F}" type="parTrans" cxnId="{C9582F50-D104-4F80-AEDC-E55B7D01ADDA}">
      <dgm:prSet/>
      <dgm:spPr/>
      <dgm:t>
        <a:bodyPr/>
        <a:lstStyle/>
        <a:p>
          <a:endParaRPr lang="de-DE">
            <a:latin typeface="+mn-lt"/>
          </a:endParaRPr>
        </a:p>
      </dgm:t>
    </dgm:pt>
    <dgm:pt modelId="{27234A7F-CE2E-427D-9C36-23CF51493A64}" type="sibTrans" cxnId="{C9582F50-D104-4F80-AEDC-E55B7D01ADDA}">
      <dgm:prSet/>
      <dgm:spPr/>
      <dgm:t>
        <a:bodyPr/>
        <a:lstStyle/>
        <a:p>
          <a:endParaRPr lang="de-DE">
            <a:latin typeface="+mn-lt"/>
          </a:endParaRPr>
        </a:p>
      </dgm:t>
    </dgm:pt>
    <dgm:pt modelId="{4A5B40AE-F7C3-4AA2-B5C5-7BCE816FDCD6}">
      <dgm:prSet phldrT="[Text]" custT="1"/>
      <dgm:spPr>
        <a:solidFill>
          <a:srgbClr val="D0E2E4">
            <a:alpha val="90000"/>
          </a:srgbClr>
        </a:solidFill>
        <a:ln>
          <a:noFill/>
        </a:ln>
      </dgm:spPr>
      <dgm:t>
        <a:bodyPr lIns="144000" tIns="36000" rIns="72000" bIns="36000"/>
        <a:lstStyle/>
        <a:p>
          <a:pPr marL="0">
            <a:lnSpc>
              <a:spcPct val="100000"/>
            </a:lnSpc>
            <a:spcAft>
              <a:spcPts val="600"/>
            </a:spcAft>
            <a:buNone/>
          </a:pPr>
          <a:r>
            <a:rPr lang="de-DE" sz="2400" dirty="0">
              <a:solidFill>
                <a:schemeClr val="tx1"/>
              </a:solidFill>
              <a:latin typeface="+mn-lt"/>
            </a:rPr>
            <a:t>Welthandelsanteil: 8,4 % - Platz 3 hinter China und den USA</a:t>
          </a:r>
        </a:p>
      </dgm:t>
    </dgm:pt>
    <dgm:pt modelId="{139A2AAF-4ADB-417F-A9D6-F4C6EE1634C2}" type="parTrans" cxnId="{7BF1E1B8-5182-4190-A8D0-AE3861B56EFA}">
      <dgm:prSet/>
      <dgm:spPr/>
      <dgm:t>
        <a:bodyPr/>
        <a:lstStyle/>
        <a:p>
          <a:endParaRPr lang="de-DE">
            <a:latin typeface="+mn-lt"/>
          </a:endParaRPr>
        </a:p>
      </dgm:t>
    </dgm:pt>
    <dgm:pt modelId="{D3F71A6D-3808-4FD1-A2A0-8F1BB1764209}" type="sibTrans" cxnId="{7BF1E1B8-5182-4190-A8D0-AE3861B56EFA}">
      <dgm:prSet/>
      <dgm:spPr/>
      <dgm:t>
        <a:bodyPr/>
        <a:lstStyle/>
        <a:p>
          <a:endParaRPr lang="de-DE">
            <a:latin typeface="+mn-lt"/>
          </a:endParaRPr>
        </a:p>
      </dgm:t>
    </dgm:pt>
    <dgm:pt modelId="{61B0B7E3-39FE-47E2-9FA6-83EEBEBC6DE2}">
      <dgm:prSet phldrT="[Text]"/>
      <dgm:spPr>
        <a:solidFill>
          <a:srgbClr val="FF5C33"/>
        </a:solidFill>
        <a:ln>
          <a:solidFill>
            <a:schemeClr val="bg1"/>
          </a:solidFill>
        </a:ln>
      </dgm:spPr>
      <dgm:t>
        <a:bodyPr/>
        <a:lstStyle/>
        <a:p>
          <a:r>
            <a:rPr lang="de-DE" b="1" dirty="0">
              <a:latin typeface="+mn-lt"/>
            </a:rPr>
            <a:t>Handel mit forschungsintensiven Pharmazeutika</a:t>
          </a:r>
        </a:p>
      </dgm:t>
    </dgm:pt>
    <dgm:pt modelId="{2A51DB40-6F3C-48E5-BF84-F59F81FCF492}" type="parTrans" cxnId="{6703F71A-83EE-4EF1-BC43-A77A6C41D267}">
      <dgm:prSet/>
      <dgm:spPr/>
      <dgm:t>
        <a:bodyPr/>
        <a:lstStyle/>
        <a:p>
          <a:endParaRPr lang="de-DE">
            <a:latin typeface="+mn-lt"/>
          </a:endParaRPr>
        </a:p>
      </dgm:t>
    </dgm:pt>
    <dgm:pt modelId="{92E2B9E6-BE79-418E-B402-D2BEA4A22B6B}" type="sibTrans" cxnId="{6703F71A-83EE-4EF1-BC43-A77A6C41D267}">
      <dgm:prSet/>
      <dgm:spPr/>
      <dgm:t>
        <a:bodyPr/>
        <a:lstStyle/>
        <a:p>
          <a:endParaRPr lang="de-DE">
            <a:latin typeface="+mn-lt"/>
          </a:endParaRPr>
        </a:p>
      </dgm:t>
    </dgm:pt>
    <dgm:pt modelId="{C7E8458F-F0ED-486F-BE8B-E55878B3FB44}">
      <dgm:prSet phldrT="[Text]" custT="1"/>
      <dgm:spPr>
        <a:solidFill>
          <a:srgbClr val="FFDED6">
            <a:alpha val="90000"/>
          </a:srgbClr>
        </a:solidFill>
        <a:ln>
          <a:noFill/>
        </a:ln>
      </dgm:spPr>
      <dgm:t>
        <a:bodyPr lIns="144000" tIns="36000" rIns="72000" bIns="36000"/>
        <a:lstStyle/>
        <a:p>
          <a:pPr marL="0" lvl="1" indent="-228600" algn="l" defTabSz="1066800">
            <a:lnSpc>
              <a:spcPct val="100000"/>
            </a:lnSpc>
            <a:spcBef>
              <a:spcPct val="0"/>
            </a:spcBef>
            <a:spcAft>
              <a:spcPts val="600"/>
            </a:spcAft>
            <a:buNone/>
          </a:pPr>
          <a:r>
            <a:rPr lang="de-DE" sz="2400" kern="1200" dirty="0">
              <a:solidFill>
                <a:srgbClr val="000000"/>
              </a:solidFill>
              <a:latin typeface="Source Sans Pro"/>
              <a:ea typeface="+mn-ea"/>
              <a:cs typeface="+mn-cs"/>
            </a:rPr>
            <a:t>Welthandelsanteil: 14,2 % - Platz 1 vor Schweiz, Irland und den USA</a:t>
          </a:r>
        </a:p>
      </dgm:t>
    </dgm:pt>
    <dgm:pt modelId="{8C992F18-6088-40B2-8B6B-0DBF5443E5BD}" type="parTrans" cxnId="{77C6D5DB-4638-4112-9100-D3A587670AA9}">
      <dgm:prSet/>
      <dgm:spPr/>
      <dgm:t>
        <a:bodyPr/>
        <a:lstStyle/>
        <a:p>
          <a:endParaRPr lang="de-DE">
            <a:latin typeface="+mn-lt"/>
          </a:endParaRPr>
        </a:p>
      </dgm:t>
    </dgm:pt>
    <dgm:pt modelId="{EC11A301-DB4D-4359-BA9D-B3A648FE4463}" type="sibTrans" cxnId="{77C6D5DB-4638-4112-9100-D3A587670AA9}">
      <dgm:prSet/>
      <dgm:spPr/>
      <dgm:t>
        <a:bodyPr/>
        <a:lstStyle/>
        <a:p>
          <a:endParaRPr lang="de-DE">
            <a:latin typeface="+mn-lt"/>
          </a:endParaRPr>
        </a:p>
      </dgm:t>
    </dgm:pt>
    <dgm:pt modelId="{3AD78DA9-5A8A-466F-BD62-A4DBC84E0593}" type="pres">
      <dgm:prSet presAssocID="{324124A4-5951-43E4-A020-2B0F01C2FC8A}" presName="Name0" presStyleCnt="0">
        <dgm:presLayoutVars>
          <dgm:dir/>
          <dgm:animLvl val="lvl"/>
          <dgm:resizeHandles val="exact"/>
        </dgm:presLayoutVars>
      </dgm:prSet>
      <dgm:spPr/>
    </dgm:pt>
    <dgm:pt modelId="{AAE6E778-9008-41E3-94EF-0FFDE808872A}" type="pres">
      <dgm:prSet presAssocID="{CF401B73-F62E-4091-A471-1A5D95CDC973}" presName="linNode" presStyleCnt="0"/>
      <dgm:spPr/>
    </dgm:pt>
    <dgm:pt modelId="{8C1C8786-48C8-474E-A307-2FA26DDADDA7}" type="pres">
      <dgm:prSet presAssocID="{CF401B73-F62E-4091-A471-1A5D95CDC973}" presName="parentText" presStyleLbl="node1" presStyleIdx="0" presStyleCnt="4">
        <dgm:presLayoutVars>
          <dgm:chMax val="1"/>
          <dgm:bulletEnabled val="1"/>
        </dgm:presLayoutVars>
      </dgm:prSet>
      <dgm:spPr/>
    </dgm:pt>
    <dgm:pt modelId="{421312E9-94B0-40A8-ADD1-F61D8856F4F0}" type="pres">
      <dgm:prSet presAssocID="{CF401B73-F62E-4091-A471-1A5D95CDC973}" presName="descendantText" presStyleLbl="alignAccFollowNode1" presStyleIdx="0" presStyleCnt="4" custLinFactNeighborX="-1254" custLinFactNeighborY="-33576">
        <dgm:presLayoutVars>
          <dgm:bulletEnabled val="1"/>
        </dgm:presLayoutVars>
      </dgm:prSet>
      <dgm:spPr/>
    </dgm:pt>
    <dgm:pt modelId="{C2FFF7D0-D357-434D-80D9-06DD8C9563F6}" type="pres">
      <dgm:prSet presAssocID="{1B175750-F5F1-4685-8B56-4CF9915B1AD2}" presName="sp" presStyleCnt="0"/>
      <dgm:spPr/>
    </dgm:pt>
    <dgm:pt modelId="{C8E5E1EA-7A0B-4E43-B789-AD2CB53F3648}" type="pres">
      <dgm:prSet presAssocID="{F24660F0-515C-4D53-8718-1F6044948EFE}" presName="linNode" presStyleCnt="0"/>
      <dgm:spPr/>
    </dgm:pt>
    <dgm:pt modelId="{E0C6603D-4173-4E5B-BC78-3AD50D31DD4E}" type="pres">
      <dgm:prSet presAssocID="{F24660F0-515C-4D53-8718-1F6044948EFE}" presName="parentText" presStyleLbl="node1" presStyleIdx="1" presStyleCnt="4">
        <dgm:presLayoutVars>
          <dgm:chMax val="1"/>
          <dgm:bulletEnabled val="1"/>
        </dgm:presLayoutVars>
      </dgm:prSet>
      <dgm:spPr/>
    </dgm:pt>
    <dgm:pt modelId="{71A86756-7CCA-4F95-8F53-497B8CFC096C}" type="pres">
      <dgm:prSet presAssocID="{F24660F0-515C-4D53-8718-1F6044948EFE}" presName="descendantText" presStyleLbl="alignAccFollowNode1" presStyleIdx="1" presStyleCnt="4">
        <dgm:presLayoutVars>
          <dgm:bulletEnabled val="1"/>
        </dgm:presLayoutVars>
      </dgm:prSet>
      <dgm:spPr/>
    </dgm:pt>
    <dgm:pt modelId="{2F20EF4B-17BC-4EB4-8443-8944D004175C}" type="pres">
      <dgm:prSet presAssocID="{FDB07D95-1E30-4DE6-94A5-D5DC1449517C}" presName="sp" presStyleCnt="0"/>
      <dgm:spPr/>
    </dgm:pt>
    <dgm:pt modelId="{0E0B9D24-F38C-466D-9FC5-C84B36252C78}" type="pres">
      <dgm:prSet presAssocID="{F225F8A6-CB02-4214-B3C6-6B731C3578A4}" presName="linNode" presStyleCnt="0"/>
      <dgm:spPr/>
    </dgm:pt>
    <dgm:pt modelId="{02EDBA98-45BC-4B94-82B5-D378D87A47F2}" type="pres">
      <dgm:prSet presAssocID="{F225F8A6-CB02-4214-B3C6-6B731C3578A4}" presName="parentText" presStyleLbl="node1" presStyleIdx="2" presStyleCnt="4">
        <dgm:presLayoutVars>
          <dgm:chMax val="1"/>
          <dgm:bulletEnabled val="1"/>
        </dgm:presLayoutVars>
      </dgm:prSet>
      <dgm:spPr/>
    </dgm:pt>
    <dgm:pt modelId="{919D1158-7B43-4D7A-9476-AAB9FC377B83}" type="pres">
      <dgm:prSet presAssocID="{F225F8A6-CB02-4214-B3C6-6B731C3578A4}" presName="descendantText" presStyleLbl="alignAccFollowNode1" presStyleIdx="2" presStyleCnt="4">
        <dgm:presLayoutVars>
          <dgm:bulletEnabled val="1"/>
        </dgm:presLayoutVars>
      </dgm:prSet>
      <dgm:spPr/>
    </dgm:pt>
    <dgm:pt modelId="{675C6E2D-945C-4758-A9AB-038E323C5BD8}" type="pres">
      <dgm:prSet presAssocID="{27234A7F-CE2E-427D-9C36-23CF51493A64}" presName="sp" presStyleCnt="0"/>
      <dgm:spPr/>
    </dgm:pt>
    <dgm:pt modelId="{B89544B2-E901-4BAB-968F-2091C7182AB3}" type="pres">
      <dgm:prSet presAssocID="{61B0B7E3-39FE-47E2-9FA6-83EEBEBC6DE2}" presName="linNode" presStyleCnt="0"/>
      <dgm:spPr/>
    </dgm:pt>
    <dgm:pt modelId="{C38CC0F9-C892-435D-ABF3-AD9CC8F98AE8}" type="pres">
      <dgm:prSet presAssocID="{61B0B7E3-39FE-47E2-9FA6-83EEBEBC6DE2}" presName="parentText" presStyleLbl="node1" presStyleIdx="3" presStyleCnt="4" custScaleX="100652">
        <dgm:presLayoutVars>
          <dgm:chMax val="1"/>
          <dgm:bulletEnabled val="1"/>
        </dgm:presLayoutVars>
      </dgm:prSet>
      <dgm:spPr/>
    </dgm:pt>
    <dgm:pt modelId="{0CB38F21-D79E-4B5E-BE3F-07D5AB82F102}" type="pres">
      <dgm:prSet presAssocID="{61B0B7E3-39FE-47E2-9FA6-83EEBEBC6DE2}" presName="descendantText" presStyleLbl="alignAccFollowNode1" presStyleIdx="3" presStyleCnt="4">
        <dgm:presLayoutVars>
          <dgm:bulletEnabled val="1"/>
        </dgm:presLayoutVars>
      </dgm:prSet>
      <dgm:spPr/>
    </dgm:pt>
  </dgm:ptLst>
  <dgm:cxnLst>
    <dgm:cxn modelId="{2293B30B-D5DC-4731-A0B4-3F381CEE63DB}" type="presOf" srcId="{CF401B73-F62E-4091-A471-1A5D95CDC973}" destId="{8C1C8786-48C8-474E-A307-2FA26DDADDA7}" srcOrd="0" destOrd="0" presId="urn:microsoft.com/office/officeart/2005/8/layout/vList5"/>
    <dgm:cxn modelId="{34C90312-72E5-460C-A280-BC5728DC5F6B}" type="presOf" srcId="{4A5B40AE-F7C3-4AA2-B5C5-7BCE816FDCD6}" destId="{919D1158-7B43-4D7A-9476-AAB9FC377B83}" srcOrd="0" destOrd="0" presId="urn:microsoft.com/office/officeart/2005/8/layout/vList5"/>
    <dgm:cxn modelId="{6FC1AD12-E2AC-445C-98EE-2E914DBCE474}" srcId="{F24660F0-515C-4D53-8718-1F6044948EFE}" destId="{02CA5E5C-6DF8-421D-9559-2837E9544BAE}" srcOrd="0" destOrd="0" parTransId="{AC5ADAF9-1B24-4CBF-9C21-3F1628CE736A}" sibTransId="{8E5A6C06-4413-400A-AB1C-5882CEA5D624}"/>
    <dgm:cxn modelId="{6703F71A-83EE-4EF1-BC43-A77A6C41D267}" srcId="{324124A4-5951-43E4-A020-2B0F01C2FC8A}" destId="{61B0B7E3-39FE-47E2-9FA6-83EEBEBC6DE2}" srcOrd="3" destOrd="0" parTransId="{2A51DB40-6F3C-48E5-BF84-F59F81FCF492}" sibTransId="{92E2B9E6-BE79-418E-B402-D2BEA4A22B6B}"/>
    <dgm:cxn modelId="{2ACA8340-590D-436B-8EFA-A41AC0F3A29B}" type="presOf" srcId="{324124A4-5951-43E4-A020-2B0F01C2FC8A}" destId="{3AD78DA9-5A8A-466F-BD62-A4DBC84E0593}" srcOrd="0" destOrd="0" presId="urn:microsoft.com/office/officeart/2005/8/layout/vList5"/>
    <dgm:cxn modelId="{3C398341-76BE-4FD1-899C-C2CB62B632B0}" type="presOf" srcId="{61B0B7E3-39FE-47E2-9FA6-83EEBEBC6DE2}" destId="{C38CC0F9-C892-435D-ABF3-AD9CC8F98AE8}" srcOrd="0" destOrd="0" presId="urn:microsoft.com/office/officeart/2005/8/layout/vList5"/>
    <dgm:cxn modelId="{C9582F50-D104-4F80-AEDC-E55B7D01ADDA}" srcId="{324124A4-5951-43E4-A020-2B0F01C2FC8A}" destId="{F225F8A6-CB02-4214-B3C6-6B731C3578A4}" srcOrd="2" destOrd="0" parTransId="{BA614338-6295-4A50-A6E1-D3800A8A9B3F}" sibTransId="{27234A7F-CE2E-427D-9C36-23CF51493A64}"/>
    <dgm:cxn modelId="{F3BEFD76-4EEA-4CB6-BA6F-E23ABA8AECB7}" srcId="{CF401B73-F62E-4091-A471-1A5D95CDC973}" destId="{970D9AB2-698F-41AA-B5B5-235931360471}" srcOrd="0" destOrd="0" parTransId="{5C124C22-3408-498A-B2E3-76D0AE669677}" sibTransId="{A467B3A8-D3DE-4F19-845D-3400D86460FC}"/>
    <dgm:cxn modelId="{AAF8F677-7266-463D-84CB-76A502F3EF70}" type="presOf" srcId="{C7E8458F-F0ED-486F-BE8B-E55878B3FB44}" destId="{0CB38F21-D79E-4B5E-BE3F-07D5AB82F102}" srcOrd="0" destOrd="0" presId="urn:microsoft.com/office/officeart/2005/8/layout/vList5"/>
    <dgm:cxn modelId="{0D85D87B-2060-4620-B6DC-815351F029E8}" srcId="{324124A4-5951-43E4-A020-2B0F01C2FC8A}" destId="{CF401B73-F62E-4091-A471-1A5D95CDC973}" srcOrd="0" destOrd="0" parTransId="{C25C38CD-4795-4EDE-9508-639D8F7A06D3}" sibTransId="{1B175750-F5F1-4685-8B56-4CF9915B1AD2}"/>
    <dgm:cxn modelId="{A3BCA0A4-EBD4-45A6-B158-8153E494CC59}" type="presOf" srcId="{F24660F0-515C-4D53-8718-1F6044948EFE}" destId="{E0C6603D-4173-4E5B-BC78-3AD50D31DD4E}" srcOrd="0" destOrd="0" presId="urn:microsoft.com/office/officeart/2005/8/layout/vList5"/>
    <dgm:cxn modelId="{7BF1E1B8-5182-4190-A8D0-AE3861B56EFA}" srcId="{F225F8A6-CB02-4214-B3C6-6B731C3578A4}" destId="{4A5B40AE-F7C3-4AA2-B5C5-7BCE816FDCD6}" srcOrd="0" destOrd="0" parTransId="{139A2AAF-4ADB-417F-A9D6-F4C6EE1634C2}" sibTransId="{D3F71A6D-3808-4FD1-A2A0-8F1BB1764209}"/>
    <dgm:cxn modelId="{5CC4AED3-1EB0-43FC-B6C4-5AA9DB0923B3}" type="presOf" srcId="{02CA5E5C-6DF8-421D-9559-2837E9544BAE}" destId="{71A86756-7CCA-4F95-8F53-497B8CFC096C}" srcOrd="0" destOrd="0" presId="urn:microsoft.com/office/officeart/2005/8/layout/vList5"/>
    <dgm:cxn modelId="{77C6D5DB-4638-4112-9100-D3A587670AA9}" srcId="{61B0B7E3-39FE-47E2-9FA6-83EEBEBC6DE2}" destId="{C7E8458F-F0ED-486F-BE8B-E55878B3FB44}" srcOrd="0" destOrd="0" parTransId="{8C992F18-6088-40B2-8B6B-0DBF5443E5BD}" sibTransId="{EC11A301-DB4D-4359-BA9D-B3A648FE4463}"/>
    <dgm:cxn modelId="{151B6ADD-7A6E-492A-9EA5-ABB5AE3BF5D4}" srcId="{324124A4-5951-43E4-A020-2B0F01C2FC8A}" destId="{F24660F0-515C-4D53-8718-1F6044948EFE}" srcOrd="1" destOrd="0" parTransId="{97E47A5F-0EDE-4A42-A47E-3B4C03CAB77A}" sibTransId="{FDB07D95-1E30-4DE6-94A5-D5DC1449517C}"/>
    <dgm:cxn modelId="{C98F1EE2-6B9D-49F9-AF91-0DFAA02E6AD1}" type="presOf" srcId="{F225F8A6-CB02-4214-B3C6-6B731C3578A4}" destId="{02EDBA98-45BC-4B94-82B5-D378D87A47F2}" srcOrd="0" destOrd="0" presId="urn:microsoft.com/office/officeart/2005/8/layout/vList5"/>
    <dgm:cxn modelId="{70F1A3E9-E053-4B79-B18C-3E3337B7FE6D}" type="presOf" srcId="{970D9AB2-698F-41AA-B5B5-235931360471}" destId="{421312E9-94B0-40A8-ADD1-F61D8856F4F0}" srcOrd="0" destOrd="0" presId="urn:microsoft.com/office/officeart/2005/8/layout/vList5"/>
    <dgm:cxn modelId="{7F4ED8E4-6FB1-45E5-9572-FDC5FAB9ED46}" type="presParOf" srcId="{3AD78DA9-5A8A-466F-BD62-A4DBC84E0593}" destId="{AAE6E778-9008-41E3-94EF-0FFDE808872A}" srcOrd="0" destOrd="0" presId="urn:microsoft.com/office/officeart/2005/8/layout/vList5"/>
    <dgm:cxn modelId="{4BA59BCD-B0F9-43AE-920B-F7218268039C}" type="presParOf" srcId="{AAE6E778-9008-41E3-94EF-0FFDE808872A}" destId="{8C1C8786-48C8-474E-A307-2FA26DDADDA7}" srcOrd="0" destOrd="0" presId="urn:microsoft.com/office/officeart/2005/8/layout/vList5"/>
    <dgm:cxn modelId="{7C419A7B-445D-4A3B-A216-0CC1A4371DF1}" type="presParOf" srcId="{AAE6E778-9008-41E3-94EF-0FFDE808872A}" destId="{421312E9-94B0-40A8-ADD1-F61D8856F4F0}" srcOrd="1" destOrd="0" presId="urn:microsoft.com/office/officeart/2005/8/layout/vList5"/>
    <dgm:cxn modelId="{486053BA-F9D5-4801-8203-14C138B446D2}" type="presParOf" srcId="{3AD78DA9-5A8A-466F-BD62-A4DBC84E0593}" destId="{C2FFF7D0-D357-434D-80D9-06DD8C9563F6}" srcOrd="1" destOrd="0" presId="urn:microsoft.com/office/officeart/2005/8/layout/vList5"/>
    <dgm:cxn modelId="{100BB71C-CA8E-46A8-A73B-333BDD3EC8AE}" type="presParOf" srcId="{3AD78DA9-5A8A-466F-BD62-A4DBC84E0593}" destId="{C8E5E1EA-7A0B-4E43-B789-AD2CB53F3648}" srcOrd="2" destOrd="0" presId="urn:microsoft.com/office/officeart/2005/8/layout/vList5"/>
    <dgm:cxn modelId="{A8AFB657-95F1-4B33-B093-7484BF859C3A}" type="presParOf" srcId="{C8E5E1EA-7A0B-4E43-B789-AD2CB53F3648}" destId="{E0C6603D-4173-4E5B-BC78-3AD50D31DD4E}" srcOrd="0" destOrd="0" presId="urn:microsoft.com/office/officeart/2005/8/layout/vList5"/>
    <dgm:cxn modelId="{58C67F79-3AA3-4CC4-8E4B-4245ED7757A2}" type="presParOf" srcId="{C8E5E1EA-7A0B-4E43-B789-AD2CB53F3648}" destId="{71A86756-7CCA-4F95-8F53-497B8CFC096C}" srcOrd="1" destOrd="0" presId="urn:microsoft.com/office/officeart/2005/8/layout/vList5"/>
    <dgm:cxn modelId="{63C46D20-5F53-4AD2-910A-D16F8B901F26}" type="presParOf" srcId="{3AD78DA9-5A8A-466F-BD62-A4DBC84E0593}" destId="{2F20EF4B-17BC-4EB4-8443-8944D004175C}" srcOrd="3" destOrd="0" presId="urn:microsoft.com/office/officeart/2005/8/layout/vList5"/>
    <dgm:cxn modelId="{AB3EEC4B-683A-443F-BA63-F95DF745DDEA}" type="presParOf" srcId="{3AD78DA9-5A8A-466F-BD62-A4DBC84E0593}" destId="{0E0B9D24-F38C-466D-9FC5-C84B36252C78}" srcOrd="4" destOrd="0" presId="urn:microsoft.com/office/officeart/2005/8/layout/vList5"/>
    <dgm:cxn modelId="{01A81D3F-7DFE-4F9B-AC70-E3FA6D40613D}" type="presParOf" srcId="{0E0B9D24-F38C-466D-9FC5-C84B36252C78}" destId="{02EDBA98-45BC-4B94-82B5-D378D87A47F2}" srcOrd="0" destOrd="0" presId="urn:microsoft.com/office/officeart/2005/8/layout/vList5"/>
    <dgm:cxn modelId="{ADD6D46F-0F64-456C-934D-E95DDF37F388}" type="presParOf" srcId="{0E0B9D24-F38C-466D-9FC5-C84B36252C78}" destId="{919D1158-7B43-4D7A-9476-AAB9FC377B83}" srcOrd="1" destOrd="0" presId="urn:microsoft.com/office/officeart/2005/8/layout/vList5"/>
    <dgm:cxn modelId="{DE68FAEF-5D25-4D96-8F73-0CEA19F8472B}" type="presParOf" srcId="{3AD78DA9-5A8A-466F-BD62-A4DBC84E0593}" destId="{675C6E2D-945C-4758-A9AB-038E323C5BD8}" srcOrd="5" destOrd="0" presId="urn:microsoft.com/office/officeart/2005/8/layout/vList5"/>
    <dgm:cxn modelId="{1B47678E-DCB5-49AF-A7BF-A40CB5308C48}" type="presParOf" srcId="{3AD78DA9-5A8A-466F-BD62-A4DBC84E0593}" destId="{B89544B2-E901-4BAB-968F-2091C7182AB3}" srcOrd="6" destOrd="0" presId="urn:microsoft.com/office/officeart/2005/8/layout/vList5"/>
    <dgm:cxn modelId="{F1277C56-4F26-4F6A-AD2E-F8F22FAEE6AB}" type="presParOf" srcId="{B89544B2-E901-4BAB-968F-2091C7182AB3}" destId="{C38CC0F9-C892-435D-ABF3-AD9CC8F98AE8}" srcOrd="0" destOrd="0" presId="urn:microsoft.com/office/officeart/2005/8/layout/vList5"/>
    <dgm:cxn modelId="{6C4481DF-FC5C-41B9-844E-632707532D4E}" type="presParOf" srcId="{B89544B2-E901-4BAB-968F-2091C7182AB3}" destId="{0CB38F21-D79E-4B5E-BE3F-07D5AB82F102}" srcOrd="1" destOrd="0" presId="urn:microsoft.com/office/officeart/2005/8/layout/vList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3640A74-ACB7-482A-974C-6761F38555C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de-DE"/>
        </a:p>
      </dgm:t>
    </dgm:pt>
    <dgm:pt modelId="{0A7534F5-F362-4645-81F8-BFE4DE757BF1}">
      <dgm:prSet phldrT="[Text]" custT="1"/>
      <dgm:spPr/>
      <dgm:t>
        <a:bodyPr/>
        <a:lstStyle/>
        <a:p>
          <a:r>
            <a:rPr lang="de-DE" sz="1800" b="1" dirty="0"/>
            <a:t>Wirtschaft: 75,8 Mrd.</a:t>
          </a:r>
        </a:p>
      </dgm:t>
    </dgm:pt>
    <dgm:pt modelId="{57232035-D55D-426A-8281-5C429BF69E45}" type="parTrans" cxnId="{880CF1B8-691C-4DD0-82BE-2A79C8B654F1}">
      <dgm:prSet/>
      <dgm:spPr/>
      <dgm:t>
        <a:bodyPr/>
        <a:lstStyle/>
        <a:p>
          <a:endParaRPr lang="de-DE" sz="1800" b="1"/>
        </a:p>
      </dgm:t>
    </dgm:pt>
    <dgm:pt modelId="{68F7C6E9-28D6-44D3-930E-93D30952819F}" type="sibTrans" cxnId="{880CF1B8-691C-4DD0-82BE-2A79C8B654F1}">
      <dgm:prSet/>
      <dgm:spPr/>
      <dgm:t>
        <a:bodyPr/>
        <a:lstStyle/>
        <a:p>
          <a:endParaRPr lang="de-DE" sz="1800" b="1"/>
        </a:p>
      </dgm:t>
    </dgm:pt>
    <dgm:pt modelId="{EF557F76-E2C9-4C27-80CC-EBA6D8367E78}">
      <dgm:prSet phldrT="[Text]" custT="1"/>
      <dgm:spPr/>
      <dgm:t>
        <a:bodyPr/>
        <a:lstStyle/>
        <a:p>
          <a:r>
            <a:rPr lang="de-DE" sz="1800" b="1" dirty="0"/>
            <a:t>Hochschulen: 20,7 Mrd.</a:t>
          </a:r>
        </a:p>
      </dgm:t>
    </dgm:pt>
    <dgm:pt modelId="{996BA6FF-A95C-4D99-9F6A-D0892C80935A}" type="parTrans" cxnId="{5E990F99-DBA2-432F-96CC-6722A9F6E1B0}">
      <dgm:prSet/>
      <dgm:spPr/>
      <dgm:t>
        <a:bodyPr/>
        <a:lstStyle/>
        <a:p>
          <a:endParaRPr lang="de-DE" sz="1800" b="1"/>
        </a:p>
      </dgm:t>
    </dgm:pt>
    <dgm:pt modelId="{2EC33730-DDBE-47C0-A9BB-F447E2F1F4D6}" type="sibTrans" cxnId="{5E990F99-DBA2-432F-96CC-6722A9F6E1B0}">
      <dgm:prSet/>
      <dgm:spPr/>
      <dgm:t>
        <a:bodyPr/>
        <a:lstStyle/>
        <a:p>
          <a:endParaRPr lang="de-DE" sz="1800" b="1"/>
        </a:p>
      </dgm:t>
    </dgm:pt>
    <dgm:pt modelId="{2EA91FFE-E6AA-42AC-BF29-5181608D0059}">
      <dgm:prSet phldrT="[Text]" custT="1"/>
      <dgm:spPr/>
      <dgm:t>
        <a:bodyPr/>
        <a:lstStyle/>
        <a:p>
          <a:r>
            <a:rPr lang="de-DE" sz="1800" b="1" dirty="0"/>
            <a:t>Staat: 16,8 Mrd. </a:t>
          </a:r>
        </a:p>
      </dgm:t>
    </dgm:pt>
    <dgm:pt modelId="{958C2705-C13E-4C7E-8645-34DBFB941C23}" type="parTrans" cxnId="{FB10F67A-5AE9-434C-B907-7212A248418B}">
      <dgm:prSet/>
      <dgm:spPr/>
      <dgm:t>
        <a:bodyPr/>
        <a:lstStyle/>
        <a:p>
          <a:endParaRPr lang="de-DE" sz="1800" b="1"/>
        </a:p>
      </dgm:t>
    </dgm:pt>
    <dgm:pt modelId="{0FC0EC11-E036-4FE2-8F4F-1D8B0F2F5CF4}" type="sibTrans" cxnId="{FB10F67A-5AE9-434C-B907-7212A248418B}">
      <dgm:prSet/>
      <dgm:spPr/>
      <dgm:t>
        <a:bodyPr/>
        <a:lstStyle/>
        <a:p>
          <a:endParaRPr lang="de-DE" sz="1800" b="1"/>
        </a:p>
      </dgm:t>
    </dgm:pt>
    <dgm:pt modelId="{B6533E5B-18B6-4391-AA75-0AD1DFDA9E0E}" type="pres">
      <dgm:prSet presAssocID="{13640A74-ACB7-482A-974C-6761F38555C4}" presName="linear" presStyleCnt="0">
        <dgm:presLayoutVars>
          <dgm:animLvl val="lvl"/>
          <dgm:resizeHandles val="exact"/>
        </dgm:presLayoutVars>
      </dgm:prSet>
      <dgm:spPr/>
    </dgm:pt>
    <dgm:pt modelId="{5C3DB5E0-0619-46BC-9FD5-D82D2E36376D}" type="pres">
      <dgm:prSet presAssocID="{0A7534F5-F362-4645-81F8-BFE4DE757BF1}" presName="parentText" presStyleLbl="node1" presStyleIdx="0" presStyleCnt="3" custScaleY="229627">
        <dgm:presLayoutVars>
          <dgm:chMax val="0"/>
          <dgm:bulletEnabled val="1"/>
        </dgm:presLayoutVars>
      </dgm:prSet>
      <dgm:spPr/>
    </dgm:pt>
    <dgm:pt modelId="{7326F37E-03C0-44D4-8B71-BE5514A06226}" type="pres">
      <dgm:prSet presAssocID="{68F7C6E9-28D6-44D3-930E-93D30952819F}" presName="spacer" presStyleCnt="0"/>
      <dgm:spPr/>
    </dgm:pt>
    <dgm:pt modelId="{AE288143-93A8-482C-8E20-D8BB8314EA26}" type="pres">
      <dgm:prSet presAssocID="{2EA91FFE-E6AA-42AC-BF29-5181608D0059}" presName="parentText" presStyleLbl="node1" presStyleIdx="1" presStyleCnt="3" custScaleY="229627">
        <dgm:presLayoutVars>
          <dgm:chMax val="0"/>
          <dgm:bulletEnabled val="1"/>
        </dgm:presLayoutVars>
      </dgm:prSet>
      <dgm:spPr/>
    </dgm:pt>
    <dgm:pt modelId="{C08CEDD5-4286-4B53-9955-3F8AC3133394}" type="pres">
      <dgm:prSet presAssocID="{0FC0EC11-E036-4FE2-8F4F-1D8B0F2F5CF4}" presName="spacer" presStyleCnt="0"/>
      <dgm:spPr/>
    </dgm:pt>
    <dgm:pt modelId="{73BAB05A-747C-4BE2-9041-600716456568}" type="pres">
      <dgm:prSet presAssocID="{EF557F76-E2C9-4C27-80CC-EBA6D8367E78}" presName="parentText" presStyleLbl="node1" presStyleIdx="2" presStyleCnt="3" custScaleY="229627">
        <dgm:presLayoutVars>
          <dgm:chMax val="0"/>
          <dgm:bulletEnabled val="1"/>
        </dgm:presLayoutVars>
      </dgm:prSet>
      <dgm:spPr/>
    </dgm:pt>
  </dgm:ptLst>
  <dgm:cxnLst>
    <dgm:cxn modelId="{16A52200-9976-4FC9-9904-4F888015C8BA}" type="presOf" srcId="{2EA91FFE-E6AA-42AC-BF29-5181608D0059}" destId="{AE288143-93A8-482C-8E20-D8BB8314EA26}" srcOrd="0" destOrd="0" presId="urn:microsoft.com/office/officeart/2005/8/layout/vList2"/>
    <dgm:cxn modelId="{D37F1E5E-270A-4345-8F14-47F8B77F33C5}" type="presOf" srcId="{0A7534F5-F362-4645-81F8-BFE4DE757BF1}" destId="{5C3DB5E0-0619-46BC-9FD5-D82D2E36376D}" srcOrd="0" destOrd="0" presId="urn:microsoft.com/office/officeart/2005/8/layout/vList2"/>
    <dgm:cxn modelId="{CA7DCA6D-EAAD-4493-99EE-11BD9FEF26C2}" type="presOf" srcId="{13640A74-ACB7-482A-974C-6761F38555C4}" destId="{B6533E5B-18B6-4391-AA75-0AD1DFDA9E0E}" srcOrd="0" destOrd="0" presId="urn:microsoft.com/office/officeart/2005/8/layout/vList2"/>
    <dgm:cxn modelId="{FB10F67A-5AE9-434C-B907-7212A248418B}" srcId="{13640A74-ACB7-482A-974C-6761F38555C4}" destId="{2EA91FFE-E6AA-42AC-BF29-5181608D0059}" srcOrd="1" destOrd="0" parTransId="{958C2705-C13E-4C7E-8645-34DBFB941C23}" sibTransId="{0FC0EC11-E036-4FE2-8F4F-1D8B0F2F5CF4}"/>
    <dgm:cxn modelId="{5E990F99-DBA2-432F-96CC-6722A9F6E1B0}" srcId="{13640A74-ACB7-482A-974C-6761F38555C4}" destId="{EF557F76-E2C9-4C27-80CC-EBA6D8367E78}" srcOrd="2" destOrd="0" parTransId="{996BA6FF-A95C-4D99-9F6A-D0892C80935A}" sibTransId="{2EC33730-DDBE-47C0-A9BB-F447E2F1F4D6}"/>
    <dgm:cxn modelId="{880CF1B8-691C-4DD0-82BE-2A79C8B654F1}" srcId="{13640A74-ACB7-482A-974C-6761F38555C4}" destId="{0A7534F5-F362-4645-81F8-BFE4DE757BF1}" srcOrd="0" destOrd="0" parTransId="{57232035-D55D-426A-8281-5C429BF69E45}" sibTransId="{68F7C6E9-28D6-44D3-930E-93D30952819F}"/>
    <dgm:cxn modelId="{F1C818E7-9919-4B91-9D0A-132EA429244C}" type="presOf" srcId="{EF557F76-E2C9-4C27-80CC-EBA6D8367E78}" destId="{73BAB05A-747C-4BE2-9041-600716456568}" srcOrd="0" destOrd="0" presId="urn:microsoft.com/office/officeart/2005/8/layout/vList2"/>
    <dgm:cxn modelId="{11DA76A2-E0E1-4932-8BFB-22612FCEA41D}" type="presParOf" srcId="{B6533E5B-18B6-4391-AA75-0AD1DFDA9E0E}" destId="{5C3DB5E0-0619-46BC-9FD5-D82D2E36376D}" srcOrd="0" destOrd="0" presId="urn:microsoft.com/office/officeart/2005/8/layout/vList2"/>
    <dgm:cxn modelId="{713AC047-115E-4362-B66A-46C4D4C33076}" type="presParOf" srcId="{B6533E5B-18B6-4391-AA75-0AD1DFDA9E0E}" destId="{7326F37E-03C0-44D4-8B71-BE5514A06226}" srcOrd="1" destOrd="0" presId="urn:microsoft.com/office/officeart/2005/8/layout/vList2"/>
    <dgm:cxn modelId="{149B62E3-D860-4F03-BFCE-3A3C0B586E42}" type="presParOf" srcId="{B6533E5B-18B6-4391-AA75-0AD1DFDA9E0E}" destId="{AE288143-93A8-482C-8E20-D8BB8314EA26}" srcOrd="2" destOrd="0" presId="urn:microsoft.com/office/officeart/2005/8/layout/vList2"/>
    <dgm:cxn modelId="{6A399D6E-354C-4D60-B91C-9AC9423AEEC7}" type="presParOf" srcId="{B6533E5B-18B6-4391-AA75-0AD1DFDA9E0E}" destId="{C08CEDD5-4286-4B53-9955-3F8AC3133394}" srcOrd="3" destOrd="0" presId="urn:microsoft.com/office/officeart/2005/8/layout/vList2"/>
    <dgm:cxn modelId="{4EADBFC0-9B88-4A88-8346-726AD5F8D5F1}" type="presParOf" srcId="{B6533E5B-18B6-4391-AA75-0AD1DFDA9E0E}" destId="{73BAB05A-747C-4BE2-9041-600716456568}" srcOrd="4"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1312E9-94B0-40A8-ADD1-F61D8856F4F0}">
      <dsp:nvSpPr>
        <dsp:cNvPr id="0" name=""/>
        <dsp:cNvSpPr/>
      </dsp:nvSpPr>
      <dsp:spPr>
        <a:xfrm rot="5400000">
          <a:off x="7070449" y="-3103186"/>
          <a:ext cx="936107" cy="7142480"/>
        </a:xfrm>
        <a:prstGeom prst="round2SameRect">
          <a:avLst/>
        </a:prstGeom>
        <a:solidFill>
          <a:srgbClr val="CCDBEA">
            <a:alpha val="90000"/>
          </a:srgb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4000" tIns="36000" rIns="72000" bIns="36000" numCol="1" spcCol="1270" anchor="ctr" anchorCtr="0">
          <a:noAutofit/>
        </a:bodyPr>
        <a:lstStyle/>
        <a:p>
          <a:pPr marL="0" lvl="1" indent="-230400" algn="l" defTabSz="1066800">
            <a:lnSpc>
              <a:spcPct val="100000"/>
            </a:lnSpc>
            <a:spcBef>
              <a:spcPct val="0"/>
            </a:spcBef>
            <a:spcAft>
              <a:spcPts val="600"/>
            </a:spcAft>
            <a:buFontTx/>
            <a:buNone/>
          </a:pPr>
          <a:r>
            <a:rPr lang="de-DE" sz="2400" kern="1200" dirty="0">
              <a:solidFill>
                <a:schemeClr val="tx1"/>
              </a:solidFill>
              <a:latin typeface="+mn-lt"/>
            </a:rPr>
            <a:t>Weltanteil: 7,3 % - Platz 5 hinter USA, Japan, China, und Korea</a:t>
          </a:r>
        </a:p>
      </dsp:txBody>
      <dsp:txXfrm rot="-5400000">
        <a:off x="3967263" y="45697"/>
        <a:ext cx="7096783" cy="844713"/>
      </dsp:txXfrm>
    </dsp:sp>
    <dsp:sp modelId="{8C1C8786-48C8-474E-A307-2FA26DDADDA7}">
      <dsp:nvSpPr>
        <dsp:cNvPr id="0" name=""/>
        <dsp:cNvSpPr/>
      </dsp:nvSpPr>
      <dsp:spPr>
        <a:xfrm>
          <a:off x="0" y="2432"/>
          <a:ext cx="4017645" cy="1170134"/>
        </a:xfrm>
        <a:prstGeom prst="roundRect">
          <a:avLst/>
        </a:prstGeom>
        <a:solidFill>
          <a:srgbClr val="004A94"/>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de-DE" sz="2400" b="1" kern="1200" dirty="0">
              <a:latin typeface="+mn-lt"/>
            </a:rPr>
            <a:t>Patente</a:t>
          </a:r>
        </a:p>
      </dsp:txBody>
      <dsp:txXfrm>
        <a:off x="57121" y="59553"/>
        <a:ext cx="3903403" cy="1055892"/>
      </dsp:txXfrm>
    </dsp:sp>
    <dsp:sp modelId="{71A86756-7CCA-4F95-8F53-497B8CFC096C}">
      <dsp:nvSpPr>
        <dsp:cNvPr id="0" name=""/>
        <dsp:cNvSpPr/>
      </dsp:nvSpPr>
      <dsp:spPr>
        <a:xfrm rot="5400000">
          <a:off x="7120831" y="-1755098"/>
          <a:ext cx="936107" cy="7142480"/>
        </a:xfrm>
        <a:prstGeom prst="round2SameRect">
          <a:avLst/>
        </a:prstGeom>
        <a:solidFill>
          <a:srgbClr val="F0D2E0">
            <a:alpha val="90000"/>
          </a:srgb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4000" tIns="36000" rIns="72000" bIns="36000" numCol="1" spcCol="1270" anchor="ctr" anchorCtr="0">
          <a:noAutofit/>
        </a:bodyPr>
        <a:lstStyle/>
        <a:p>
          <a:pPr marL="228600" lvl="1" indent="-228600" algn="l" defTabSz="1066800">
            <a:lnSpc>
              <a:spcPct val="100000"/>
            </a:lnSpc>
            <a:spcBef>
              <a:spcPct val="0"/>
            </a:spcBef>
            <a:spcAft>
              <a:spcPts val="600"/>
            </a:spcAft>
            <a:buNone/>
          </a:pPr>
          <a:r>
            <a:rPr lang="de-DE" sz="2400" kern="1200" dirty="0">
              <a:solidFill>
                <a:schemeClr val="tx1"/>
              </a:solidFill>
              <a:latin typeface="+mn-lt"/>
            </a:rPr>
            <a:t>Weltanteil: 4,8 % - Platz 4 hinter China, USA, Indien</a:t>
          </a:r>
        </a:p>
      </dsp:txBody>
      <dsp:txXfrm rot="-5400000">
        <a:off x="4017645" y="1393785"/>
        <a:ext cx="7096783" cy="844713"/>
      </dsp:txXfrm>
    </dsp:sp>
    <dsp:sp modelId="{E0C6603D-4173-4E5B-BC78-3AD50D31DD4E}">
      <dsp:nvSpPr>
        <dsp:cNvPr id="0" name=""/>
        <dsp:cNvSpPr/>
      </dsp:nvSpPr>
      <dsp:spPr>
        <a:xfrm>
          <a:off x="0" y="1231074"/>
          <a:ext cx="4017645" cy="1170134"/>
        </a:xfrm>
        <a:prstGeom prst="roundRect">
          <a:avLst/>
        </a:prstGeom>
        <a:solidFill>
          <a:srgbClr val="B22063"/>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de-DE" sz="2200" b="1" kern="1200" dirty="0">
              <a:latin typeface="+mn-lt"/>
            </a:rPr>
            <a:t>Publikationen (2022)</a:t>
          </a:r>
        </a:p>
      </dsp:txBody>
      <dsp:txXfrm>
        <a:off x="57121" y="1288195"/>
        <a:ext cx="3903403" cy="1055892"/>
      </dsp:txXfrm>
    </dsp:sp>
    <dsp:sp modelId="{919D1158-7B43-4D7A-9476-AAB9FC377B83}">
      <dsp:nvSpPr>
        <dsp:cNvPr id="0" name=""/>
        <dsp:cNvSpPr/>
      </dsp:nvSpPr>
      <dsp:spPr>
        <a:xfrm rot="5400000">
          <a:off x="7120831" y="-526456"/>
          <a:ext cx="936107" cy="7142480"/>
        </a:xfrm>
        <a:prstGeom prst="round2SameRect">
          <a:avLst/>
        </a:prstGeom>
        <a:solidFill>
          <a:srgbClr val="D0E2E4">
            <a:alpha val="90000"/>
          </a:srgb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4000" tIns="36000" rIns="72000" bIns="36000" numCol="1" spcCol="1270" anchor="ctr" anchorCtr="0">
          <a:noAutofit/>
        </a:bodyPr>
        <a:lstStyle/>
        <a:p>
          <a:pPr marL="0" lvl="1" indent="-228600" algn="l" defTabSz="1066800">
            <a:lnSpc>
              <a:spcPct val="100000"/>
            </a:lnSpc>
            <a:spcBef>
              <a:spcPct val="0"/>
            </a:spcBef>
            <a:spcAft>
              <a:spcPts val="600"/>
            </a:spcAft>
            <a:buNone/>
          </a:pPr>
          <a:r>
            <a:rPr lang="de-DE" sz="2400" kern="1200" dirty="0">
              <a:solidFill>
                <a:schemeClr val="tx1"/>
              </a:solidFill>
              <a:latin typeface="+mn-lt"/>
            </a:rPr>
            <a:t>Welthandelsanteil: 8,4 % - Platz 3 hinter China und den USA</a:t>
          </a:r>
        </a:p>
      </dsp:txBody>
      <dsp:txXfrm rot="-5400000">
        <a:off x="4017645" y="2622427"/>
        <a:ext cx="7096783" cy="844713"/>
      </dsp:txXfrm>
    </dsp:sp>
    <dsp:sp modelId="{02EDBA98-45BC-4B94-82B5-D378D87A47F2}">
      <dsp:nvSpPr>
        <dsp:cNvPr id="0" name=""/>
        <dsp:cNvSpPr/>
      </dsp:nvSpPr>
      <dsp:spPr>
        <a:xfrm>
          <a:off x="0" y="2459715"/>
          <a:ext cx="4017645" cy="1170134"/>
        </a:xfrm>
        <a:prstGeom prst="roundRect">
          <a:avLst/>
        </a:prstGeom>
        <a:solidFill>
          <a:srgbClr val="166E79"/>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de-DE" sz="2200" b="1" kern="1200" dirty="0">
              <a:latin typeface="+mn-lt"/>
            </a:rPr>
            <a:t>Handel mit forschungsintensiven Chemiewaren</a:t>
          </a:r>
        </a:p>
      </dsp:txBody>
      <dsp:txXfrm>
        <a:off x="57121" y="2516836"/>
        <a:ext cx="3903403" cy="1055892"/>
      </dsp:txXfrm>
    </dsp:sp>
    <dsp:sp modelId="{0CB38F21-D79E-4B5E-BE3F-07D5AB82F102}">
      <dsp:nvSpPr>
        <dsp:cNvPr id="0" name=""/>
        <dsp:cNvSpPr/>
      </dsp:nvSpPr>
      <dsp:spPr>
        <a:xfrm rot="5400000">
          <a:off x="7124716" y="712647"/>
          <a:ext cx="936107" cy="7121554"/>
        </a:xfrm>
        <a:prstGeom prst="round2SameRect">
          <a:avLst/>
        </a:prstGeom>
        <a:solidFill>
          <a:srgbClr val="FFDED6">
            <a:alpha val="90000"/>
          </a:srgb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4000" tIns="36000" rIns="72000" bIns="36000" numCol="1" spcCol="1270" anchor="ctr" anchorCtr="0">
          <a:noAutofit/>
        </a:bodyPr>
        <a:lstStyle/>
        <a:p>
          <a:pPr marL="0" lvl="1" indent="-228600" algn="l" defTabSz="1066800">
            <a:lnSpc>
              <a:spcPct val="100000"/>
            </a:lnSpc>
            <a:spcBef>
              <a:spcPct val="0"/>
            </a:spcBef>
            <a:spcAft>
              <a:spcPts val="600"/>
            </a:spcAft>
            <a:buNone/>
          </a:pPr>
          <a:r>
            <a:rPr lang="de-DE" sz="2400" kern="1200" dirty="0">
              <a:solidFill>
                <a:srgbClr val="000000"/>
              </a:solidFill>
              <a:latin typeface="Source Sans Pro"/>
              <a:ea typeface="+mn-ea"/>
              <a:cs typeface="+mn-cs"/>
            </a:rPr>
            <a:t>Welthandelsanteil: 14,2 % - Platz 1 vor Schweiz, Irland und den USA</a:t>
          </a:r>
        </a:p>
      </dsp:txBody>
      <dsp:txXfrm rot="-5400000">
        <a:off x="4031993" y="3851068"/>
        <a:ext cx="7075857" cy="844713"/>
      </dsp:txXfrm>
    </dsp:sp>
    <dsp:sp modelId="{C38CC0F9-C892-435D-ABF3-AD9CC8F98AE8}">
      <dsp:nvSpPr>
        <dsp:cNvPr id="0" name=""/>
        <dsp:cNvSpPr/>
      </dsp:nvSpPr>
      <dsp:spPr>
        <a:xfrm>
          <a:off x="0" y="3688357"/>
          <a:ext cx="4031992" cy="1170134"/>
        </a:xfrm>
        <a:prstGeom prst="roundRect">
          <a:avLst/>
        </a:prstGeom>
        <a:solidFill>
          <a:srgbClr val="FF5C33"/>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de-DE" sz="2200" b="1" kern="1200" dirty="0">
              <a:latin typeface="+mn-lt"/>
            </a:rPr>
            <a:t>Handel mit forschungsintensiven Pharmazeutika</a:t>
          </a:r>
        </a:p>
      </dsp:txBody>
      <dsp:txXfrm>
        <a:off x="57121" y="3745478"/>
        <a:ext cx="3917750" cy="10558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3DB5E0-0619-46BC-9FD5-D82D2E36376D}">
      <dsp:nvSpPr>
        <dsp:cNvPr id="0" name=""/>
        <dsp:cNvSpPr/>
      </dsp:nvSpPr>
      <dsp:spPr>
        <a:xfrm>
          <a:off x="0" y="48850"/>
          <a:ext cx="2632198" cy="128958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de-DE" sz="1800" b="1" kern="1200" dirty="0"/>
            <a:t>Wirtschaft: 75,8 Mrd.</a:t>
          </a:r>
        </a:p>
      </dsp:txBody>
      <dsp:txXfrm>
        <a:off x="62952" y="111802"/>
        <a:ext cx="2506294" cy="1163681"/>
      </dsp:txXfrm>
    </dsp:sp>
    <dsp:sp modelId="{AE288143-93A8-482C-8E20-D8BB8314EA26}">
      <dsp:nvSpPr>
        <dsp:cNvPr id="0" name=""/>
        <dsp:cNvSpPr/>
      </dsp:nvSpPr>
      <dsp:spPr>
        <a:xfrm>
          <a:off x="0" y="1424835"/>
          <a:ext cx="2632198" cy="128958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de-DE" sz="1800" b="1" kern="1200" dirty="0"/>
            <a:t>Staat: 16,8 Mrd. </a:t>
          </a:r>
        </a:p>
      </dsp:txBody>
      <dsp:txXfrm>
        <a:off x="62952" y="1487787"/>
        <a:ext cx="2506294" cy="1163681"/>
      </dsp:txXfrm>
    </dsp:sp>
    <dsp:sp modelId="{73BAB05A-747C-4BE2-9041-600716456568}">
      <dsp:nvSpPr>
        <dsp:cNvPr id="0" name=""/>
        <dsp:cNvSpPr/>
      </dsp:nvSpPr>
      <dsp:spPr>
        <a:xfrm>
          <a:off x="0" y="2800821"/>
          <a:ext cx="2632198" cy="128958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de-DE" sz="1800" b="1" kern="1200" dirty="0"/>
            <a:t>Hochschulen: 20,7 Mrd.</a:t>
          </a:r>
        </a:p>
      </dsp:txBody>
      <dsp:txXfrm>
        <a:off x="62952" y="2863773"/>
        <a:ext cx="2506294" cy="1163681"/>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0.43796</cdr:x>
      <cdr:y>0.69255</cdr:y>
    </cdr:from>
    <cdr:to>
      <cdr:x>0.83807</cdr:x>
      <cdr:y>0.7766</cdr:y>
    </cdr:to>
    <cdr:sp macro="" textlink="">
      <cdr:nvSpPr>
        <cdr:cNvPr id="2" name="Textfeld 13"/>
        <cdr:cNvSpPr txBox="1"/>
      </cdr:nvSpPr>
      <cdr:spPr>
        <a:xfrm xmlns:a="http://schemas.openxmlformats.org/drawingml/2006/main">
          <a:off x="3310992" y="2705156"/>
          <a:ext cx="3024803" cy="328295"/>
        </a:xfrm>
        <a:prstGeom xmlns:a="http://schemas.openxmlformats.org/drawingml/2006/main" prst="rect">
          <a:avLst/>
        </a:prstGeom>
        <a:solidFill xmlns:a="http://schemas.openxmlformats.org/drawingml/2006/main">
          <a:schemeClr val="accent5"/>
        </a:solidFill>
        <a:ln xmlns:a="http://schemas.openxmlformats.org/drawingml/2006/main" w="12700">
          <a:solidFill>
            <a:sysClr val="window" lastClr="FFFFFF"/>
          </a:solidFill>
        </a:ln>
      </cdr:spPr>
      <cdr:txBody>
        <a:bodyPr xmlns:a="http://schemas.openxmlformats.org/drawingml/2006/main" wrap="none" rtlCol="0">
          <a:spAutoFit/>
        </a:bodyPr>
        <a:lstStyle xmlns:a="http://schemas.openxmlformats.org/drawingml/2006/main">
          <a:defPPr>
            <a:defRPr lang="de-DE"/>
          </a:defPPr>
          <a:lvl1pPr marL="0" algn="l" defTabSz="914400" rtl="0" eaLnBrk="1" latinLnBrk="0" hangingPunct="1">
            <a:defRPr sz="1800" kern="1200">
              <a:solidFill>
                <a:srgbClr val="2C4999"/>
              </a:solidFill>
              <a:latin typeface="Arial"/>
              <a:cs typeface="Arial"/>
            </a:defRPr>
          </a:lvl1pPr>
          <a:lvl2pPr marL="457200" algn="l" defTabSz="914400" rtl="0" eaLnBrk="1" latinLnBrk="0" hangingPunct="1">
            <a:defRPr sz="1800" kern="1200">
              <a:solidFill>
                <a:srgbClr val="2C4999"/>
              </a:solidFill>
              <a:latin typeface="Arial"/>
              <a:cs typeface="Arial"/>
            </a:defRPr>
          </a:lvl2pPr>
          <a:lvl3pPr marL="914400" algn="l" defTabSz="914400" rtl="0" eaLnBrk="1" latinLnBrk="0" hangingPunct="1">
            <a:defRPr sz="1800" kern="1200">
              <a:solidFill>
                <a:srgbClr val="2C4999"/>
              </a:solidFill>
              <a:latin typeface="Arial"/>
              <a:cs typeface="Arial"/>
            </a:defRPr>
          </a:lvl3pPr>
          <a:lvl4pPr marL="1371600" algn="l" defTabSz="914400" rtl="0" eaLnBrk="1" latinLnBrk="0" hangingPunct="1">
            <a:defRPr sz="1800" kern="1200">
              <a:solidFill>
                <a:srgbClr val="2C4999"/>
              </a:solidFill>
              <a:latin typeface="Arial"/>
              <a:cs typeface="Arial"/>
            </a:defRPr>
          </a:lvl4pPr>
          <a:lvl5pPr marL="1828800" algn="l" defTabSz="914400" rtl="0" eaLnBrk="1" latinLnBrk="0" hangingPunct="1">
            <a:defRPr sz="1800" kern="1200">
              <a:solidFill>
                <a:srgbClr val="2C4999"/>
              </a:solidFill>
              <a:latin typeface="Arial"/>
              <a:cs typeface="Arial"/>
            </a:defRPr>
          </a:lvl5pPr>
          <a:lvl6pPr marL="2286000" algn="l" defTabSz="914400" rtl="0" eaLnBrk="1" latinLnBrk="0" hangingPunct="1">
            <a:defRPr sz="1800" kern="1200">
              <a:solidFill>
                <a:srgbClr val="2C4999"/>
              </a:solidFill>
              <a:latin typeface="Arial"/>
              <a:cs typeface="Arial"/>
            </a:defRPr>
          </a:lvl6pPr>
          <a:lvl7pPr marL="2743200" algn="l" defTabSz="914400" rtl="0" eaLnBrk="1" latinLnBrk="0" hangingPunct="1">
            <a:defRPr sz="1800" kern="1200">
              <a:solidFill>
                <a:srgbClr val="2C4999"/>
              </a:solidFill>
              <a:latin typeface="Arial"/>
              <a:cs typeface="Arial"/>
            </a:defRPr>
          </a:lvl7pPr>
          <a:lvl8pPr marL="3200400" algn="l" defTabSz="914400" rtl="0" eaLnBrk="1" latinLnBrk="0" hangingPunct="1">
            <a:defRPr sz="1800" kern="1200">
              <a:solidFill>
                <a:srgbClr val="2C4999"/>
              </a:solidFill>
              <a:latin typeface="Arial"/>
              <a:cs typeface="Arial"/>
            </a:defRPr>
          </a:lvl8pPr>
          <a:lvl9pPr marL="3657600" algn="l" defTabSz="914400" rtl="0" eaLnBrk="1" latinLnBrk="0" hangingPunct="1">
            <a:defRPr sz="1800" kern="1200">
              <a:solidFill>
                <a:srgbClr val="2C4999"/>
              </a:solidFill>
              <a:latin typeface="Arial"/>
              <a:cs typeface="Arial"/>
            </a:defRPr>
          </a:lvl9pPr>
        </a:lstStyle>
        <a:p xmlns:a="http://schemas.openxmlformats.org/drawingml/2006/main">
          <a:pPr algn="ctr"/>
          <a:r>
            <a:rPr lang="de-DE" sz="1600" dirty="0">
              <a:solidFill>
                <a:srgbClr val="FFFFFF"/>
              </a:solidFill>
            </a:rPr>
            <a:t>FuE pharmazeutische Industrie</a:t>
          </a:r>
        </a:p>
      </cdr:txBody>
    </cdr:sp>
  </cdr:relSizeAnchor>
  <cdr:relSizeAnchor xmlns:cdr="http://schemas.openxmlformats.org/drawingml/2006/chartDrawing">
    <cdr:from>
      <cdr:x>0.56767</cdr:x>
      <cdr:y>0.31923</cdr:y>
    </cdr:from>
    <cdr:to>
      <cdr:x>0.89081</cdr:x>
      <cdr:y>0.40328</cdr:y>
    </cdr:to>
    <cdr:sp macro="" textlink="">
      <cdr:nvSpPr>
        <cdr:cNvPr id="3" name="Textfeld 12"/>
        <cdr:cNvSpPr txBox="1"/>
      </cdr:nvSpPr>
      <cdr:spPr>
        <a:xfrm xmlns:a="http://schemas.openxmlformats.org/drawingml/2006/main">
          <a:off x="4087212" y="1379061"/>
          <a:ext cx="2326608" cy="363096"/>
        </a:xfrm>
        <a:prstGeom xmlns:a="http://schemas.openxmlformats.org/drawingml/2006/main" prst="rect">
          <a:avLst/>
        </a:prstGeom>
        <a:solidFill xmlns:a="http://schemas.openxmlformats.org/drawingml/2006/main">
          <a:schemeClr val="accent1"/>
        </a:solidFill>
        <a:ln xmlns:a="http://schemas.openxmlformats.org/drawingml/2006/main" w="12700">
          <a:solidFill>
            <a:sysClr val="window" lastClr="FFFFFF"/>
          </a:solidFill>
        </a:ln>
      </cdr:spPr>
      <cdr:txBody>
        <a:bodyPr xmlns:a="http://schemas.openxmlformats.org/drawingml/2006/main" wrap="none" rtlCol="0">
          <a:spAutoFit/>
        </a:bodyPr>
        <a:lstStyle xmlns:a="http://schemas.openxmlformats.org/drawingml/2006/main">
          <a:defPPr>
            <a:defRPr lang="de-DE"/>
          </a:defPPr>
          <a:lvl1pPr marL="0" algn="l" defTabSz="914400" rtl="0" eaLnBrk="1" latinLnBrk="0" hangingPunct="1">
            <a:defRPr sz="1800" kern="1200">
              <a:solidFill>
                <a:srgbClr val="2C4999"/>
              </a:solidFill>
              <a:latin typeface="Arial"/>
              <a:cs typeface="Arial"/>
            </a:defRPr>
          </a:lvl1pPr>
          <a:lvl2pPr marL="457200" algn="l" defTabSz="914400" rtl="0" eaLnBrk="1" latinLnBrk="0" hangingPunct="1">
            <a:defRPr sz="1800" kern="1200">
              <a:solidFill>
                <a:srgbClr val="2C4999"/>
              </a:solidFill>
              <a:latin typeface="Arial"/>
              <a:cs typeface="Arial"/>
            </a:defRPr>
          </a:lvl2pPr>
          <a:lvl3pPr marL="914400" algn="l" defTabSz="914400" rtl="0" eaLnBrk="1" latinLnBrk="0" hangingPunct="1">
            <a:defRPr sz="1800" kern="1200">
              <a:solidFill>
                <a:srgbClr val="2C4999"/>
              </a:solidFill>
              <a:latin typeface="Arial"/>
              <a:cs typeface="Arial"/>
            </a:defRPr>
          </a:lvl3pPr>
          <a:lvl4pPr marL="1371600" algn="l" defTabSz="914400" rtl="0" eaLnBrk="1" latinLnBrk="0" hangingPunct="1">
            <a:defRPr sz="1800" kern="1200">
              <a:solidFill>
                <a:srgbClr val="2C4999"/>
              </a:solidFill>
              <a:latin typeface="Arial"/>
              <a:cs typeface="Arial"/>
            </a:defRPr>
          </a:lvl4pPr>
          <a:lvl5pPr marL="1828800" algn="l" defTabSz="914400" rtl="0" eaLnBrk="1" latinLnBrk="0" hangingPunct="1">
            <a:defRPr sz="1800" kern="1200">
              <a:solidFill>
                <a:srgbClr val="2C4999"/>
              </a:solidFill>
              <a:latin typeface="Arial"/>
              <a:cs typeface="Arial"/>
            </a:defRPr>
          </a:lvl5pPr>
          <a:lvl6pPr marL="2286000" algn="l" defTabSz="914400" rtl="0" eaLnBrk="1" latinLnBrk="0" hangingPunct="1">
            <a:defRPr sz="1800" kern="1200">
              <a:solidFill>
                <a:srgbClr val="2C4999"/>
              </a:solidFill>
              <a:latin typeface="Arial"/>
              <a:cs typeface="Arial"/>
            </a:defRPr>
          </a:lvl6pPr>
          <a:lvl7pPr marL="2743200" algn="l" defTabSz="914400" rtl="0" eaLnBrk="1" latinLnBrk="0" hangingPunct="1">
            <a:defRPr sz="1800" kern="1200">
              <a:solidFill>
                <a:srgbClr val="2C4999"/>
              </a:solidFill>
              <a:latin typeface="Arial"/>
              <a:cs typeface="Arial"/>
            </a:defRPr>
          </a:lvl7pPr>
          <a:lvl8pPr marL="3200400" algn="l" defTabSz="914400" rtl="0" eaLnBrk="1" latinLnBrk="0" hangingPunct="1">
            <a:defRPr sz="1800" kern="1200">
              <a:solidFill>
                <a:srgbClr val="2C4999"/>
              </a:solidFill>
              <a:latin typeface="Arial"/>
              <a:cs typeface="Arial"/>
            </a:defRPr>
          </a:lvl8pPr>
          <a:lvl9pPr marL="3657600" algn="l" defTabSz="914400" rtl="0" eaLnBrk="1" latinLnBrk="0" hangingPunct="1">
            <a:defRPr sz="1800" kern="1200">
              <a:solidFill>
                <a:srgbClr val="2C4999"/>
              </a:solidFill>
              <a:latin typeface="Arial"/>
              <a:cs typeface="Arial"/>
            </a:defRPr>
          </a:lvl9pPr>
        </a:lstStyle>
        <a:p xmlns:a="http://schemas.openxmlformats.org/drawingml/2006/main">
          <a:pPr algn="ctr"/>
          <a:r>
            <a:rPr lang="de-DE" sz="1600" dirty="0">
              <a:solidFill>
                <a:srgbClr val="FFFFFF"/>
              </a:solidFill>
            </a:rPr>
            <a:t>FuE chemische Industrie</a:t>
          </a:r>
        </a:p>
      </cdr:txBody>
    </cdr:sp>
  </cdr:relSizeAnchor>
</c:userShapes>
</file>

<file path=ppt/drawings/drawing2.xml><?xml version="1.0" encoding="utf-8"?>
<c:userShapes xmlns:c="http://schemas.openxmlformats.org/drawingml/2006/chart">
  <cdr:relSizeAnchor xmlns:cdr="http://schemas.openxmlformats.org/drawingml/2006/chartDrawing">
    <cdr:from>
      <cdr:x>0.00539</cdr:x>
      <cdr:y>0.00385</cdr:y>
    </cdr:from>
    <cdr:to>
      <cdr:x>1</cdr:x>
      <cdr:y>0.17116</cdr:y>
    </cdr:to>
    <cdr:sp macro="" textlink="">
      <cdr:nvSpPr>
        <cdr:cNvPr id="10" name="Textplatzhalter 6">
          <a:extLst xmlns:a="http://schemas.openxmlformats.org/drawingml/2006/main">
            <a:ext uri="{FF2B5EF4-FFF2-40B4-BE49-F238E27FC236}">
              <a16:creationId xmlns:a16="http://schemas.microsoft.com/office/drawing/2014/main" id="{D448635E-6BAE-4B0A-A797-2C57683EF10F}"/>
            </a:ext>
          </a:extLst>
        </cdr:cNvPr>
        <cdr:cNvSpPr>
          <a:spLocks xmlns:a="http://schemas.openxmlformats.org/drawingml/2006/main" noGrp="1"/>
        </cdr:cNvSpPr>
      </cdr:nvSpPr>
      <cdr:spPr>
        <a:xfrm xmlns:a="http://schemas.openxmlformats.org/drawingml/2006/main">
          <a:off x="29096" y="12699"/>
          <a:ext cx="5371579" cy="552475"/>
        </a:xfrm>
        <a:prstGeom xmlns:a="http://schemas.openxmlformats.org/drawingml/2006/main" prst="rect">
          <a:avLst/>
        </a:prstGeom>
      </cdr:spPr>
      <cdr:txBody>
        <a:bodyPr xmlns:a="http://schemas.openxmlformats.org/drawingml/2006/main" vert="horz" lIns="0" tIns="0" rIns="0" bIns="0" rtlCol="0">
          <a:noAutofit/>
        </a:bodyPr>
        <a:lstStyle xmlns:a="http://schemas.openxmlformats.org/drawingml/2006/main">
          <a:lvl1pPr marL="0" indent="0" algn="l" defTabSz="914400" rtl="0" eaLnBrk="1" latinLnBrk="0" hangingPunct="1">
            <a:lnSpc>
              <a:spcPct val="100000"/>
            </a:lnSpc>
            <a:spcBef>
              <a:spcPts val="1000"/>
            </a:spcBef>
            <a:buClr>
              <a:schemeClr val="accent1"/>
            </a:buClr>
            <a:buSzPct val="90000"/>
            <a:buFont typeface="Arial" panose="020B0604020202020204" pitchFamily="34" charset="0"/>
            <a:buNone/>
            <a:defRPr lang="en-US" sz="2000" b="0" i="0" kern="1200" baseline="0" dirty="0">
              <a:solidFill>
                <a:schemeClr val="tx2"/>
              </a:solidFill>
              <a:latin typeface="Source Sans Pro" panose="020B0503030403020204" pitchFamily="34" charset="0"/>
              <a:ea typeface="+mn-ea"/>
              <a:cs typeface="+mn-cs"/>
            </a:defRPr>
          </a:lvl1pPr>
          <a:lvl2pPr marL="648000" indent="-324000" algn="l" defTabSz="914400" rtl="0" eaLnBrk="1" latinLnBrk="0" hangingPunct="1">
            <a:lnSpc>
              <a:spcPct val="1000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ct val="1000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ct val="1000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xmlns:a="http://schemas.openxmlformats.org/drawingml/2006/main">
          <a:r>
            <a:rPr lang="de-DE" sz="1600" b="1" dirty="0" err="1">
              <a:solidFill>
                <a:sysClr val="windowText" lastClr="000000"/>
              </a:solidFill>
            </a:rPr>
            <a:t>Pharma</a:t>
          </a:r>
          <a:r>
            <a:rPr lang="de-DE" sz="1600" dirty="0">
              <a:solidFill>
                <a:sysClr val="windowText" lastClr="000000"/>
              </a:solidFill>
            </a:rPr>
            <a:t>: Aufteilung interne und externe </a:t>
          </a:r>
          <a:r>
            <a:rPr lang="de-DE" sz="1600" dirty="0" err="1">
              <a:solidFill>
                <a:sysClr val="windowText" lastClr="000000"/>
              </a:solidFill>
            </a:rPr>
            <a:t>FuE</a:t>
          </a:r>
          <a:r>
            <a:rPr lang="de-DE" sz="1600" dirty="0">
              <a:solidFill>
                <a:sysClr val="windowText" lastClr="000000"/>
              </a:solidFill>
            </a:rPr>
            <a:t>-Aufwendungen und Verteilung der externen </a:t>
          </a:r>
          <a:r>
            <a:rPr lang="de-DE" sz="1600" dirty="0" err="1">
              <a:solidFill>
                <a:sysClr val="windowText" lastClr="000000"/>
              </a:solidFill>
            </a:rPr>
            <a:t>FuE</a:t>
          </a:r>
          <a:r>
            <a:rPr lang="de-DE" sz="1600" dirty="0">
              <a:solidFill>
                <a:sysClr val="windowText" lastClr="000000"/>
              </a:solidFill>
            </a:rPr>
            <a:t>-Aufwendungen, 2021</a:t>
          </a:r>
        </a:p>
      </cdr:txBody>
    </cdr:sp>
  </cdr:relSizeAnchor>
</c:userShapes>
</file>

<file path=ppt/drawings/drawing3.xml><?xml version="1.0" encoding="utf-8"?>
<c:userShapes xmlns:c="http://schemas.openxmlformats.org/drawingml/2006/chart">
  <cdr:relSizeAnchor xmlns:cdr="http://schemas.openxmlformats.org/drawingml/2006/chartDrawing">
    <cdr:from>
      <cdr:x>0.00539</cdr:x>
      <cdr:y>0.00384</cdr:y>
    </cdr:from>
    <cdr:to>
      <cdr:x>1</cdr:x>
      <cdr:y>0.17067</cdr:y>
    </cdr:to>
    <cdr:sp macro="" textlink="">
      <cdr:nvSpPr>
        <cdr:cNvPr id="6" name="Textplatzhalter 6">
          <a:extLst xmlns:a="http://schemas.openxmlformats.org/drawingml/2006/main">
            <a:ext uri="{FF2B5EF4-FFF2-40B4-BE49-F238E27FC236}">
              <a16:creationId xmlns:a16="http://schemas.microsoft.com/office/drawing/2014/main" id="{938E2D20-9FB3-446A-A94C-6E9EAF39D380}"/>
            </a:ext>
          </a:extLst>
        </cdr:cNvPr>
        <cdr:cNvSpPr>
          <a:spLocks xmlns:a="http://schemas.openxmlformats.org/drawingml/2006/main" noGrp="1"/>
        </cdr:cNvSpPr>
      </cdr:nvSpPr>
      <cdr:spPr>
        <a:xfrm xmlns:a="http://schemas.openxmlformats.org/drawingml/2006/main">
          <a:off x="29096" y="12700"/>
          <a:ext cx="5371579" cy="552475"/>
        </a:xfrm>
        <a:prstGeom xmlns:a="http://schemas.openxmlformats.org/drawingml/2006/main" prst="rect">
          <a:avLst/>
        </a:prstGeom>
      </cdr:spPr>
      <cdr:txBody>
        <a:bodyPr xmlns:a="http://schemas.openxmlformats.org/drawingml/2006/main" vert="horz" lIns="0" tIns="0" rIns="0" bIns="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de-DE" sz="1600" b="1" dirty="0">
              <a:solidFill>
                <a:sysClr val="windowText" lastClr="000000"/>
              </a:solidFill>
              <a:latin typeface="Source Sans Pro "/>
            </a:rPr>
            <a:t>Chemie</a:t>
          </a:r>
          <a:r>
            <a:rPr lang="de-DE" sz="1600" dirty="0">
              <a:solidFill>
                <a:sysClr val="windowText" lastClr="000000"/>
              </a:solidFill>
              <a:latin typeface="Source Sans Pro "/>
            </a:rPr>
            <a:t>: Aufteilung interne und externe </a:t>
          </a:r>
          <a:r>
            <a:rPr lang="de-DE" sz="1600" dirty="0" err="1">
              <a:solidFill>
                <a:sysClr val="windowText" lastClr="000000"/>
              </a:solidFill>
              <a:latin typeface="Source Sans Pro "/>
            </a:rPr>
            <a:t>FuE</a:t>
          </a:r>
          <a:r>
            <a:rPr lang="de-DE" sz="1600" dirty="0">
              <a:solidFill>
                <a:sysClr val="windowText" lastClr="000000"/>
              </a:solidFill>
              <a:latin typeface="Source Sans Pro "/>
            </a:rPr>
            <a:t>-Aufwendungen und Verteilung der externen </a:t>
          </a:r>
          <a:r>
            <a:rPr lang="de-DE" sz="1600" dirty="0" err="1">
              <a:solidFill>
                <a:sysClr val="windowText" lastClr="000000"/>
              </a:solidFill>
              <a:latin typeface="Source Sans Pro "/>
            </a:rPr>
            <a:t>FuE</a:t>
          </a:r>
          <a:r>
            <a:rPr lang="de-DE" sz="1600" dirty="0">
              <a:solidFill>
                <a:sysClr val="windowText" lastClr="000000"/>
              </a:solidFill>
              <a:latin typeface="Source Sans Pro "/>
            </a:rPr>
            <a:t>-Aufwendungen, 2021</a:t>
          </a:r>
        </a:p>
      </cdr:txBody>
    </cdr:sp>
  </cdr:relSizeAnchor>
</c:userShapes>
</file>

<file path=ppt/drawings/drawing4.xml><?xml version="1.0" encoding="utf-8"?>
<c:userShapes xmlns:c="http://schemas.openxmlformats.org/drawingml/2006/chart">
  <cdr:relSizeAnchor xmlns:cdr="http://schemas.openxmlformats.org/drawingml/2006/chartDrawing">
    <cdr:from>
      <cdr:x>0.92973</cdr:x>
      <cdr:y>0.0046</cdr:y>
    </cdr:from>
    <cdr:to>
      <cdr:x>0.98511</cdr:x>
      <cdr:y>0.9617</cdr:y>
    </cdr:to>
    <cdr:sp macro="" textlink="">
      <cdr:nvSpPr>
        <cdr:cNvPr id="2" name="Textfeld 1"/>
        <cdr:cNvSpPr txBox="1"/>
      </cdr:nvSpPr>
      <cdr:spPr>
        <a:xfrm xmlns:a="http://schemas.openxmlformats.org/drawingml/2006/main">
          <a:off x="7196138" y="19050"/>
          <a:ext cx="428625" cy="39624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de-DE" sz="1100"/>
        </a:p>
      </cdr:txBody>
    </cdr:sp>
  </cdr:relSizeAnchor>
  <cdr:relSizeAnchor xmlns:cdr="http://schemas.openxmlformats.org/drawingml/2006/chartDrawing">
    <cdr:from>
      <cdr:x>0.14418</cdr:x>
      <cdr:y>0.0762</cdr:y>
    </cdr:from>
    <cdr:to>
      <cdr:x>0.3292</cdr:x>
      <cdr:y>0.15738</cdr:y>
    </cdr:to>
    <cdr:sp macro="" textlink="">
      <cdr:nvSpPr>
        <cdr:cNvPr id="3" name="Textfeld 2"/>
        <cdr:cNvSpPr txBox="1"/>
      </cdr:nvSpPr>
      <cdr:spPr>
        <a:xfrm xmlns:a="http://schemas.openxmlformats.org/drawingml/2006/main">
          <a:off x="1038011" y="317773"/>
          <a:ext cx="1332000" cy="338554"/>
        </a:xfrm>
        <a:prstGeom xmlns:a="http://schemas.openxmlformats.org/drawingml/2006/main" prst="rect">
          <a:avLst/>
        </a:prstGeom>
        <a:solidFill xmlns:a="http://schemas.openxmlformats.org/drawingml/2006/main">
          <a:srgbClr val="FF5C33"/>
        </a:solidFill>
        <a:ln xmlns:a="http://schemas.openxmlformats.org/drawingml/2006/main">
          <a:solidFill>
            <a:schemeClr val="bg1"/>
          </a:solidFill>
        </a:ln>
      </cdr:spPr>
      <cdr:txBody>
        <a:bodyPr xmlns:a="http://schemas.openxmlformats.org/drawingml/2006/main" vertOverflow="clip" wrap="square" rtlCol="0" anchor="ctr">
          <a:spAutoFit/>
        </a:bodyPr>
        <a:lstStyle xmlns:a="http://schemas.openxmlformats.org/drawingml/2006/main"/>
        <a:p xmlns:a="http://schemas.openxmlformats.org/drawingml/2006/main">
          <a:pPr algn="ctr"/>
          <a:r>
            <a:rPr lang="de-DE" sz="1600" b="1" dirty="0">
              <a:solidFill>
                <a:srgbClr val="FFFFFF"/>
              </a:solidFill>
              <a:latin typeface="+mn-lt"/>
              <a:cs typeface="Arial" pitchFamily="34" charset="0"/>
            </a:rPr>
            <a:t>Beschäftigte</a:t>
          </a:r>
        </a:p>
      </cdr:txBody>
    </cdr:sp>
  </cdr:relSizeAnchor>
  <cdr:relSizeAnchor xmlns:cdr="http://schemas.openxmlformats.org/drawingml/2006/chartDrawing">
    <cdr:from>
      <cdr:x>0.74419</cdr:x>
      <cdr:y>0.49067</cdr:y>
    </cdr:from>
    <cdr:to>
      <cdr:x>0.87685</cdr:x>
      <cdr:y>0.57185</cdr:y>
    </cdr:to>
    <cdr:sp macro="" textlink="">
      <cdr:nvSpPr>
        <cdr:cNvPr id="4" name="Textfeld 1"/>
        <cdr:cNvSpPr txBox="1"/>
      </cdr:nvSpPr>
      <cdr:spPr>
        <a:xfrm xmlns:a="http://schemas.openxmlformats.org/drawingml/2006/main">
          <a:off x="5357688" y="2046288"/>
          <a:ext cx="955003" cy="338554"/>
        </a:xfrm>
        <a:prstGeom xmlns:a="http://schemas.openxmlformats.org/drawingml/2006/main" prst="rect">
          <a:avLst/>
        </a:prstGeom>
        <a:solidFill xmlns:a="http://schemas.openxmlformats.org/drawingml/2006/main">
          <a:srgbClr val="623C72"/>
        </a:solidFill>
        <a:ln xmlns:a="http://schemas.openxmlformats.org/drawingml/2006/main">
          <a:solidFill>
            <a:schemeClr val="bg1"/>
          </a:solidFill>
        </a:ln>
      </cdr:spPr>
      <cdr:txBody>
        <a:bodyPr xmlns:a="http://schemas.openxmlformats.org/drawingml/2006/main" vertOverflow="clip" horzOverflow="clip" wrap="square" rtlCol="0" anchor="ctr" anchorCtr="1">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de-DE" sz="1600" b="1" dirty="0">
              <a:solidFill>
                <a:srgbClr val="FFFFFF"/>
              </a:solidFill>
              <a:latin typeface="+mn-lt"/>
              <a:cs typeface="Arial" pitchFamily="34" charset="0"/>
            </a:rPr>
            <a:t>Anteil</a:t>
          </a:r>
        </a:p>
      </cdr:txBody>
    </cdr:sp>
  </cdr:relSizeAnchor>
</c:userShapes>
</file>

<file path=ppt/drawings/drawing5.xml><?xml version="1.0" encoding="utf-8"?>
<c:userShapes xmlns:c="http://schemas.openxmlformats.org/drawingml/2006/chart">
  <cdr:relSizeAnchor xmlns:cdr="http://schemas.openxmlformats.org/drawingml/2006/chartDrawing">
    <cdr:from>
      <cdr:x>0.12542</cdr:x>
      <cdr:y>0.21433</cdr:y>
    </cdr:from>
    <cdr:to>
      <cdr:x>0.44891</cdr:x>
      <cdr:y>0.29551</cdr:y>
    </cdr:to>
    <cdr:sp macro="" textlink="">
      <cdr:nvSpPr>
        <cdr:cNvPr id="2" name="Textfeld 1"/>
        <cdr:cNvSpPr txBox="1"/>
      </cdr:nvSpPr>
      <cdr:spPr>
        <a:xfrm xmlns:a="http://schemas.openxmlformats.org/drawingml/2006/main">
          <a:off x="677168" y="893834"/>
          <a:ext cx="1746537" cy="338554"/>
        </a:xfrm>
        <a:prstGeom xmlns:a="http://schemas.openxmlformats.org/drawingml/2006/main" prst="rect">
          <a:avLst/>
        </a:prstGeom>
        <a:solidFill xmlns:a="http://schemas.openxmlformats.org/drawingml/2006/main">
          <a:srgbClr val="BE9528"/>
        </a:solidFill>
        <a:ln xmlns:a="http://schemas.openxmlformats.org/drawingml/2006/main">
          <a:solidFill>
            <a:schemeClr val="bg1"/>
          </a:solidFill>
        </a:ln>
      </cdr:spPr>
      <cdr:txBody>
        <a:bodyPr xmlns:a="http://schemas.openxmlformats.org/drawingml/2006/main" vertOverflow="clip" wrap="square" rtlCol="0">
          <a:spAutoFit/>
        </a:bodyPr>
        <a:lstStyle xmlns:a="http://schemas.openxmlformats.org/drawingml/2006/main"/>
        <a:p xmlns:a="http://schemas.openxmlformats.org/drawingml/2006/main">
          <a:pPr algn="ctr"/>
          <a:r>
            <a:rPr lang="de-DE" sz="1600" dirty="0">
              <a:solidFill>
                <a:schemeClr val="bg1"/>
              </a:solidFill>
              <a:cs typeface="Arial" pitchFamily="34" charset="0"/>
            </a:rPr>
            <a:t>Studienanfänger</a:t>
          </a:r>
        </a:p>
      </cdr:txBody>
    </cdr:sp>
  </cdr:relSizeAnchor>
  <cdr:relSizeAnchor xmlns:cdr="http://schemas.openxmlformats.org/drawingml/2006/chartDrawing">
    <cdr:from>
      <cdr:x>0.47219</cdr:x>
      <cdr:y>0.4388</cdr:y>
    </cdr:from>
    <cdr:to>
      <cdr:x>0.70223</cdr:x>
      <cdr:y>0.51998</cdr:y>
    </cdr:to>
    <cdr:sp macro="" textlink="">
      <cdr:nvSpPr>
        <cdr:cNvPr id="3" name="Textfeld 1"/>
        <cdr:cNvSpPr txBox="1"/>
      </cdr:nvSpPr>
      <cdr:spPr>
        <a:xfrm xmlns:a="http://schemas.openxmlformats.org/drawingml/2006/main">
          <a:off x="2549376" y="1829955"/>
          <a:ext cx="1242025" cy="338550"/>
        </a:xfrm>
        <a:prstGeom xmlns:a="http://schemas.openxmlformats.org/drawingml/2006/main" prst="rect">
          <a:avLst/>
        </a:prstGeom>
        <a:solidFill xmlns:a="http://schemas.openxmlformats.org/drawingml/2006/main">
          <a:srgbClr val="166E79"/>
        </a:solidFill>
        <a:ln xmlns:a="http://schemas.openxmlformats.org/drawingml/2006/main" w="9525">
          <a:solidFill>
            <a:schemeClr val="bg1"/>
          </a:solidFill>
        </a:ln>
      </cdr:spPr>
      <cdr:txBody>
        <a:bodyPr xmlns:a="http://schemas.openxmlformats.org/drawingml/2006/main" wrap="square" rtlCol="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ctr"/>
          <a:r>
            <a:rPr lang="de-DE" sz="1600" dirty="0">
              <a:solidFill>
                <a:sysClr val="window" lastClr="FFFFFF"/>
              </a:solidFill>
              <a:latin typeface="+mn-lt"/>
              <a:cs typeface="Arial" pitchFamily="34" charset="0"/>
            </a:rPr>
            <a:t>Absolventen</a:t>
          </a:r>
        </a:p>
      </cdr:txBody>
    </cdr:sp>
  </cdr:relSizeAnchor>
  <cdr:relSizeAnchor xmlns:cdr="http://schemas.openxmlformats.org/drawingml/2006/chartDrawing">
    <cdr:from>
      <cdr:x>0.55221</cdr:x>
      <cdr:y>0.646</cdr:y>
    </cdr:from>
    <cdr:to>
      <cdr:x>0.81014</cdr:x>
      <cdr:y>0.72718</cdr:y>
    </cdr:to>
    <cdr:sp macro="" textlink="">
      <cdr:nvSpPr>
        <cdr:cNvPr id="4" name="Textfeld 1"/>
        <cdr:cNvSpPr txBox="1"/>
      </cdr:nvSpPr>
      <cdr:spPr>
        <a:xfrm xmlns:a="http://schemas.openxmlformats.org/drawingml/2006/main">
          <a:off x="2981424" y="2694037"/>
          <a:ext cx="1392570" cy="338550"/>
        </a:xfrm>
        <a:prstGeom xmlns:a="http://schemas.openxmlformats.org/drawingml/2006/main" prst="rect">
          <a:avLst/>
        </a:prstGeom>
        <a:solidFill xmlns:a="http://schemas.openxmlformats.org/drawingml/2006/main">
          <a:srgbClr val="003061"/>
        </a:solidFill>
      </cdr:spPr>
      <cdr:txBody>
        <a:bodyPr xmlns:a="http://schemas.openxmlformats.org/drawingml/2006/main" wrap="square" rtlCol="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ctr"/>
          <a:r>
            <a:rPr lang="de-DE" sz="1600" dirty="0">
              <a:solidFill>
                <a:sysClr val="window" lastClr="FFFFFF"/>
              </a:solidFill>
              <a:latin typeface="+mn-lt"/>
              <a:cs typeface="Arial" pitchFamily="34" charset="0"/>
            </a:rPr>
            <a:t>Promotion</a:t>
          </a:r>
        </a:p>
      </cdr:txBody>
    </cdr:sp>
  </cdr:relSizeAnchor>
</c:userShapes>
</file>

<file path=ppt/drawings/drawing6.xml><?xml version="1.0" encoding="utf-8"?>
<c:userShapes xmlns:c="http://schemas.openxmlformats.org/drawingml/2006/chart">
  <cdr:relSizeAnchor xmlns:cdr="http://schemas.openxmlformats.org/drawingml/2006/chartDrawing">
    <cdr:from>
      <cdr:x>0.74504</cdr:x>
      <cdr:y>0.00713</cdr:y>
    </cdr:from>
    <cdr:to>
      <cdr:x>0.99943</cdr:x>
      <cdr:y>0.26364</cdr:y>
    </cdr:to>
    <cdr:sp macro="" textlink="">
      <cdr:nvSpPr>
        <cdr:cNvPr id="2" name="Textfeld 1"/>
        <cdr:cNvSpPr txBox="1"/>
      </cdr:nvSpPr>
      <cdr:spPr>
        <a:xfrm xmlns:a="http://schemas.openxmlformats.org/drawingml/2006/main">
          <a:off x="5363775" y="29735"/>
          <a:ext cx="1831433" cy="1069723"/>
        </a:xfrm>
        <a:prstGeom xmlns:a="http://schemas.openxmlformats.org/drawingml/2006/main" prst="rect">
          <a:avLst/>
        </a:prstGeom>
        <a:noFill xmlns:a="http://schemas.openxmlformats.org/drawingml/2006/main"/>
      </cdr:spPr>
      <cdr:txBody>
        <a:bodyPr xmlns:a="http://schemas.openxmlformats.org/drawingml/2006/main" vertOverflow="clip" wrap="square" rtlCol="0"/>
        <a:lstStyle xmlns:a="http://schemas.openxmlformats.org/drawingml/2006/main"/>
        <a:p xmlns:a="http://schemas.openxmlformats.org/drawingml/2006/main">
          <a:pPr algn="r"/>
          <a:r>
            <a:rPr lang="de-DE" sz="1600" b="1" dirty="0">
              <a:solidFill>
                <a:schemeClr val="tx2"/>
              </a:solidFill>
              <a:latin typeface="+mn-lt"/>
              <a:cs typeface="Arial" pitchFamily="34" charset="0"/>
            </a:rPr>
            <a:t>Welt insgesamt:</a:t>
          </a:r>
        </a:p>
        <a:p xmlns:a="http://schemas.openxmlformats.org/drawingml/2006/main">
          <a:pPr algn="r"/>
          <a:r>
            <a:rPr lang="de-DE" sz="1600" b="1" dirty="0">
              <a:solidFill>
                <a:schemeClr val="tx2"/>
              </a:solidFill>
              <a:latin typeface="+mn-lt"/>
              <a:cs typeface="Arial" pitchFamily="34" charset="0"/>
            </a:rPr>
            <a:t>245</a:t>
          </a:r>
          <a:r>
            <a:rPr lang="de-DE" sz="1600" b="1" baseline="0" dirty="0">
              <a:solidFill>
                <a:schemeClr val="tx2"/>
              </a:solidFill>
              <a:latin typeface="+mn-lt"/>
              <a:cs typeface="Arial" pitchFamily="34" charset="0"/>
            </a:rPr>
            <a:t> Milliarden Euro</a:t>
          </a:r>
          <a:endParaRPr lang="de-DE" sz="1600" b="1" dirty="0">
            <a:solidFill>
              <a:schemeClr val="tx2"/>
            </a:solidFill>
            <a:latin typeface="+mn-lt"/>
            <a:cs typeface="Arial" pitchFamily="34" charset="0"/>
          </a:endParaRPr>
        </a:p>
      </cdr:txBody>
    </cdr:sp>
  </cdr:relSizeAnchor>
</c:userShapes>
</file>

<file path=ppt/drawings/drawing7.xml><?xml version="1.0" encoding="utf-8"?>
<c:userShapes xmlns:c="http://schemas.openxmlformats.org/drawingml/2006/chart">
  <cdr:relSizeAnchor xmlns:cdr="http://schemas.openxmlformats.org/drawingml/2006/chartDrawing">
    <cdr:from>
      <cdr:x>0.62044</cdr:x>
      <cdr:y>0.0117</cdr:y>
    </cdr:from>
    <cdr:to>
      <cdr:x>0.99943</cdr:x>
      <cdr:y>0.15122</cdr:y>
    </cdr:to>
    <cdr:sp macro="" textlink="">
      <cdr:nvSpPr>
        <cdr:cNvPr id="2" name="Textfeld 1"/>
        <cdr:cNvSpPr txBox="1"/>
      </cdr:nvSpPr>
      <cdr:spPr>
        <a:xfrm xmlns:a="http://schemas.openxmlformats.org/drawingml/2006/main">
          <a:off x="3353767" y="48793"/>
          <a:ext cx="2048590" cy="581849"/>
        </a:xfrm>
        <a:prstGeom xmlns:a="http://schemas.openxmlformats.org/drawingml/2006/main" prst="rect">
          <a:avLst/>
        </a:prstGeom>
        <a:noFill xmlns:a="http://schemas.openxmlformats.org/drawingml/2006/main"/>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r>
            <a:rPr lang="de-DE" sz="1600" b="1" dirty="0">
              <a:solidFill>
                <a:schemeClr val="tx2"/>
              </a:solidFill>
              <a:latin typeface="+mn-lt"/>
              <a:cs typeface="Arial" pitchFamily="34" charset="0"/>
            </a:rPr>
            <a:t>Welt insgesamt:</a:t>
          </a:r>
        </a:p>
        <a:p xmlns:a="http://schemas.openxmlformats.org/drawingml/2006/main">
          <a:pPr algn="r"/>
          <a:r>
            <a:rPr lang="de-DE" sz="1600" b="1" baseline="0" dirty="0">
              <a:solidFill>
                <a:schemeClr val="tx2"/>
              </a:solidFill>
              <a:latin typeface="+mn-lt"/>
              <a:cs typeface="Arial" pitchFamily="34" charset="0"/>
            </a:rPr>
            <a:t>65 Milliarden Euro</a:t>
          </a:r>
          <a:endParaRPr lang="de-DE" sz="1600" b="1" dirty="0">
            <a:solidFill>
              <a:schemeClr val="tx2"/>
            </a:solidFill>
            <a:latin typeface="+mn-lt"/>
            <a:cs typeface="Arial" pitchFamily="34" charset="0"/>
          </a:endParaRPr>
        </a:p>
      </cdr:txBody>
    </cdr:sp>
  </cdr:relSizeAnchor>
</c:userShapes>
</file>

<file path=ppt/drawings/drawing8.xml><?xml version="1.0" encoding="utf-8"?>
<c:userShapes xmlns:c="http://schemas.openxmlformats.org/drawingml/2006/chart">
  <cdr:relSizeAnchor xmlns:cdr="http://schemas.openxmlformats.org/drawingml/2006/chartDrawing">
    <cdr:from>
      <cdr:x>0.7924</cdr:x>
      <cdr:y>0.19913</cdr:y>
    </cdr:from>
    <cdr:to>
      <cdr:x>0.91025</cdr:x>
      <cdr:y>0.2738</cdr:y>
    </cdr:to>
    <cdr:sp macro="" textlink="">
      <cdr:nvSpPr>
        <cdr:cNvPr id="2" name="Textfeld 1"/>
        <cdr:cNvSpPr txBox="1"/>
      </cdr:nvSpPr>
      <cdr:spPr>
        <a:xfrm xmlns:a="http://schemas.openxmlformats.org/drawingml/2006/main">
          <a:off x="5983082" y="810838"/>
          <a:ext cx="889832" cy="30405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l-GR" sz="1600" b="1">
              <a:solidFill>
                <a:schemeClr val="tx1"/>
              </a:solidFill>
              <a:effectLst/>
              <a:latin typeface="Arial" panose="020B0604020202020204" pitchFamily="34" charset="0"/>
              <a:ea typeface="+mn-ea"/>
              <a:cs typeface="Arial" panose="020B0604020202020204" pitchFamily="34" charset="0"/>
            </a:rPr>
            <a:t>Σ</a:t>
          </a:r>
          <a:r>
            <a:rPr lang="de-DE" sz="1600" b="1">
              <a:solidFill>
                <a:schemeClr val="tx1"/>
              </a:solidFill>
              <a:effectLst/>
              <a:latin typeface="Arial" panose="020B0604020202020204" pitchFamily="34" charset="0"/>
              <a:ea typeface="+mn-ea"/>
              <a:cs typeface="Arial" panose="020B0604020202020204" pitchFamily="34" charset="0"/>
            </a:rPr>
            <a:t> 3,14</a:t>
          </a:r>
          <a:endParaRPr lang="de-DE" sz="1600" b="1">
            <a:solidFill>
              <a:schemeClr val="tx1"/>
            </a:solidFill>
            <a:latin typeface="Arial" panose="020B0604020202020204" pitchFamily="34" charset="0"/>
            <a:cs typeface="Arial" panose="020B0604020202020204" pitchFamily="34" charset="0"/>
          </a:endParaRPr>
        </a:p>
      </cdr:txBody>
    </cdr:sp>
  </cdr:relSizeAnchor>
</c:userShapes>
</file>

<file path=ppt/drawings/drawing9.xml><?xml version="1.0" encoding="utf-8"?>
<c:userShapes xmlns:c="http://schemas.openxmlformats.org/drawingml/2006/chart">
  <cdr:relSizeAnchor xmlns:cdr="http://schemas.openxmlformats.org/drawingml/2006/chartDrawing">
    <cdr:from>
      <cdr:x>0.10728</cdr:x>
      <cdr:y>0.18589</cdr:y>
    </cdr:from>
    <cdr:to>
      <cdr:x>0.41857</cdr:x>
      <cdr:y>0.2835</cdr:y>
    </cdr:to>
    <cdr:sp macro="" textlink="">
      <cdr:nvSpPr>
        <cdr:cNvPr id="1026" name="Text Box 2"/>
        <cdr:cNvSpPr txBox="1">
          <a:spLocks xmlns:a="http://schemas.openxmlformats.org/drawingml/2006/main" noChangeArrowheads="1"/>
        </cdr:cNvSpPr>
      </cdr:nvSpPr>
      <cdr:spPr bwMode="auto">
        <a:xfrm xmlns:a="http://schemas.openxmlformats.org/drawingml/2006/main">
          <a:off x="772416" y="834207"/>
          <a:ext cx="2241294" cy="438039"/>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vertOverflow="clip" wrap="square" lIns="27432" tIns="22860" rIns="0" bIns="0" anchor="t" upright="1">
          <a:noAutofit/>
        </a:bodyPr>
        <a:lstStyle xmlns:a="http://schemas.openxmlformats.org/drawingml/2006/main"/>
        <a:p xmlns:a="http://schemas.openxmlformats.org/drawingml/2006/main">
          <a:pPr algn="l" rtl="0">
            <a:defRPr sz="1000"/>
          </a:pPr>
          <a:r>
            <a:rPr lang="de-DE" sz="1400" b="1" i="0" strike="noStrike" dirty="0">
              <a:solidFill>
                <a:schemeClr val="accent4"/>
              </a:solidFill>
              <a:latin typeface="Arial"/>
              <a:cs typeface="Arial"/>
            </a:rPr>
            <a:t>OECD-Durchschnitt </a:t>
          </a:r>
        </a:p>
      </cdr:txBody>
    </cdr:sp>
  </cdr:relSizeAnchor>
  <cdr:relSizeAnchor xmlns:cdr="http://schemas.openxmlformats.org/drawingml/2006/chartDrawing">
    <cdr:from>
      <cdr:x>0.00635</cdr:x>
      <cdr:y>0.25317</cdr:y>
    </cdr:from>
    <cdr:to>
      <cdr:x>0.99545</cdr:x>
      <cdr:y>0.25317</cdr:y>
    </cdr:to>
    <cdr:cxnSp macro="">
      <cdr:nvCxnSpPr>
        <cdr:cNvPr id="9" name="Gerade Verbindung 8">
          <a:extLst xmlns:a="http://schemas.openxmlformats.org/drawingml/2006/main">
            <a:ext uri="{FF2B5EF4-FFF2-40B4-BE49-F238E27FC236}">
              <a16:creationId xmlns:a16="http://schemas.microsoft.com/office/drawing/2014/main" id="{5C52A2D8-FB93-43A2-B767-2E3FC21F6FE8}"/>
            </a:ext>
          </a:extLst>
        </cdr:cNvPr>
        <cdr:cNvCxnSpPr/>
      </cdr:nvCxnSpPr>
      <cdr:spPr>
        <a:xfrm xmlns:a="http://schemas.openxmlformats.org/drawingml/2006/main">
          <a:off x="45696" y="1136127"/>
          <a:ext cx="7121520" cy="0"/>
        </a:xfrm>
        <a:prstGeom xmlns:a="http://schemas.openxmlformats.org/drawingml/2006/main" prst="line">
          <a:avLst/>
        </a:prstGeom>
        <a:ln xmlns:a="http://schemas.openxmlformats.org/drawingml/2006/main" w="38100">
          <a:solidFill>
            <a:schemeClr val="accent4"/>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vl1pPr>
          </a:lstStyle>
          <a:p>
            <a:fld id="{450B2ED4-A324-584D-BCF4-C97E05E38248}" type="datetimeFigureOut">
              <a:rPr lang="de-DE" smtClean="0"/>
              <a:t>08.08.2023</a:t>
            </a:fld>
            <a:endParaRPr lang="de-DE"/>
          </a:p>
        </p:txBody>
      </p:sp>
      <p:sp>
        <p:nvSpPr>
          <p:cNvPr id="4" name="Folienbildplatzhalter 3"/>
          <p:cNvSpPr>
            <a:spLocks noGrp="1" noRot="1" noChangeAspect="1"/>
          </p:cNvSpPr>
          <p:nvPr>
            <p:ph type="sldImg" idx="2"/>
          </p:nvPr>
        </p:nvSpPr>
        <p:spPr>
          <a:xfrm>
            <a:off x="357188" y="1241425"/>
            <a:ext cx="5954712" cy="3349625"/>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66909" y="4777194"/>
            <a:ext cx="5335270" cy="3908614"/>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428584"/>
            <a:ext cx="2889938" cy="498055"/>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777607" y="9428584"/>
            <a:ext cx="2889938" cy="498055"/>
          </a:xfrm>
          <a:prstGeom prst="rect">
            <a:avLst/>
          </a:prstGeom>
        </p:spPr>
        <p:txBody>
          <a:bodyPr vert="horz" lIns="91440" tIns="45720" rIns="91440" bIns="45720" rtlCol="0" anchor="b"/>
          <a:lstStyle>
            <a:lvl1pPr algn="r">
              <a:defRPr sz="1200"/>
            </a:lvl1pPr>
          </a:lstStyle>
          <a:p>
            <a:fld id="{D9E25DA2-364F-B349-B811-055114FEA55A}" type="slidenum">
              <a:rPr lang="de-DE" smtClean="0"/>
              <a:t>‹Nr.›</a:t>
            </a:fld>
            <a:endParaRPr lang="de-DE"/>
          </a:p>
        </p:txBody>
      </p:sp>
    </p:spTree>
    <p:extLst>
      <p:ext uri="{BB962C8B-B14F-4D97-AF65-F5344CB8AC3E}">
        <p14:creationId xmlns:p14="http://schemas.microsoft.com/office/powerpoint/2010/main" val="36745561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1</a:t>
            </a:fld>
            <a:endParaRPr lang="de-DE" dirty="0"/>
          </a:p>
        </p:txBody>
      </p:sp>
    </p:spTree>
    <p:extLst>
      <p:ext uri="{BB962C8B-B14F-4D97-AF65-F5344CB8AC3E}">
        <p14:creationId xmlns:p14="http://schemas.microsoft.com/office/powerpoint/2010/main" val="7511600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Im Branchenvergleich ist die FuE Intensität der chemisch-pharmazeutischen</a:t>
            </a:r>
            <a:r>
              <a:rPr lang="de-DE" baseline="0" dirty="0"/>
              <a:t> Industrie überdurchschnittlich. Besonders forschungsintensiv ist die Pharmaindustrie. </a:t>
            </a:r>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13</a:t>
            </a:fld>
            <a:endParaRPr lang="de-DE" dirty="0"/>
          </a:p>
        </p:txBody>
      </p:sp>
    </p:spTree>
    <p:extLst>
      <p:ext uri="{BB962C8B-B14F-4D97-AF65-F5344CB8AC3E}">
        <p14:creationId xmlns:p14="http://schemas.microsoft.com/office/powerpoint/2010/main" val="4139167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Über 60 Prozent der deutschen</a:t>
            </a:r>
            <a:r>
              <a:rPr lang="de-DE" baseline="0" dirty="0"/>
              <a:t> Chemie- und Pharmaunternehmen waren 2017 innovativ tätig, sei es durch permanente eigene FuE Abteilungen oder durch anlassbezogene FuE Aktivitäten. Dies ist weit mehr als in anderen Branchen und deutlich über dem Durchschnitt des Verarbeitenden Gewerbes.</a:t>
            </a:r>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14</a:t>
            </a:fld>
            <a:endParaRPr lang="de-DE" dirty="0"/>
          </a:p>
        </p:txBody>
      </p:sp>
    </p:spTree>
    <p:extLst>
      <p:ext uri="{BB962C8B-B14F-4D97-AF65-F5344CB8AC3E}">
        <p14:creationId xmlns:p14="http://schemas.microsoft.com/office/powerpoint/2010/main" val="8332338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t>15</a:t>
            </a:fld>
            <a:endParaRPr lang="de-DE"/>
          </a:p>
        </p:txBody>
      </p:sp>
    </p:spTree>
    <p:extLst>
      <p:ext uri="{BB962C8B-B14F-4D97-AF65-F5344CB8AC3E}">
        <p14:creationId xmlns:p14="http://schemas.microsoft.com/office/powerpoint/2010/main" val="10710115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53621">
              <a:defRPr/>
            </a:pPr>
            <a:endParaRPr lang="de-DE" sz="1200" dirty="0"/>
          </a:p>
          <a:p>
            <a:pPr defTabSz="853621">
              <a:defRPr/>
            </a:pPr>
            <a:r>
              <a:rPr lang="de-DE" sz="1200" b="1" dirty="0"/>
              <a:t>Anmerkung</a:t>
            </a:r>
            <a:r>
              <a:rPr lang="de-DE" sz="1200" dirty="0"/>
              <a:t>:</a:t>
            </a:r>
            <a:r>
              <a:rPr lang="de-DE" sz="1200" baseline="0" dirty="0"/>
              <a:t> Laut Stifterverband sind die Beschäftigtenzahlen </a:t>
            </a:r>
            <a:r>
              <a:rPr lang="de-DE" sz="1200" b="1" baseline="0" dirty="0"/>
              <a:t>vor</a:t>
            </a:r>
            <a:r>
              <a:rPr lang="de-DE" sz="1200" baseline="0" dirty="0"/>
              <a:t> 2016 aufgrund einer fehlerhaften Meldung überschätzt. Demnach darf der Rückgang in 2016 nicht überbewertet werden, da die Vergleichsbasis zu hoch ist. Eine Korrektur der Vorjahre kann leider nicht durchgeführt werden.</a:t>
            </a:r>
            <a:endParaRPr lang="de-DE" sz="1200" dirty="0"/>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16</a:t>
            </a:fld>
            <a:endParaRPr lang="de-DE" dirty="0"/>
          </a:p>
        </p:txBody>
      </p:sp>
    </p:spTree>
    <p:extLst>
      <p:ext uri="{BB962C8B-B14F-4D97-AF65-F5344CB8AC3E}">
        <p14:creationId xmlns:p14="http://schemas.microsoft.com/office/powerpoint/2010/main" val="41033871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a:t>Die Anzahl der Studienanfänger und Hochschulabsolventen in der Fachrichtung Chemie und anderen naturwissenschaftlich-technischen Kompetenzfeldern ist eine wesentliche Einflussgröße für das Fachkräftepotenzial, das für die Durchführung von Forschungs- und Innovationsprojekten in der Chemieindustrie zur Verfügung steht. </a:t>
            </a:r>
          </a:p>
          <a:p>
            <a:endParaRPr lang="de-DE" sz="1200" dirty="0"/>
          </a:p>
          <a:p>
            <a:r>
              <a:rPr lang="de-DE" sz="1200" dirty="0"/>
              <a:t>Ab 2000 stiegen die Studienanfängerzahlen im Studienbereich Chemie (Chemie, Wirtschaftschemie, Lebensmittelchemie und Chemie an Fachhochschulen) stark. 2003 war die Anfängerzahl mehr als eineinhalb Mal so hoch wie im Jahr 2000. Dieser beachtliche Zuwachs ist auch Folge des „Nachholbedarfs“ aus der ersten Hälfte der 1990er Jahre, als die Studiennachfrage in der Chemie stark eingebrochen war. 2011 stieg die Anfängerzahl beachtlich (+ 33 Prozent). Ursache hierfür war vermutlich die Aussetzung der Wehrpflicht und die doppelten Abiturjahrgänge in einigen Bundesländern. Dieser Sondereffekt blieb 2012 aus, so dass die Anfängerzahlen wieder leicht zurückgingen, aber immer noch deutlich über den Jahren vor 2011 liegen.  Erst die jüngsten Zahlen fallen wieder unter die 10.000 Grenze.</a:t>
            </a:r>
          </a:p>
          <a:p>
            <a:endParaRPr lang="de-DE" sz="1200" dirty="0"/>
          </a:p>
          <a:p>
            <a:pPr defTabSz="924733">
              <a:defRPr/>
            </a:pPr>
            <a:r>
              <a:rPr lang="de-DE" sz="1200" dirty="0"/>
              <a:t>Die Zahl der Absolventen im ersten Abschluss sind leicht rückläufig. Dies könnte ein Hinweis auf signifikante </a:t>
            </a:r>
            <a:r>
              <a:rPr lang="de-DE" sz="1200" dirty="0" err="1"/>
              <a:t>Abbrecherquoten</a:t>
            </a:r>
            <a:r>
              <a:rPr lang="de-DE" sz="1200" dirty="0"/>
              <a:t> im Bachelor-Studiengang sein, die genauso hoch sind wie in den früheren Diplom-Studiengängen. Die Zahlen für</a:t>
            </a:r>
            <a:r>
              <a:rPr lang="de-DE" sz="1200" baseline="0" dirty="0"/>
              <a:t> den zweiten Abschluss haben dagegen einen positiven Trend, auch die Promotionen steigen nahezu kontinuierlich. </a:t>
            </a:r>
          </a:p>
          <a:p>
            <a:pPr defTabSz="924733">
              <a:defRPr/>
            </a:pPr>
            <a:endParaRPr lang="de-DE" sz="1200" baseline="0" dirty="0"/>
          </a:p>
          <a:p>
            <a:r>
              <a:rPr lang="de-DE" sz="1200" dirty="0"/>
              <a:t>Traditionell ist unter den Chemieabsolventen der Anteil derjenigen, die sich über eine Promotion wissenschaftlich weiterqualifizieren, hoch (2018: 85 Prozent). Allerdings liegt der Anteil seit 2014 unter dem langjährigen Mittel von 90 Prozent.</a:t>
            </a:r>
            <a:endParaRPr lang="de-DE" dirty="0"/>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17</a:t>
            </a:fld>
            <a:endParaRPr lang="de-DE" dirty="0"/>
          </a:p>
        </p:txBody>
      </p:sp>
    </p:spTree>
    <p:extLst>
      <p:ext uri="{BB962C8B-B14F-4D97-AF65-F5344CB8AC3E}">
        <p14:creationId xmlns:p14="http://schemas.microsoft.com/office/powerpoint/2010/main" val="4689645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18</a:t>
            </a:fld>
            <a:endParaRPr lang="de-DE"/>
          </a:p>
        </p:txBody>
      </p:sp>
    </p:spTree>
    <p:extLst>
      <p:ext uri="{BB962C8B-B14F-4D97-AF65-F5344CB8AC3E}">
        <p14:creationId xmlns:p14="http://schemas.microsoft.com/office/powerpoint/2010/main" val="26685952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 weltweiten </a:t>
            </a:r>
            <a:r>
              <a:rPr lang="de-DE" dirty="0" err="1"/>
              <a:t>FuE</a:t>
            </a:r>
            <a:r>
              <a:rPr lang="de-DE" dirty="0"/>
              <a:t>-Aufwendungen sind auf wenige</a:t>
            </a:r>
            <a:r>
              <a:rPr lang="de-DE" baseline="0" dirty="0"/>
              <a:t> Länder konzentriert. Über 80 Prozent der </a:t>
            </a:r>
            <a:r>
              <a:rPr lang="de-DE" baseline="0" dirty="0" err="1"/>
              <a:t>FuE</a:t>
            </a:r>
            <a:r>
              <a:rPr lang="de-DE" baseline="0" dirty="0"/>
              <a:t>-Aufwendungen entfallen auf die 6 </a:t>
            </a:r>
            <a:r>
              <a:rPr lang="de-DE" baseline="0" dirty="0" err="1"/>
              <a:t>FuE</a:t>
            </a:r>
            <a:r>
              <a:rPr lang="de-DE" baseline="0" dirty="0"/>
              <a:t>-stärksten Länder.</a:t>
            </a:r>
          </a:p>
          <a:p>
            <a:endParaRPr lang="de-DE" baseline="0" dirty="0"/>
          </a:p>
          <a:p>
            <a:r>
              <a:rPr lang="de-DE" b="1" baseline="0" dirty="0"/>
              <a:t>Anmerkung</a:t>
            </a:r>
            <a:r>
              <a:rPr lang="de-DE" baseline="0" dirty="0"/>
              <a:t>:</a:t>
            </a:r>
          </a:p>
          <a:p>
            <a:r>
              <a:rPr lang="de-DE" baseline="0" dirty="0"/>
              <a:t>Der hohe Anteil der USA ist zum Teil auch wechselkursbedingt, da die Angaben hier in Euro umgerechnet wurden.</a:t>
            </a:r>
            <a:endParaRPr lang="de-DE" dirty="0"/>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20</a:t>
            </a:fld>
            <a:endParaRPr lang="de-DE" dirty="0"/>
          </a:p>
        </p:txBody>
      </p:sp>
    </p:spTree>
    <p:extLst>
      <p:ext uri="{BB962C8B-B14F-4D97-AF65-F5344CB8AC3E}">
        <p14:creationId xmlns:p14="http://schemas.microsoft.com/office/powerpoint/2010/main" val="2238196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dirty="0"/>
              <a:t>Die unternehmensinternen FuE-Aufwendungen – Business </a:t>
            </a:r>
            <a:r>
              <a:rPr lang="de-DE" sz="1200" dirty="0" err="1"/>
              <a:t>Expenditures</a:t>
            </a:r>
            <a:r>
              <a:rPr lang="de-DE" sz="1200" dirty="0"/>
              <a:t> on R&amp;D (BERD) – der deutschen chemisch-pharmazeutischen Industrie sind hoch: Sie betrugen 2018 über 9 Mrd. Euro. Damit belegt Deutschland hinter den USA, Japan und China Platz vier. Deutschland hatte 2011 seinen dritten Platz an China verloren. China intensiviert seine </a:t>
            </a:r>
            <a:r>
              <a:rPr lang="de-DE" sz="1200" dirty="0" err="1"/>
              <a:t>FuE</a:t>
            </a:r>
            <a:r>
              <a:rPr lang="de-DE" sz="1200" dirty="0"/>
              <a:t>-Bemühungen im Bereich Chemie deutlich.</a:t>
            </a:r>
          </a:p>
          <a:p>
            <a:pPr lvl="0"/>
            <a:endParaRPr lang="de-DE" sz="1200" dirty="0"/>
          </a:p>
          <a:p>
            <a:pPr lvl="0"/>
            <a:r>
              <a:rPr lang="de-DE" sz="1200" dirty="0"/>
              <a:t>Der Anteil Deutschlands an den FuE-Aufwendungen der chemisch-pharmazeutischen Industrie der EU lag 2018 bei rund 25 Prozent. Betrachtet man hingegen nur die Chemie, kommt Deutschland auf einen FuE-Anteil von fast 39 Prozent.</a:t>
            </a:r>
          </a:p>
          <a:p>
            <a:pPr lvl="0"/>
            <a:endParaRPr lang="de-DE" sz="1200" dirty="0"/>
          </a:p>
          <a:p>
            <a:pPr defTabSz="853621">
              <a:defRPr/>
            </a:pPr>
            <a:r>
              <a:rPr lang="de-DE" sz="1200" b="1" dirty="0"/>
              <a:t>Anmerkung: </a:t>
            </a:r>
          </a:p>
          <a:p>
            <a:pPr defTabSz="853621">
              <a:defRPr/>
            </a:pPr>
            <a:r>
              <a:rPr lang="de-DE" sz="1200" dirty="0"/>
              <a:t>Ein internationaler Vergleich der </a:t>
            </a:r>
            <a:r>
              <a:rPr lang="de-DE" sz="1200" dirty="0" err="1"/>
              <a:t>FuE</a:t>
            </a:r>
            <a:r>
              <a:rPr lang="de-DE" sz="1200" dirty="0"/>
              <a:t>-Aufwendungen für Chemie und </a:t>
            </a:r>
            <a:r>
              <a:rPr lang="de-DE" sz="1200" dirty="0" err="1"/>
              <a:t>Pharma</a:t>
            </a:r>
            <a:r>
              <a:rPr lang="de-DE" sz="1200" dirty="0"/>
              <a:t> ist nur anhand der internen </a:t>
            </a:r>
            <a:r>
              <a:rPr lang="de-DE" sz="1200" dirty="0" err="1"/>
              <a:t>FuE</a:t>
            </a:r>
            <a:r>
              <a:rPr lang="de-DE" sz="1200" dirty="0"/>
              <a:t>-Aufwendungen (BERD) möglich. Dabei werden von den gesamten Aufwendungen (GERD) die externen </a:t>
            </a:r>
            <a:r>
              <a:rPr lang="de-DE" sz="1200" dirty="0" err="1"/>
              <a:t>FuE</a:t>
            </a:r>
            <a:r>
              <a:rPr lang="de-DE" sz="1200" dirty="0"/>
              <a:t>-Aufwendungen abgezogen. In Deutschland beträgt der Anteil der externen </a:t>
            </a:r>
            <a:r>
              <a:rPr lang="de-DE" sz="1200" dirty="0" err="1"/>
              <a:t>FuE</a:t>
            </a:r>
            <a:r>
              <a:rPr lang="de-DE" sz="1200" dirty="0"/>
              <a:t>-Aufwendungen an den gesamten Aufwendungen rund ein Fünftel. Diese Aufwendungen können hier nicht berücksichtigt werden.</a:t>
            </a:r>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21</a:t>
            </a:fld>
            <a:endParaRPr lang="de-DE" dirty="0"/>
          </a:p>
        </p:txBody>
      </p:sp>
    </p:spTree>
    <p:extLst>
      <p:ext uri="{BB962C8B-B14F-4D97-AF65-F5344CB8AC3E}">
        <p14:creationId xmlns:p14="http://schemas.microsoft.com/office/powerpoint/2010/main" val="41386524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Tendenziell verlieren die Industrieländer </a:t>
            </a:r>
            <a:r>
              <a:rPr lang="de-DE" dirty="0" err="1"/>
              <a:t>FuE</a:t>
            </a:r>
            <a:r>
              <a:rPr lang="de-DE" dirty="0"/>
              <a:t>-Anteile. Gewinner sind die Schwellenländern – allen voran China. Die USA profitierten</a:t>
            </a:r>
            <a:r>
              <a:rPr lang="de-DE" baseline="0" dirty="0"/>
              <a:t> von eine Ausweitung bei den </a:t>
            </a:r>
            <a:r>
              <a:rPr lang="de-DE" baseline="0" dirty="0" err="1"/>
              <a:t>Pharma</a:t>
            </a:r>
            <a:r>
              <a:rPr lang="de-DE" baseline="0" dirty="0"/>
              <a:t> </a:t>
            </a:r>
            <a:r>
              <a:rPr lang="de-DE" baseline="0" dirty="0" err="1"/>
              <a:t>FuE</a:t>
            </a:r>
            <a:r>
              <a:rPr lang="de-DE" baseline="0" dirty="0"/>
              <a:t>-Aufwendungen. Zusätzlich sind am aktuellen Rand auch Wechselkurseffekte für den starken Anstieg verantwortlich.</a:t>
            </a:r>
            <a:endParaRPr lang="de-DE" dirty="0"/>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22</a:t>
            </a:fld>
            <a:endParaRPr lang="de-DE" dirty="0"/>
          </a:p>
        </p:txBody>
      </p:sp>
    </p:spTree>
    <p:extLst>
      <p:ext uri="{BB962C8B-B14F-4D97-AF65-F5344CB8AC3E}">
        <p14:creationId xmlns:p14="http://schemas.microsoft.com/office/powerpoint/2010/main" val="5281099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Tendenziell verlieren die Industrieländer </a:t>
            </a:r>
            <a:r>
              <a:rPr lang="de-DE" dirty="0" err="1"/>
              <a:t>FuE</a:t>
            </a:r>
            <a:r>
              <a:rPr lang="de-DE" dirty="0"/>
              <a:t>-Anteile. Gewinner sind die Schwellenländern – allen voran China. Die USA profitierten</a:t>
            </a:r>
            <a:r>
              <a:rPr lang="de-DE" baseline="0" dirty="0"/>
              <a:t> von eine Ausweitung bei den </a:t>
            </a:r>
            <a:r>
              <a:rPr lang="de-DE" baseline="0" dirty="0" err="1"/>
              <a:t>Pharma</a:t>
            </a:r>
            <a:r>
              <a:rPr lang="de-DE" baseline="0" dirty="0"/>
              <a:t> </a:t>
            </a:r>
            <a:r>
              <a:rPr lang="de-DE" baseline="0" dirty="0" err="1"/>
              <a:t>FuE</a:t>
            </a:r>
            <a:r>
              <a:rPr lang="de-DE" baseline="0" dirty="0"/>
              <a:t>-Aufwendungen. Zusätzlich sind am aktuellen Rand auch Wechselkurseffekte für den starken Anstieg verantwortlich.</a:t>
            </a:r>
            <a:endParaRPr lang="de-DE" dirty="0"/>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23</a:t>
            </a:fld>
            <a:endParaRPr lang="de-DE" dirty="0"/>
          </a:p>
        </p:txBody>
      </p:sp>
    </p:spTree>
    <p:extLst>
      <p:ext uri="{BB962C8B-B14F-4D97-AF65-F5344CB8AC3E}">
        <p14:creationId xmlns:p14="http://schemas.microsoft.com/office/powerpoint/2010/main" val="33648559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2</a:t>
            </a:fld>
            <a:endParaRPr lang="de-DE" dirty="0"/>
          </a:p>
        </p:txBody>
      </p:sp>
    </p:spTree>
    <p:extLst>
      <p:ext uri="{BB962C8B-B14F-4D97-AF65-F5344CB8AC3E}">
        <p14:creationId xmlns:p14="http://schemas.microsoft.com/office/powerpoint/2010/main" val="14955061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Auch bei den Chemie (ohne </a:t>
            </a:r>
            <a:r>
              <a:rPr lang="de-DE" dirty="0" err="1"/>
              <a:t>Pharma</a:t>
            </a:r>
            <a:r>
              <a:rPr lang="de-DE" dirty="0"/>
              <a:t>) sind die </a:t>
            </a:r>
            <a:r>
              <a:rPr lang="de-DE" dirty="0" err="1"/>
              <a:t>FuE</a:t>
            </a:r>
            <a:r>
              <a:rPr lang="de-DE" dirty="0"/>
              <a:t>-Aufwendungen auf wenige Länder konzentriert. Mit China, Japan und Korea sind 3 asiatische Länder unter</a:t>
            </a:r>
            <a:r>
              <a:rPr lang="de-DE" baseline="0" dirty="0"/>
              <a:t> den 6 großen Innovationsstandorten vertreten. Die fortschreitende Industrialisierung in vielen asiatischen Schwellenländern befördert die </a:t>
            </a:r>
            <a:r>
              <a:rPr lang="de-DE" baseline="0" dirty="0" err="1"/>
              <a:t>FuE</a:t>
            </a:r>
            <a:r>
              <a:rPr lang="de-DE" baseline="0" dirty="0"/>
              <a:t>-Tätigkeit im Bereich Chemie. </a:t>
            </a:r>
            <a:endParaRPr lang="de-DE" dirty="0"/>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24</a:t>
            </a:fld>
            <a:endParaRPr lang="de-DE" dirty="0"/>
          </a:p>
        </p:txBody>
      </p:sp>
    </p:spTree>
    <p:extLst>
      <p:ext uri="{BB962C8B-B14F-4D97-AF65-F5344CB8AC3E}">
        <p14:creationId xmlns:p14="http://schemas.microsoft.com/office/powerpoint/2010/main" val="31122215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Tendenziell verlieren die Industrieländer </a:t>
            </a:r>
            <a:r>
              <a:rPr lang="de-DE" dirty="0" err="1"/>
              <a:t>FuE</a:t>
            </a:r>
            <a:r>
              <a:rPr lang="de-DE" dirty="0"/>
              <a:t>-Anteile. Gewinner sind die Schwellenländern – allen voran China. Die USA profitierten</a:t>
            </a:r>
            <a:r>
              <a:rPr lang="de-DE" baseline="0" dirty="0"/>
              <a:t> von eine Ausweitung bei den </a:t>
            </a:r>
            <a:r>
              <a:rPr lang="de-DE" baseline="0" dirty="0" err="1"/>
              <a:t>Pharma</a:t>
            </a:r>
            <a:r>
              <a:rPr lang="de-DE" baseline="0" dirty="0"/>
              <a:t> </a:t>
            </a:r>
            <a:r>
              <a:rPr lang="de-DE" baseline="0" dirty="0" err="1"/>
              <a:t>FuE</a:t>
            </a:r>
            <a:r>
              <a:rPr lang="de-DE" baseline="0" dirty="0"/>
              <a:t>-Aufwendungen. Zusätzlich sind am aktuellen Rand auch Wechselkurseffekte für den starken Anstieg verantwortlich.</a:t>
            </a:r>
            <a:endParaRPr lang="de-DE" dirty="0"/>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25</a:t>
            </a:fld>
            <a:endParaRPr lang="de-DE" dirty="0"/>
          </a:p>
        </p:txBody>
      </p:sp>
    </p:spTree>
    <p:extLst>
      <p:ext uri="{BB962C8B-B14F-4D97-AF65-F5344CB8AC3E}">
        <p14:creationId xmlns:p14="http://schemas.microsoft.com/office/powerpoint/2010/main" val="31245777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Für Chemie</a:t>
            </a:r>
            <a:r>
              <a:rPr lang="de-DE" baseline="0" dirty="0"/>
              <a:t> und </a:t>
            </a:r>
            <a:r>
              <a:rPr lang="de-DE" baseline="0" dirty="0" err="1"/>
              <a:t>Pharma</a:t>
            </a:r>
            <a:r>
              <a:rPr lang="de-DE" baseline="0" dirty="0"/>
              <a:t> fällt Deutschland i</a:t>
            </a:r>
            <a:r>
              <a:rPr lang="de-DE" dirty="0"/>
              <a:t>m Länderranking der </a:t>
            </a:r>
            <a:r>
              <a:rPr lang="de-DE" dirty="0" err="1"/>
              <a:t>FuE</a:t>
            </a:r>
            <a:r>
              <a:rPr lang="de-DE" dirty="0"/>
              <a:t>-Intensität</a:t>
            </a:r>
            <a:r>
              <a:rPr lang="de-DE" baseline="0" dirty="0"/>
              <a:t> gerade noch </a:t>
            </a:r>
            <a:r>
              <a:rPr lang="de-DE" dirty="0"/>
              <a:t>unter die Top 10. </a:t>
            </a:r>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26</a:t>
            </a:fld>
            <a:endParaRPr lang="de-DE" dirty="0"/>
          </a:p>
        </p:txBody>
      </p:sp>
    </p:spTree>
    <p:extLst>
      <p:ext uri="{BB962C8B-B14F-4D97-AF65-F5344CB8AC3E}">
        <p14:creationId xmlns:p14="http://schemas.microsoft.com/office/powerpoint/2010/main" val="14126002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Hochentwickelte Volkswirtschaften wie Deutschlandkönnen sich auf den Weltmärkten am ehesten mit Gütern behaupten, für die FuE und Innovation entscheidende Erfolgsfaktoren darstellen. Demzufolge ist der deutsche Exportanteil und Handelsbilanzüberschuss bei forschungsintensiven Waren insgesamt besonders hoch. Dabei ist die deutsche Exportpalette an forschungsintensiven Waren v.a. von Fahrzeugen und Maschinen bestimmt; Chemiewaren und Elektroartikel fallen deutlich weniger ins Gewicht.</a:t>
            </a:r>
          </a:p>
          <a:p>
            <a:endParaRPr lang="de-DE" dirty="0"/>
          </a:p>
          <a:p>
            <a:r>
              <a:rPr lang="de-DE" sz="1200" dirty="0"/>
              <a:t>Im bilateralen Handel mit forschungsintensiven Chemiewaren hat sich die deutsche Position gegenüber allen betrachteten Ländern im Vergleich der Jahre 2008 und 2018 verbessert. Besonders gegenüber Großbritannien sind die früheren Nachteile deutlich zusammengeschrumpft und die Bilanz aktuell nahezu ausgeglichen. Ähnliches gilt, hier allerdings mit leichten deutschen Vorteilen, gegenüber China. Gegenüber Frankreich, den USA, Südkorea und Japan ist Deutschland klarer Nettoexporteur. </a:t>
            </a:r>
          </a:p>
          <a:p>
            <a:endParaRPr lang="de-DE" sz="1200" b="1" dirty="0"/>
          </a:p>
          <a:p>
            <a:r>
              <a:rPr lang="de-DE" sz="1200" b="1" dirty="0"/>
              <a:t>Anmerkung: </a:t>
            </a:r>
            <a:r>
              <a:rPr lang="de-DE" sz="1200" dirty="0"/>
              <a:t>Zu den forschungsintensiven Waren zählen alle Gütergruppen, bei deren Produktion der Anteil der internen </a:t>
            </a:r>
            <a:r>
              <a:rPr lang="de-DE" sz="1200" dirty="0" err="1"/>
              <a:t>FuE</a:t>
            </a:r>
            <a:r>
              <a:rPr lang="de-DE" sz="1200" dirty="0"/>
              <a:t>-Aufwendungen am Umsatz mindestens 2,5 Prozent beträgt. Die Abgrenzung forschungsintensiver Chemiewaren folgt der neuen Liste forschungsintensiver Güter (Gehrke u.a. 2013). Deshalb sind die Ergebnisse mit früheren Darstellungen nicht vergleichbar.</a:t>
            </a:r>
            <a:endParaRPr lang="de-DE" sz="1200" b="0" dirty="0"/>
          </a:p>
          <a:p>
            <a:r>
              <a:rPr lang="de-DE" b="1" dirty="0"/>
              <a:t>Die negative Handelsbilanz ist fast ausschließlich auf organische Industriechemikalien zurückzuführen und bedingt sich durch konzerninterne Lieferungen. Bei den anderen drei Warengruppen werden regelmäßig Exportüberschüsse erzielt.</a:t>
            </a:r>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27</a:t>
            </a:fld>
            <a:endParaRPr lang="de-DE" dirty="0"/>
          </a:p>
        </p:txBody>
      </p:sp>
    </p:spTree>
    <p:extLst>
      <p:ext uri="{BB962C8B-B14F-4D97-AF65-F5344CB8AC3E}">
        <p14:creationId xmlns:p14="http://schemas.microsoft.com/office/powerpoint/2010/main" val="7425036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Hochentwickelte Volkswirtschaften wie Deutschlandkönnen sich auf den Weltmärkten am ehesten mit Gütern behaupten, für die FuE und Innovation entscheidende Erfolgsfaktoren darstellen. Demzufolge ist der deutsche Exportanteil und Handelsbilanzüberschuss bei forschungsintensiven Waren insgesamt besonders hoch. Dabei ist die deutsche Exportpalette an forschungsintensiven Waren v.a. von Fahrzeugen und Maschinen bestimmt; Chemiewaren und Elektroartikel fallen deutlich weniger ins Gewicht.</a:t>
            </a:r>
          </a:p>
          <a:p>
            <a:endParaRPr lang="de-DE" dirty="0"/>
          </a:p>
          <a:p>
            <a:r>
              <a:rPr lang="de-DE" sz="1200" dirty="0"/>
              <a:t>Im bilateralen Handel mit forschungsintensiven Chemiewaren hat sich die deutsche Position gegenüber allen betrachteten Ländern im Vergleich der Jahre 2008 und 2018 verbessert. Besonders gegenüber Großbritannien sind die früheren Nachteile deutlich zusammengeschrumpft und die Bilanz aktuell nahezu ausgeglichen. Ähnliches gilt, hier allerdings mit leichten deutschen Vorteilen, gegenüber China. Gegenüber Frankreich, den USA, Südkorea und Japan ist Deutschland klarer Nettoexporteur. </a:t>
            </a:r>
          </a:p>
          <a:p>
            <a:endParaRPr lang="de-DE" sz="1200" b="1" dirty="0"/>
          </a:p>
          <a:p>
            <a:r>
              <a:rPr lang="de-DE" sz="1200" b="1" dirty="0"/>
              <a:t>Anmerkung: </a:t>
            </a:r>
            <a:r>
              <a:rPr lang="de-DE" sz="1200" dirty="0"/>
              <a:t>Zu den forschungsintensiven Waren zählen alle Gütergruppen, bei deren Produktion der Anteil der internen </a:t>
            </a:r>
            <a:r>
              <a:rPr lang="de-DE" sz="1200" dirty="0" err="1"/>
              <a:t>FuE</a:t>
            </a:r>
            <a:r>
              <a:rPr lang="de-DE" sz="1200" dirty="0"/>
              <a:t>-Aufwendungen am Umsatz mindestens 2,5 Prozent beträgt. Die Abgrenzung forschungsintensiver Chemiewaren folgt der neuen Liste forschungsintensiver Güter (Gehrke u.a. 2013). Deshalb sind die Ergebnisse mit früheren Darstellungen nicht vergleichbar.</a:t>
            </a:r>
            <a:endParaRPr lang="de-DE" sz="1200" b="0" dirty="0"/>
          </a:p>
          <a:p>
            <a:r>
              <a:rPr lang="de-DE" b="1" dirty="0"/>
              <a:t>Die negative Handelsbilanz ist fast ausschließlich auf organische Industriechemikalien zurückzuführen und bedingt sich durch konzerninterne Lieferungen. Bei den anderen drei Warengruppen werden regelmäßig Exportüberschüsse erzielt.</a:t>
            </a:r>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28</a:t>
            </a:fld>
            <a:endParaRPr lang="de-DE" dirty="0"/>
          </a:p>
        </p:txBody>
      </p:sp>
    </p:spTree>
    <p:extLst>
      <p:ext uri="{BB962C8B-B14F-4D97-AF65-F5344CB8AC3E}">
        <p14:creationId xmlns:p14="http://schemas.microsoft.com/office/powerpoint/2010/main" val="29468344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dirty="0">
                <a:solidFill>
                  <a:schemeClr val="tx1">
                    <a:lumMod val="50000"/>
                  </a:schemeClr>
                </a:solidFill>
              </a:rPr>
              <a:t>Anmerkung: </a:t>
            </a:r>
            <a:r>
              <a:rPr lang="de-DE" sz="1200" dirty="0">
                <a:solidFill>
                  <a:schemeClr val="tx1">
                    <a:lumMod val="50000"/>
                  </a:schemeClr>
                </a:solidFill>
              </a:rPr>
              <a:t>Zu den forschungsintensiven Waren zählen alle Gütergruppen, bei deren Produktion der Anteil der internen </a:t>
            </a:r>
            <a:r>
              <a:rPr lang="de-DE" sz="1200" dirty="0" err="1">
                <a:solidFill>
                  <a:schemeClr val="tx1">
                    <a:lumMod val="50000"/>
                  </a:schemeClr>
                </a:solidFill>
              </a:rPr>
              <a:t>FuE</a:t>
            </a:r>
            <a:r>
              <a:rPr lang="de-DE" sz="1200" dirty="0">
                <a:solidFill>
                  <a:schemeClr val="tx1">
                    <a:lumMod val="50000"/>
                  </a:schemeClr>
                </a:solidFill>
              </a:rPr>
              <a:t>-Aufwendungen am Umsatz mindestens 2,5 Prozent beträgt. Die Abgrenzung forschungsintensiver Chemiewaren folgt der neuen Liste forschungsintensiver Güter (Gehrke u.a. 2013). Deshalb sind die Ergebnisse mit früheren Darstellungen nicht vergleichbar.</a:t>
            </a:r>
            <a:endParaRPr lang="de-DE" sz="1200" b="0" dirty="0">
              <a:solidFill>
                <a:schemeClr val="tx1">
                  <a:lumMod val="50000"/>
                </a:schemeClr>
              </a:solidFill>
            </a:endParaRPr>
          </a:p>
          <a:p>
            <a:endParaRPr lang="de-DE" sz="1200"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29</a:t>
            </a:fld>
            <a:endParaRPr lang="de-DE" dirty="0"/>
          </a:p>
        </p:txBody>
      </p:sp>
    </p:spTree>
    <p:extLst>
      <p:ext uri="{BB962C8B-B14F-4D97-AF65-F5344CB8AC3E}">
        <p14:creationId xmlns:p14="http://schemas.microsoft.com/office/powerpoint/2010/main" val="40020480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30</a:t>
            </a:fld>
            <a:endParaRPr lang="de-DE" dirty="0"/>
          </a:p>
        </p:txBody>
      </p:sp>
    </p:spTree>
    <p:extLst>
      <p:ext uri="{BB962C8B-B14F-4D97-AF65-F5344CB8AC3E}">
        <p14:creationId xmlns:p14="http://schemas.microsoft.com/office/powerpoint/2010/main" val="15063216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a:t>Patentgeschützte Erfindungen sind das Ergebnis von Forschung und Entwicklung und zielen auf die Märkte der Zukunft. Sie sind ein guter „Frühindikator“ dafür, wo und wie viel neues Wissen entstanden ist und kommerziell verwertet werden soll. </a:t>
            </a:r>
          </a:p>
          <a:p>
            <a:endParaRPr lang="de-DE" sz="1200" dirty="0"/>
          </a:p>
          <a:p>
            <a:endParaRPr lang="de-DE" sz="1200" dirty="0"/>
          </a:p>
          <a:p>
            <a:r>
              <a:rPr lang="de-DE" sz="1200" b="1" dirty="0"/>
              <a:t>Anmerkung:</a:t>
            </a:r>
          </a:p>
          <a:p>
            <a:pPr lvl="0"/>
            <a:r>
              <a:rPr lang="de-DE" sz="1200" b="0" dirty="0"/>
              <a:t>Einbezogen werden nur internationale Patentanmeldungen am Europäischen Patentamt (EPA) sowie bei der World </a:t>
            </a:r>
            <a:r>
              <a:rPr lang="de-DE" sz="1200" b="0" dirty="0" err="1"/>
              <a:t>Intellectual</a:t>
            </a:r>
            <a:r>
              <a:rPr lang="de-DE" sz="1200" b="0" dirty="0"/>
              <a:t> Property Organisation (WIPO) im Rahmen des PCT-Verfahrens (Patent </a:t>
            </a:r>
            <a:r>
              <a:rPr lang="de-DE" sz="1200" b="0" dirty="0" err="1"/>
              <a:t>Cooperation</a:t>
            </a:r>
            <a:r>
              <a:rPr lang="de-DE" sz="1200" b="0" dirty="0"/>
              <a:t> Treaty). Aufgrund der aufwendigeren Verfahren und höheren Kosten sind transnationale Patente in der Regel von höherer technologischer und ökonomischer Relevanz als rein nationalen Anmeldungen. Die Zuordnung nach Ländern erfolgt nach dem Erfindersitz, die zeitliche Einordnung nach dem Jahr der Erstanmeldung (Prioritätsjahr). Sofern Patente von Erfindern aus mehreren Ländern angemeldet werden, werden diese in der Länderzuordnung auch mehrfach berücksichtigt. Dies ist in</a:t>
            </a:r>
            <a:r>
              <a:rPr lang="de-DE" sz="1200" b="0" baseline="0" dirty="0"/>
              <a:t> der Chemie immer häufiger der Fall, da zum einen die Unternehmen global aufgestellt sind und zum anderen immer mehr Forschungskooperationen über die Landesgrenzen hinaus erfolgen. </a:t>
            </a:r>
            <a:endParaRPr lang="de-DE" sz="1200" b="0" dirty="0"/>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31</a:t>
            </a:fld>
            <a:endParaRPr lang="de-DE" dirty="0"/>
          </a:p>
        </p:txBody>
      </p:sp>
    </p:spTree>
    <p:extLst>
      <p:ext uri="{BB962C8B-B14F-4D97-AF65-F5344CB8AC3E}">
        <p14:creationId xmlns:p14="http://schemas.microsoft.com/office/powerpoint/2010/main" val="14785818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a:t>Patentgeschützte Erfindungen sind das Ergebnis von Forschung und Entwicklung und zielen auf die Märkte der Zukunft. Sie sind ein guter „Frühindikator“ dafür, wo und wie viel neues Wissen entstanden ist und kommerziell verwertet werden soll. </a:t>
            </a:r>
          </a:p>
          <a:p>
            <a:endParaRPr lang="de-DE" sz="1200" dirty="0"/>
          </a:p>
          <a:p>
            <a:endParaRPr lang="de-DE" sz="1200" dirty="0"/>
          </a:p>
          <a:p>
            <a:r>
              <a:rPr lang="de-DE" sz="1200" b="1" dirty="0"/>
              <a:t>Anmerkung:</a:t>
            </a:r>
          </a:p>
          <a:p>
            <a:pPr lvl="0"/>
            <a:r>
              <a:rPr lang="de-DE" sz="1200" b="0" dirty="0"/>
              <a:t>Einbezogen werden nur internationale Patentanmeldungen am Europäischen Patentamt (EPA) sowie bei der World </a:t>
            </a:r>
            <a:r>
              <a:rPr lang="de-DE" sz="1200" b="0" dirty="0" err="1"/>
              <a:t>Intellectual</a:t>
            </a:r>
            <a:r>
              <a:rPr lang="de-DE" sz="1200" b="0" dirty="0"/>
              <a:t> Property Organisation (WIPO) im Rahmen des PCT-Verfahrens (Patent </a:t>
            </a:r>
            <a:r>
              <a:rPr lang="de-DE" sz="1200" b="0" dirty="0" err="1"/>
              <a:t>Cooperation</a:t>
            </a:r>
            <a:r>
              <a:rPr lang="de-DE" sz="1200" b="0" dirty="0"/>
              <a:t> Treaty). Aufgrund der aufwendigeren Verfahren und höheren Kosten sind transnationale Patente in der Regel von höherer technologischer und ökonomischer Relevanz als rein nationalen Anmeldungen. Die Zuordnung nach Ländern erfolgt nach dem Erfindersitz, die zeitliche Einordnung nach dem Jahr der Erstanmeldung (Prioritätsjahr). Sofern Patente von Erfindern aus mehreren Ländern angemeldet werden, werden diese in der Länderzuordnung auch mehrfach berücksichtigt. Dies ist in</a:t>
            </a:r>
            <a:r>
              <a:rPr lang="de-DE" sz="1200" b="0" baseline="0" dirty="0"/>
              <a:t> der Chemie immer häufiger der Fall, da zum einen die Unternehmen global aufgestellt sind und zum anderen immer mehr Forschungskooperationen über die Landesgrenzen hinaus erfolgen. </a:t>
            </a:r>
            <a:endParaRPr lang="de-DE" sz="1200" b="0" dirty="0"/>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32</a:t>
            </a:fld>
            <a:endParaRPr lang="de-DE" dirty="0"/>
          </a:p>
        </p:txBody>
      </p:sp>
    </p:spTree>
    <p:extLst>
      <p:ext uri="{BB962C8B-B14F-4D97-AF65-F5344CB8AC3E}">
        <p14:creationId xmlns:p14="http://schemas.microsoft.com/office/powerpoint/2010/main" val="123503759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dirty="0"/>
              <a:t>Im Jahr 2017 betrug der gesamtwirtschaftliche Anteil der Aufwendungen für FuE am Bruttoinlandsprodukt (BIP) 3,03 Prozent. </a:t>
            </a:r>
          </a:p>
          <a:p>
            <a:pPr lvl="0"/>
            <a:endParaRPr lang="de-DE" sz="1200" dirty="0"/>
          </a:p>
          <a:p>
            <a:pPr lvl="0"/>
            <a:r>
              <a:rPr lang="de-DE" sz="1200" dirty="0"/>
              <a:t>Die Wirtschaft hat in den zurückliegenden Jahren ihre </a:t>
            </a:r>
            <a:r>
              <a:rPr lang="de-DE" sz="1200" dirty="0" err="1"/>
              <a:t>FuE</a:t>
            </a:r>
            <a:r>
              <a:rPr lang="de-DE" sz="1200" dirty="0"/>
              <a:t>-Aufwendungen sukzessive erhöht. Fast 70 Prozent der </a:t>
            </a:r>
            <a:r>
              <a:rPr lang="de-DE" sz="1200" dirty="0" err="1"/>
              <a:t>FuE</a:t>
            </a:r>
            <a:r>
              <a:rPr lang="de-DE" sz="1200" dirty="0"/>
              <a:t>-Aufwendungen trägt die Wirtschaft. Die </a:t>
            </a:r>
            <a:r>
              <a:rPr lang="de-DE" sz="1200" dirty="0" err="1"/>
              <a:t>FuE</a:t>
            </a:r>
            <a:r>
              <a:rPr lang="de-DE" sz="1200" dirty="0"/>
              <a:t>-Aufwendungen des Staates (Hochschulen und staatliche Forschungsinstitute) stagnierten bis 2007. Erst in den letzten Jahren ist der Anteil am BIP gestiegen, ging aber in 2014 wieder zurück. </a:t>
            </a:r>
          </a:p>
          <a:p>
            <a:pPr lvl="0"/>
            <a:endParaRPr lang="de-DE" sz="1200" dirty="0"/>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37</a:t>
            </a:fld>
            <a:endParaRPr lang="de-DE" dirty="0"/>
          </a:p>
        </p:txBody>
      </p:sp>
    </p:spTree>
    <p:extLst>
      <p:ext uri="{BB962C8B-B14F-4D97-AF65-F5344CB8AC3E}">
        <p14:creationId xmlns:p14="http://schemas.microsoft.com/office/powerpoint/2010/main" val="40562913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4</a:t>
            </a:fld>
            <a:endParaRPr lang="de-DE"/>
          </a:p>
        </p:txBody>
      </p:sp>
    </p:spTree>
    <p:extLst>
      <p:ext uri="{BB962C8B-B14F-4D97-AF65-F5344CB8AC3E}">
        <p14:creationId xmlns:p14="http://schemas.microsoft.com/office/powerpoint/2010/main" val="30125804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dirty="0"/>
              <a:t>2017 wendete Deutschland – die Wirtschaft und der Staat zusammen – 3,07 Prozent seines BIP für FuE auf, erneut leicht mehr als im Vorjahr. </a:t>
            </a:r>
          </a:p>
          <a:p>
            <a:pPr lvl="0"/>
            <a:r>
              <a:rPr lang="de-DE" sz="1200" dirty="0"/>
              <a:t>Der deutsche Anteil ist seit 2010 höher als der US-Anteil. Spitzenreiter bleiben Korea und Israel. </a:t>
            </a:r>
          </a:p>
          <a:p>
            <a:pPr lvl="0"/>
            <a:endParaRPr lang="de-DE" sz="1200" dirty="0"/>
          </a:p>
          <a:p>
            <a:pPr lvl="0"/>
            <a:r>
              <a:rPr lang="de-DE" sz="1200" dirty="0"/>
              <a:t>Fast 70 Prozent der FuE-Aufwendungen werden in Deutschland von der Wirtschaft finanziert. Nur in den asiatischen Ländern,</a:t>
            </a:r>
            <a:r>
              <a:rPr lang="de-DE" sz="1200" baseline="0" dirty="0"/>
              <a:t> wie Japan, Südkorea und China, steuert die Wirtschaft einen höheren Anteil bei. </a:t>
            </a:r>
            <a:r>
              <a:rPr lang="de-DE" sz="1200" dirty="0"/>
              <a:t>Im Rahmen des </a:t>
            </a:r>
            <a:r>
              <a:rPr lang="de-DE" sz="1200" dirty="0" err="1"/>
              <a:t>Lissabonziels</a:t>
            </a:r>
            <a:r>
              <a:rPr lang="de-DE" sz="1200" dirty="0"/>
              <a:t> der EU wurde vereinbart, dass die Wirtschaft zwei Drittel, der Staat ein Drittel zur FuE-Finanzierung beiträgt.</a:t>
            </a:r>
          </a:p>
          <a:p>
            <a:pPr lvl="0"/>
            <a:endParaRPr lang="de-DE" sz="1200" dirty="0"/>
          </a:p>
          <a:p>
            <a:pPr lvl="0"/>
            <a:r>
              <a:rPr lang="de-DE" sz="1200" dirty="0"/>
              <a:t>In den dynamisch wachsenden Ländern Asiens nimmt der Anteil der </a:t>
            </a:r>
            <a:r>
              <a:rPr lang="de-DE" sz="1200" dirty="0" err="1"/>
              <a:t>FuE</a:t>
            </a:r>
            <a:r>
              <a:rPr lang="de-DE" sz="1200" dirty="0"/>
              <a:t>-Aufwendungen am BIP besonders stark zu. Viele der dortigen Schwellen­länder investieren verstärkt sowohl in Grundlagenforschung als auch in angewandte Forschung.</a:t>
            </a:r>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38</a:t>
            </a:fld>
            <a:endParaRPr lang="de-DE" dirty="0"/>
          </a:p>
        </p:txBody>
      </p:sp>
    </p:spTree>
    <p:extLst>
      <p:ext uri="{BB962C8B-B14F-4D97-AF65-F5344CB8AC3E}">
        <p14:creationId xmlns:p14="http://schemas.microsoft.com/office/powerpoint/2010/main" val="395656648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dirty="0"/>
              <a:t>Die gesamtwirtschaftliche Rendite von </a:t>
            </a:r>
            <a:r>
              <a:rPr lang="de-DE" sz="1200" dirty="0" err="1"/>
              <a:t>FuE</a:t>
            </a:r>
            <a:r>
              <a:rPr lang="de-DE" sz="1200" dirty="0"/>
              <a:t>-Tätigkeit liegt erheblich über der privaten Ertragsrate. Ohne staatliche Eingriffe wird zu wenig in FuE investiert. Durch eine Subventionierung von </a:t>
            </a:r>
            <a:r>
              <a:rPr lang="de-DE" sz="1200" dirty="0" err="1"/>
              <a:t>FuE</a:t>
            </a:r>
            <a:r>
              <a:rPr lang="de-DE" sz="1200" dirty="0"/>
              <a:t>-Aktivitäten lassen sich gesamtwirtschaftliche Wohlfahrtsgewinne erzielen. Tatsächlich werden </a:t>
            </a:r>
            <a:r>
              <a:rPr lang="de-DE" sz="1200" dirty="0" err="1"/>
              <a:t>FuE</a:t>
            </a:r>
            <a:r>
              <a:rPr lang="de-DE" sz="1200" dirty="0"/>
              <a:t>-Aktivitäten weltweit auch in unterschiedlichen Formen durch staatliche Eingriffe gefördert.</a:t>
            </a:r>
          </a:p>
          <a:p>
            <a:pPr lvl="0"/>
            <a:endParaRPr lang="de-DE" sz="1200" dirty="0"/>
          </a:p>
          <a:p>
            <a:pPr defTabSz="853621">
              <a:defRPr/>
            </a:pPr>
            <a:r>
              <a:rPr lang="de-DE" sz="1200" dirty="0"/>
              <a:t>Zwei Drittel der OECD- und die Hälfte der EU-Länder machen von der Möglichkeit Gebrauch, FuE steuerlich zu fördern. </a:t>
            </a:r>
          </a:p>
          <a:p>
            <a:pPr lvl="0"/>
            <a:endParaRPr lang="de-DE" sz="1200" dirty="0"/>
          </a:p>
          <a:p>
            <a:pPr lvl="0"/>
            <a:r>
              <a:rPr lang="de-DE" sz="1200" dirty="0"/>
              <a:t>Deutschland setzt bislang ausschließlich auf die direkte Forschungsförderung. Die Projektförderung beinhaltet Nachteile: staatliche Institutionen haben gegenüber privaten Unternehmen keinen Informationsvorsprung bei der Identifizierung innovativer Projekte. Für KMU ist die Beantragung von Fördermitteln für </a:t>
            </a:r>
            <a:r>
              <a:rPr lang="de-DE" sz="1200" dirty="0" err="1"/>
              <a:t>FuE</a:t>
            </a:r>
            <a:r>
              <a:rPr lang="de-DE" sz="1200" dirty="0"/>
              <a:t>-Projekte mit hohem administrativen Aufwand, aber ungewissem Ausgang verbunden. Schließlich unterliegt die direkte Projektförderung Planungsunsicherheiten insofern, als sich die politischen Förderprioritäten ebenso wie die Fördervolumina kurzfristig ändern können. Diese Einwände sprechen nicht gegen eine direkte Projektförderung, sondern für eine ergänzende, breit angelegte und technologieoffene indirekte </a:t>
            </a:r>
            <a:r>
              <a:rPr lang="de-DE" sz="1200" dirty="0" err="1"/>
              <a:t>FuE</a:t>
            </a:r>
            <a:r>
              <a:rPr lang="de-DE" sz="1200" dirty="0"/>
              <a:t>-Förderung.</a:t>
            </a:r>
          </a:p>
          <a:p>
            <a:pPr lvl="0"/>
            <a:endParaRPr lang="de-DE" sz="1200" dirty="0"/>
          </a:p>
          <a:p>
            <a:pPr defTabSz="853621">
              <a:defRPr/>
            </a:pPr>
            <a:r>
              <a:rPr lang="de-DE" sz="1200" dirty="0"/>
              <a:t>Alle Evaluierungsstudien bescheinigen der steuerlichen Forschungsförderung eine Ausweitung der privaten </a:t>
            </a:r>
            <a:r>
              <a:rPr lang="de-DE" sz="1200" dirty="0" err="1"/>
              <a:t>FuE</a:t>
            </a:r>
            <a:r>
              <a:rPr lang="de-DE" sz="1200" dirty="0"/>
              <a:t>-Ausgaben und damit einen volkswirtschaftlichen Nutzen. Frankreich, Niederlande, Österreich, Großbritannien und die USA bauen nach positiver Evaluierung ihre steuerliche Förderung von </a:t>
            </a:r>
            <a:r>
              <a:rPr lang="de-DE" sz="1200" dirty="0" err="1"/>
              <a:t>FuE</a:t>
            </a:r>
            <a:r>
              <a:rPr lang="de-DE" sz="1200" dirty="0"/>
              <a:t>-Projekten weiter aus.</a:t>
            </a:r>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40</a:t>
            </a:fld>
            <a:endParaRPr lang="de-DE" dirty="0"/>
          </a:p>
        </p:txBody>
      </p:sp>
    </p:spTree>
    <p:extLst>
      <p:ext uri="{BB962C8B-B14F-4D97-AF65-F5344CB8AC3E}">
        <p14:creationId xmlns:p14="http://schemas.microsoft.com/office/powerpoint/2010/main" val="407527457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dirty="0"/>
              <a:t>Deutschland gibt insgesamt 4,2 Prozent seines Bruttoinlandsproduktes für Bildungseinrichtungen aus. Damit liegt Deutschland fast 1 Prozentpunkt unter dem OECD-Durchschnitt. </a:t>
            </a:r>
          </a:p>
          <a:p>
            <a:pPr lvl="0"/>
            <a:endParaRPr lang="de-DE" sz="1200"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42</a:t>
            </a:fld>
            <a:endParaRPr lang="de-DE" dirty="0"/>
          </a:p>
        </p:txBody>
      </p:sp>
    </p:spTree>
    <p:extLst>
      <p:ext uri="{BB962C8B-B14F-4D97-AF65-F5344CB8AC3E}">
        <p14:creationId xmlns:p14="http://schemas.microsoft.com/office/powerpoint/2010/main" val="146706959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a:t>In Deutschland erwerben so viele junge Leute wie noch nie einen tertiären Abschluss, etwa an einer Hoch-, einer Fachschule oder als Meister. Gleichzeitig liegt der Anteil der Hochgebildeten aber immer noch deutlich niedriger als in vielen</a:t>
            </a:r>
            <a:r>
              <a:rPr lang="de-DE" sz="1200" baseline="0" dirty="0"/>
              <a:t> anderen Ländern</a:t>
            </a:r>
            <a:r>
              <a:rPr lang="de-DE" sz="1200" dirty="0"/>
              <a:t>. </a:t>
            </a:r>
          </a:p>
          <a:p>
            <a:endParaRPr lang="de-DE" sz="1200" dirty="0"/>
          </a:p>
          <a:p>
            <a:r>
              <a:rPr lang="de-DE" sz="1200" dirty="0"/>
              <a:t>In Deutschland verfügen 29 Prozent der </a:t>
            </a:r>
            <a:r>
              <a:rPr lang="de-DE" sz="1200" b="1" dirty="0"/>
              <a:t>25- bis 64-Jährigen </a:t>
            </a:r>
            <a:r>
              <a:rPr lang="de-DE" sz="1200" dirty="0"/>
              <a:t>über einen Tertiärabschluss, im Durchschnitt der OECD sind es 39 Prozent,</a:t>
            </a:r>
            <a:r>
              <a:rPr lang="de-DE" sz="1200" baseline="0" dirty="0"/>
              <a:t> bei den </a:t>
            </a:r>
            <a:r>
              <a:rPr lang="de-DE" sz="1200" b="1" baseline="0" dirty="0"/>
              <a:t>jüngeren Erwachsenen </a:t>
            </a:r>
            <a:r>
              <a:rPr lang="de-DE" sz="1200" baseline="0" dirty="0"/>
              <a:t>sind es in Deutschland 32 Prozent, im Durchschnitt der OECD 44 Prozent.</a:t>
            </a:r>
            <a:endParaRPr lang="de-DE" sz="1200" dirty="0"/>
          </a:p>
          <a:p>
            <a:endParaRPr lang="de-DE" sz="1200"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43</a:t>
            </a:fld>
            <a:endParaRPr lang="de-DE" dirty="0"/>
          </a:p>
        </p:txBody>
      </p:sp>
    </p:spTree>
    <p:extLst>
      <p:ext uri="{BB962C8B-B14F-4D97-AF65-F5344CB8AC3E}">
        <p14:creationId xmlns:p14="http://schemas.microsoft.com/office/powerpoint/2010/main" val="44939161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dirty="0"/>
              <a:t>Deutschland gibt insgesamt 4,2 Prozent seines Bruttoinlandsproduktes für Bildungseinrichtungen aus. Damit liegt Deutschland fast 1 Prozentpunkt unter dem OECD-Durchschnitt (5,0). </a:t>
            </a:r>
          </a:p>
          <a:p>
            <a:pPr lvl="0"/>
            <a:endParaRPr lang="de-DE" sz="1200" dirty="0"/>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44</a:t>
            </a:fld>
            <a:endParaRPr lang="de-DE" dirty="0"/>
          </a:p>
        </p:txBody>
      </p:sp>
    </p:spTree>
    <p:extLst>
      <p:ext uri="{BB962C8B-B14F-4D97-AF65-F5344CB8AC3E}">
        <p14:creationId xmlns:p14="http://schemas.microsoft.com/office/powerpoint/2010/main" val="4080705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45</a:t>
            </a:fld>
            <a:endParaRPr lang="de-DE"/>
          </a:p>
        </p:txBody>
      </p:sp>
    </p:spTree>
    <p:extLst>
      <p:ext uri="{BB962C8B-B14F-4D97-AF65-F5344CB8AC3E}">
        <p14:creationId xmlns:p14="http://schemas.microsoft.com/office/powerpoint/2010/main" val="32878422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53621">
              <a:defRPr/>
            </a:pPr>
            <a:r>
              <a:rPr lang="de-DE" sz="1100" dirty="0">
                <a:effectLst/>
              </a:rPr>
              <a:t>Weit über 10 Milliarden</a:t>
            </a:r>
            <a:r>
              <a:rPr lang="de-DE" sz="1100" baseline="0" dirty="0">
                <a:effectLst/>
              </a:rPr>
              <a:t> Euro investierte die chemisch-pharmazeutische Industrie in den letzten Jahren in Forschung und Entwicklung. </a:t>
            </a:r>
          </a:p>
          <a:p>
            <a:pPr lvl="0"/>
            <a:endParaRPr lang="de-DE" sz="1100" dirty="0">
              <a:effectLst/>
            </a:endParaRPr>
          </a:p>
          <a:p>
            <a:pPr lvl="0"/>
            <a:r>
              <a:rPr lang="de-DE" sz="1100" dirty="0">
                <a:effectLst/>
              </a:rPr>
              <a:t>Die FuE-Aufwendungen der chemisch-pharmazeutischen Industrie wachsen dynamisch. Seit 2008 sind die Ausgaben um durchschnittlich</a:t>
            </a:r>
            <a:r>
              <a:rPr lang="de-DE" sz="1100" baseline="0" dirty="0">
                <a:effectLst/>
              </a:rPr>
              <a:t> 3,6 Prozent pro Jahr gestiegen. </a:t>
            </a:r>
            <a:r>
              <a:rPr lang="de-DE" sz="1100" dirty="0">
                <a:effectLst/>
              </a:rPr>
              <a:t>Getragen wird das Wachstum nicht mehr nur von den Aufwendungen der Pharmaindustrie. Auch </a:t>
            </a:r>
            <a:r>
              <a:rPr lang="de-DE" sz="1100" baseline="0" dirty="0">
                <a:effectLst/>
              </a:rPr>
              <a:t>die FuE-Ausgaben der Chemie stiegen. </a:t>
            </a:r>
          </a:p>
          <a:p>
            <a:pPr lvl="0"/>
            <a:endParaRPr lang="de-DE" sz="1100" dirty="0"/>
          </a:p>
          <a:p>
            <a:pPr lvl="0"/>
            <a:r>
              <a:rPr lang="de-DE" sz="1100" dirty="0"/>
              <a:t>Im Jahr 2017 flossen 55,5 Prozent der internen FuE-Aufwendungen der Chemie in die experimentelle Entwicklung, 38 Prozent in die angewandte Forschung und  rund 6,5 Prozent in die Grundlangenforschung. In der Pharmazeutischen Industrie entfielen fast 56 Prozent in die angewandte Forschung, 31 Prozent in die experimentelle Entwicklung und rund 13 Prozent in die Grundlagenforschung.</a:t>
            </a:r>
          </a:p>
          <a:p>
            <a:pPr lvl="0"/>
            <a:endParaRPr lang="de-DE" sz="1100" dirty="0"/>
          </a:p>
          <a:p>
            <a:r>
              <a:rPr lang="de-DE" sz="1100" b="1" dirty="0"/>
              <a:t>Anmerkung:</a:t>
            </a:r>
            <a:r>
              <a:rPr lang="de-DE" sz="1100" dirty="0"/>
              <a:t> Alle </a:t>
            </a:r>
            <a:r>
              <a:rPr lang="de-DE" sz="1100" dirty="0" err="1"/>
              <a:t>FuE</a:t>
            </a:r>
            <a:r>
              <a:rPr lang="de-DE" sz="1100" dirty="0"/>
              <a:t>-Aufwendungen (interne und externe), die von der Industrie geleistet werden, sind erfasst (Abgrenzung GERD). </a:t>
            </a:r>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6</a:t>
            </a:fld>
            <a:endParaRPr lang="de-DE" dirty="0"/>
          </a:p>
        </p:txBody>
      </p:sp>
    </p:spTree>
    <p:extLst>
      <p:ext uri="{BB962C8B-B14F-4D97-AF65-F5344CB8AC3E}">
        <p14:creationId xmlns:p14="http://schemas.microsoft.com/office/powerpoint/2010/main" val="12202387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Hinweis:  Nur wenige Unternehmen der Branche haben Innovationsaktivitäten im Ausland. </a:t>
            </a:r>
            <a:endParaRPr lang="de-DE" sz="1100" dirty="0"/>
          </a:p>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t>7</a:t>
            </a:fld>
            <a:endParaRPr lang="de-DE"/>
          </a:p>
        </p:txBody>
      </p:sp>
    </p:spTree>
    <p:extLst>
      <p:ext uri="{BB962C8B-B14F-4D97-AF65-F5344CB8AC3E}">
        <p14:creationId xmlns:p14="http://schemas.microsoft.com/office/powerpoint/2010/main" val="599121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9</a:t>
            </a:fld>
            <a:endParaRPr lang="de-DE" dirty="0"/>
          </a:p>
        </p:txBody>
      </p:sp>
    </p:spTree>
    <p:extLst>
      <p:ext uri="{BB962C8B-B14F-4D97-AF65-F5344CB8AC3E}">
        <p14:creationId xmlns:p14="http://schemas.microsoft.com/office/powerpoint/2010/main" val="16509210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a:t>Herkunft der Mittel: Der Großteil der FuE-Aufwendungen (87 Prozent) stammt aus eigenen Finanzmitteln. Der Staat steuert weniger als 1 Prozent, das Ausland dagegen mittlerweile</a:t>
            </a:r>
            <a:r>
              <a:rPr lang="de-DE" sz="1200" baseline="0" dirty="0"/>
              <a:t> fast 12</a:t>
            </a:r>
            <a:r>
              <a:rPr lang="de-DE" sz="1200" dirty="0"/>
              <a:t> Prozent bei. </a:t>
            </a:r>
          </a:p>
          <a:p>
            <a:endParaRPr lang="de-DE" sz="1200" dirty="0"/>
          </a:p>
          <a:p>
            <a:r>
              <a:rPr lang="de-DE" sz="1200" dirty="0"/>
              <a:t>Verwendung der Mittel: Rund 73 Prozent der Mittel finden in den internen FuE-Abteilungen Eingang, 27 Prozent gehen in externe Forschungsaufträge, wobei 19 Prozent der externen FuE-Aufwendungen an andere Wirtschaftszweige in Deutschland, 23 Prozent an die deutsche Wissenschaft und rund 58 Prozent ins Ausland  gehen. </a:t>
            </a:r>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10</a:t>
            </a:fld>
            <a:endParaRPr lang="de-DE" dirty="0"/>
          </a:p>
        </p:txBody>
      </p:sp>
    </p:spTree>
    <p:extLst>
      <p:ext uri="{BB962C8B-B14F-4D97-AF65-F5344CB8AC3E}">
        <p14:creationId xmlns:p14="http://schemas.microsoft.com/office/powerpoint/2010/main" val="15599204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11</a:t>
            </a:fld>
            <a:endParaRPr lang="de-DE"/>
          </a:p>
        </p:txBody>
      </p:sp>
    </p:spTree>
    <p:extLst>
      <p:ext uri="{BB962C8B-B14F-4D97-AF65-F5344CB8AC3E}">
        <p14:creationId xmlns:p14="http://schemas.microsoft.com/office/powerpoint/2010/main" val="37856446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dirty="0"/>
              <a:t>Der Anteil der chemisch-pharmazeutischen Industrie an den gesamten FuE-Aufwendungen der deutschen Industrie betrug 2017 rund 15 Prozent. </a:t>
            </a:r>
          </a:p>
          <a:p>
            <a:pPr lvl="0"/>
            <a:endParaRPr lang="de-DE" sz="1200" dirty="0"/>
          </a:p>
          <a:p>
            <a:pPr lvl="0"/>
            <a:r>
              <a:rPr lang="de-DE" sz="1200" dirty="0"/>
              <a:t>Damit liegt der Anteil der FuE Ausgaben weit über dem Umsatzanteil der Branche an der deutschen Industrie.</a:t>
            </a:r>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pPr/>
              <a:t>12</a:t>
            </a:fld>
            <a:endParaRPr lang="de-DE" dirty="0"/>
          </a:p>
        </p:txBody>
      </p:sp>
    </p:spTree>
    <p:extLst>
      <p:ext uri="{BB962C8B-B14F-4D97-AF65-F5344CB8AC3E}">
        <p14:creationId xmlns:p14="http://schemas.microsoft.com/office/powerpoint/2010/main" val="23458566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V1  | 3 Z. kurz  / Blau">
    <p:bg>
      <p:bgPr>
        <a:gradFill>
          <a:gsLst>
            <a:gs pos="0">
              <a:schemeClr val="accent1"/>
            </a:gs>
            <a:gs pos="19000">
              <a:schemeClr val="accent1"/>
            </a:gs>
            <a:gs pos="100000">
              <a:schemeClr val="tx2"/>
            </a:gs>
          </a:gsLst>
          <a:lin ang="10800000" scaled="0"/>
        </a:gradFill>
        <a:effectLst/>
      </p:bgPr>
    </p:bg>
    <p:spTree>
      <p:nvGrpSpPr>
        <p:cNvPr id="1" name=""/>
        <p:cNvGrpSpPr/>
        <p:nvPr/>
      </p:nvGrpSpPr>
      <p:grpSpPr>
        <a:xfrm>
          <a:off x="0" y="0"/>
          <a:ext cx="0" cy="0"/>
          <a:chOff x="0" y="0"/>
          <a:chExt cx="0" cy="0"/>
        </a:xfrm>
      </p:grpSpPr>
      <p:sp>
        <p:nvSpPr>
          <p:cNvPr id="10" name="Textplatzhalter 6">
            <a:extLst>
              <a:ext uri="{FF2B5EF4-FFF2-40B4-BE49-F238E27FC236}">
                <a16:creationId xmlns:a16="http://schemas.microsoft.com/office/drawing/2014/main" id="{718261DE-473D-AC42-8CD4-CA57D809BC10}"/>
              </a:ext>
            </a:extLst>
          </p:cNvPr>
          <p:cNvSpPr>
            <a:spLocks noGrp="1"/>
          </p:cNvSpPr>
          <p:nvPr>
            <p:ph type="body" sz="quarter" idx="17"/>
          </p:nvPr>
        </p:nvSpPr>
        <p:spPr>
          <a:xfrm rot="20710426">
            <a:off x="455738" y="-992404"/>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1"/>
          </a:solidFill>
        </p:spPr>
        <p:txBody>
          <a:bodyPr anchor="ctr" anchorCtr="1"/>
          <a:lstStyle>
            <a:lvl1pPr marL="0" indent="0">
              <a:buNone/>
              <a:defRPr>
                <a:solidFill>
                  <a:schemeClr val="tx2">
                    <a:alpha val="0"/>
                  </a:schemeClr>
                </a:solidFill>
              </a:defRPr>
            </a:lvl1pPr>
          </a:lstStyle>
          <a:p>
            <a:pPr lvl="0"/>
            <a:r>
              <a:rPr lang="de-DE"/>
              <a:t>Mastertextformat bearbeiten</a:t>
            </a:r>
          </a:p>
        </p:txBody>
      </p:sp>
      <p:sp>
        <p:nvSpPr>
          <p:cNvPr id="13" name="Datumsplatzhalter 3">
            <a:extLst>
              <a:ext uri="{FF2B5EF4-FFF2-40B4-BE49-F238E27FC236}">
                <a16:creationId xmlns:a16="http://schemas.microsoft.com/office/drawing/2014/main" id="{DF942416-FC1C-854F-81FC-164B136AEE07}"/>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r>
              <a:rPr lang="de-DE"/>
              <a:t>November 2020</a:t>
            </a:r>
            <a:endParaRPr lang="de-DE" dirty="0"/>
          </a:p>
        </p:txBody>
      </p:sp>
      <p:pic>
        <p:nvPicPr>
          <p:cNvPr id="14" name="Grafik 13">
            <a:extLst>
              <a:ext uri="{FF2B5EF4-FFF2-40B4-BE49-F238E27FC236}">
                <a16:creationId xmlns:a16="http://schemas.microsoft.com/office/drawing/2014/main" id="{ECC63FF7-82ED-8E4D-B354-5EEB68CED6C4}"/>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2" name="Textplatzhalter 7">
            <a:extLst>
              <a:ext uri="{FF2B5EF4-FFF2-40B4-BE49-F238E27FC236}">
                <a16:creationId xmlns:a16="http://schemas.microsoft.com/office/drawing/2014/main" id="{9A8D7708-1623-4363-A03B-FAD33F9D2B8A}"/>
              </a:ext>
            </a:extLst>
          </p:cNvPr>
          <p:cNvSpPr>
            <a:spLocks noGrp="1"/>
          </p:cNvSpPr>
          <p:nvPr>
            <p:ph type="body" sz="quarter" idx="24" hasCustomPrompt="1"/>
          </p:nvPr>
        </p:nvSpPr>
        <p:spPr>
          <a:xfrm>
            <a:off x="318785" y="5933393"/>
            <a:ext cx="8691865"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8" y="853656"/>
            <a:ext cx="4847364"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15" name="Textplatzhalter 6">
            <a:extLst>
              <a:ext uri="{FF2B5EF4-FFF2-40B4-BE49-F238E27FC236}">
                <a16:creationId xmlns:a16="http://schemas.microsoft.com/office/drawing/2014/main" id="{93B3441F-2140-E541-B406-C942B87AD720}"/>
              </a:ext>
            </a:extLst>
          </p:cNvPr>
          <p:cNvSpPr>
            <a:spLocks noGrp="1"/>
          </p:cNvSpPr>
          <p:nvPr>
            <p:ph type="body" sz="quarter" idx="21"/>
          </p:nvPr>
        </p:nvSpPr>
        <p:spPr>
          <a:xfrm>
            <a:off x="1818062" y="697963"/>
            <a:ext cx="224367" cy="261129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Tree>
    <p:extLst>
      <p:ext uri="{BB962C8B-B14F-4D97-AF65-F5344CB8AC3E}">
        <p14:creationId xmlns:p14="http://schemas.microsoft.com/office/powerpoint/2010/main" val="3470028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EL V2  | 2 Z.  lang  / Blau">
    <p:spTree>
      <p:nvGrpSpPr>
        <p:cNvPr id="1" name=""/>
        <p:cNvGrpSpPr/>
        <p:nvPr/>
      </p:nvGrpSpPr>
      <p:grpSpPr>
        <a:xfrm>
          <a:off x="0" y="0"/>
          <a:ext cx="0" cy="0"/>
          <a:chOff x="0" y="0"/>
          <a:chExt cx="0" cy="0"/>
        </a:xfrm>
      </p:grpSpPr>
      <p:sp>
        <p:nvSpPr>
          <p:cNvPr id="10" name="Textplatzhalter 9">
            <a:extLst>
              <a:ext uri="{FF2B5EF4-FFF2-40B4-BE49-F238E27FC236}">
                <a16:creationId xmlns:a16="http://schemas.microsoft.com/office/drawing/2014/main" id="{5712F053-9517-6F4E-B3E7-5D28615E2F5D}"/>
              </a:ext>
            </a:extLst>
          </p:cNvPr>
          <p:cNvSpPr>
            <a:spLocks noGrp="1"/>
          </p:cNvSpPr>
          <p:nvPr>
            <p:ph type="body" sz="quarter" idx="18"/>
          </p:nvPr>
        </p:nvSpPr>
        <p:spPr>
          <a:xfrm>
            <a:off x="0" y="0"/>
            <a:ext cx="12192000" cy="5470765"/>
          </a:xfrm>
          <a:gradFill>
            <a:gsLst>
              <a:gs pos="100000">
                <a:schemeClr val="accent1"/>
              </a:gs>
              <a:gs pos="13000">
                <a:schemeClr val="tx2"/>
              </a:gs>
            </a:gsLst>
            <a:lin ang="0" scaled="0"/>
          </a:gradFill>
        </p:spPr>
        <p:txBody>
          <a:bodyPr/>
          <a:lstStyle>
            <a:lvl1pPr marL="0" indent="0">
              <a:buNone/>
              <a:defRPr>
                <a:solidFill>
                  <a:schemeClr val="tx2">
                    <a:alpha val="0"/>
                  </a:schemeClr>
                </a:solidFill>
              </a:defRPr>
            </a:lvl1pPr>
          </a:lstStyle>
          <a:p>
            <a:pPr lvl="0"/>
            <a:r>
              <a:rPr lang="de-DE"/>
              <a:t>Mastertextformat bearbeiten</a:t>
            </a:r>
          </a:p>
        </p:txBody>
      </p:sp>
      <p:sp>
        <p:nvSpPr>
          <p:cNvPr id="11" name="Textplatzhalter 6">
            <a:extLst>
              <a:ext uri="{FF2B5EF4-FFF2-40B4-BE49-F238E27FC236}">
                <a16:creationId xmlns:a16="http://schemas.microsoft.com/office/drawing/2014/main" id="{C82B29BC-C40D-CB41-A995-67B5E034C6B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1"/>
          </a:solidFill>
        </p:spPr>
        <p:txBody>
          <a:bodyPr anchor="ctr" anchorCtr="1"/>
          <a:lstStyle>
            <a:lvl1pPr marL="0" indent="0">
              <a:buNone/>
              <a:defRPr>
                <a:solidFill>
                  <a:schemeClr val="tx2">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8460" y="1959960"/>
            <a:ext cx="10058429" cy="1715685"/>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2-zeilig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8460" y="1660161"/>
            <a:ext cx="4847364"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cxnSp>
        <p:nvCxnSpPr>
          <p:cNvPr id="20" name="Gerade Verbindung 19">
            <a:extLst>
              <a:ext uri="{FF2B5EF4-FFF2-40B4-BE49-F238E27FC236}">
                <a16:creationId xmlns:a16="http://schemas.microsoft.com/office/drawing/2014/main" id="{BC85890D-E196-4440-809B-DCED3D51E97A}"/>
              </a:ext>
            </a:extLst>
          </p:cNvPr>
          <p:cNvCxnSpPr>
            <a:cxnSpLocks/>
          </p:cNvCxnSpPr>
          <p:nvPr/>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platzhalter 6">
            <a:extLst>
              <a:ext uri="{FF2B5EF4-FFF2-40B4-BE49-F238E27FC236}">
                <a16:creationId xmlns:a16="http://schemas.microsoft.com/office/drawing/2014/main" id="{77901E5E-21DA-5440-B7A0-33808CCDC35C}"/>
              </a:ext>
            </a:extLst>
          </p:cNvPr>
          <p:cNvSpPr>
            <a:spLocks noGrp="1"/>
          </p:cNvSpPr>
          <p:nvPr>
            <p:ph type="body" sz="quarter" idx="21"/>
          </p:nvPr>
        </p:nvSpPr>
        <p:spPr>
          <a:xfrm>
            <a:off x="931333" y="1555102"/>
            <a:ext cx="224367" cy="1805112"/>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2" name="Grafik 11">
            <a:extLst>
              <a:ext uri="{FF2B5EF4-FFF2-40B4-BE49-F238E27FC236}">
                <a16:creationId xmlns:a16="http://schemas.microsoft.com/office/drawing/2014/main" id="{0512AE73-6990-BF47-816C-80349AAA3269}"/>
              </a:ext>
            </a:extLst>
          </p:cNvPr>
          <p:cNvPicPr>
            <a:picLocks noChangeAspect="1"/>
          </p:cNvPicPr>
          <p:nvPr userDrawn="1"/>
        </p:nvPicPr>
        <p:blipFill>
          <a:blip r:embed="rId2"/>
          <a:srcRect/>
          <a:stretch/>
        </p:blipFill>
        <p:spPr>
          <a:xfrm>
            <a:off x="9267281" y="5657850"/>
            <a:ext cx="2914650" cy="1200150"/>
          </a:xfrm>
          <a:prstGeom prst="rect">
            <a:avLst/>
          </a:prstGeom>
        </p:spPr>
      </p:pic>
      <p:cxnSp>
        <p:nvCxnSpPr>
          <p:cNvPr id="14" name="Gerade Verbindung 13">
            <a:extLst>
              <a:ext uri="{FF2B5EF4-FFF2-40B4-BE49-F238E27FC236}">
                <a16:creationId xmlns:a16="http://schemas.microsoft.com/office/drawing/2014/main" id="{8CB028C2-394E-E047-9780-2EA02EB42E5E}"/>
              </a:ext>
            </a:extLst>
          </p:cNvPr>
          <p:cNvCxnSpPr>
            <a:cxnSpLocks/>
          </p:cNvCxnSpPr>
          <p:nvPr userDrawn="1"/>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Datumsplatzhalter 3">
            <a:extLst>
              <a:ext uri="{FF2B5EF4-FFF2-40B4-BE49-F238E27FC236}">
                <a16:creationId xmlns:a16="http://schemas.microsoft.com/office/drawing/2014/main" id="{7D58B8D4-232D-3D4D-A87E-FD4BB45FAC69}"/>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November 2020</a:t>
            </a:r>
            <a:endParaRPr lang="de-DE" dirty="0"/>
          </a:p>
        </p:txBody>
      </p:sp>
      <p:sp>
        <p:nvSpPr>
          <p:cNvPr id="18" name="Textplatzhalter 7">
            <a:extLst>
              <a:ext uri="{FF2B5EF4-FFF2-40B4-BE49-F238E27FC236}">
                <a16:creationId xmlns:a16="http://schemas.microsoft.com/office/drawing/2014/main" id="{CD2B6B19-DCFB-4BD5-B083-102F630F8174}"/>
              </a:ext>
            </a:extLst>
          </p:cNvPr>
          <p:cNvSpPr>
            <a:spLocks noGrp="1"/>
          </p:cNvSpPr>
          <p:nvPr>
            <p:ph type="body" sz="quarter" idx="24" hasCustomPrompt="1"/>
          </p:nvPr>
        </p:nvSpPr>
        <p:spPr>
          <a:xfrm>
            <a:off x="318785" y="5933393"/>
            <a:ext cx="865376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542919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EL V2  | 2 Z.  lang  / Sand">
    <p:spTree>
      <p:nvGrpSpPr>
        <p:cNvPr id="1" name=""/>
        <p:cNvGrpSpPr/>
        <p:nvPr/>
      </p:nvGrpSpPr>
      <p:grpSpPr>
        <a:xfrm>
          <a:off x="0" y="0"/>
          <a:ext cx="0" cy="0"/>
          <a:chOff x="0" y="0"/>
          <a:chExt cx="0" cy="0"/>
        </a:xfrm>
      </p:grpSpPr>
      <p:sp>
        <p:nvSpPr>
          <p:cNvPr id="10" name="Textplatzhalter 9">
            <a:extLst>
              <a:ext uri="{FF2B5EF4-FFF2-40B4-BE49-F238E27FC236}">
                <a16:creationId xmlns:a16="http://schemas.microsoft.com/office/drawing/2014/main" id="{5712F053-9517-6F4E-B3E7-5D28615E2F5D}"/>
              </a:ext>
            </a:extLst>
          </p:cNvPr>
          <p:cNvSpPr>
            <a:spLocks noGrp="1"/>
          </p:cNvSpPr>
          <p:nvPr>
            <p:ph type="body" sz="quarter" idx="18"/>
          </p:nvPr>
        </p:nvSpPr>
        <p:spPr>
          <a:xfrm>
            <a:off x="0" y="0"/>
            <a:ext cx="12192000" cy="5470765"/>
          </a:xfrm>
          <a:gradFill>
            <a:gsLst>
              <a:gs pos="100000">
                <a:srgbClr val="E7D8B0"/>
              </a:gs>
              <a:gs pos="85000">
                <a:srgbClr val="DBC488"/>
              </a:gs>
              <a:gs pos="21000">
                <a:srgbClr val="BE9528"/>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11" name="Textplatzhalter 6">
            <a:extLst>
              <a:ext uri="{FF2B5EF4-FFF2-40B4-BE49-F238E27FC236}">
                <a16:creationId xmlns:a16="http://schemas.microsoft.com/office/drawing/2014/main" id="{C82B29BC-C40D-CB41-A995-67B5E034C6B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8460" y="1959960"/>
            <a:ext cx="10058429" cy="1715685"/>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2-zeilig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8460" y="1660161"/>
            <a:ext cx="4847364"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cxnSp>
        <p:nvCxnSpPr>
          <p:cNvPr id="20" name="Gerade Verbindung 19">
            <a:extLst>
              <a:ext uri="{FF2B5EF4-FFF2-40B4-BE49-F238E27FC236}">
                <a16:creationId xmlns:a16="http://schemas.microsoft.com/office/drawing/2014/main" id="{BC85890D-E196-4440-809B-DCED3D51E97A}"/>
              </a:ext>
            </a:extLst>
          </p:cNvPr>
          <p:cNvCxnSpPr>
            <a:cxnSpLocks/>
          </p:cNvCxnSpPr>
          <p:nvPr/>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platzhalter 6">
            <a:extLst>
              <a:ext uri="{FF2B5EF4-FFF2-40B4-BE49-F238E27FC236}">
                <a16:creationId xmlns:a16="http://schemas.microsoft.com/office/drawing/2014/main" id="{77901E5E-21DA-5440-B7A0-33808CCDC35C}"/>
              </a:ext>
            </a:extLst>
          </p:cNvPr>
          <p:cNvSpPr>
            <a:spLocks noGrp="1"/>
          </p:cNvSpPr>
          <p:nvPr>
            <p:ph type="body" sz="quarter" idx="21"/>
          </p:nvPr>
        </p:nvSpPr>
        <p:spPr>
          <a:xfrm>
            <a:off x="931333" y="1555102"/>
            <a:ext cx="224367" cy="1805112"/>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2" name="Grafik 11">
            <a:extLst>
              <a:ext uri="{FF2B5EF4-FFF2-40B4-BE49-F238E27FC236}">
                <a16:creationId xmlns:a16="http://schemas.microsoft.com/office/drawing/2014/main" id="{029DFE95-C142-A647-B7C2-2C3F960874B9}"/>
              </a:ext>
            </a:extLst>
          </p:cNvPr>
          <p:cNvPicPr>
            <a:picLocks noChangeAspect="1"/>
          </p:cNvPicPr>
          <p:nvPr userDrawn="1"/>
        </p:nvPicPr>
        <p:blipFill>
          <a:blip r:embed="rId2"/>
          <a:srcRect/>
          <a:stretch/>
        </p:blipFill>
        <p:spPr>
          <a:xfrm>
            <a:off x="9267281" y="5657850"/>
            <a:ext cx="2914650" cy="1200150"/>
          </a:xfrm>
          <a:prstGeom prst="rect">
            <a:avLst/>
          </a:prstGeom>
        </p:spPr>
      </p:pic>
      <p:cxnSp>
        <p:nvCxnSpPr>
          <p:cNvPr id="14" name="Gerade Verbindung 13">
            <a:extLst>
              <a:ext uri="{FF2B5EF4-FFF2-40B4-BE49-F238E27FC236}">
                <a16:creationId xmlns:a16="http://schemas.microsoft.com/office/drawing/2014/main" id="{24DEEE06-FD1E-6247-9AEE-EE8E3D3B15E4}"/>
              </a:ext>
            </a:extLst>
          </p:cNvPr>
          <p:cNvCxnSpPr>
            <a:cxnSpLocks/>
          </p:cNvCxnSpPr>
          <p:nvPr userDrawn="1"/>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Datumsplatzhalter 3">
            <a:extLst>
              <a:ext uri="{FF2B5EF4-FFF2-40B4-BE49-F238E27FC236}">
                <a16:creationId xmlns:a16="http://schemas.microsoft.com/office/drawing/2014/main" id="{2A211277-DDDE-5A40-8DBC-C1DD76C5697C}"/>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November 2020</a:t>
            </a:r>
            <a:endParaRPr lang="de-DE" dirty="0"/>
          </a:p>
        </p:txBody>
      </p:sp>
      <p:sp>
        <p:nvSpPr>
          <p:cNvPr id="18" name="Textplatzhalter 7">
            <a:extLst>
              <a:ext uri="{FF2B5EF4-FFF2-40B4-BE49-F238E27FC236}">
                <a16:creationId xmlns:a16="http://schemas.microsoft.com/office/drawing/2014/main" id="{FF94050D-A9A6-418C-958A-1D200B252685}"/>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3919421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EL V2  | 2 Z.  lang  / Petrol">
    <p:spTree>
      <p:nvGrpSpPr>
        <p:cNvPr id="1" name=""/>
        <p:cNvGrpSpPr/>
        <p:nvPr/>
      </p:nvGrpSpPr>
      <p:grpSpPr>
        <a:xfrm>
          <a:off x="0" y="0"/>
          <a:ext cx="0" cy="0"/>
          <a:chOff x="0" y="0"/>
          <a:chExt cx="0" cy="0"/>
        </a:xfrm>
      </p:grpSpPr>
      <p:sp>
        <p:nvSpPr>
          <p:cNvPr id="10" name="Textplatzhalter 9">
            <a:extLst>
              <a:ext uri="{FF2B5EF4-FFF2-40B4-BE49-F238E27FC236}">
                <a16:creationId xmlns:a16="http://schemas.microsoft.com/office/drawing/2014/main" id="{5712F053-9517-6F4E-B3E7-5D28615E2F5D}"/>
              </a:ext>
            </a:extLst>
          </p:cNvPr>
          <p:cNvSpPr>
            <a:spLocks noGrp="1"/>
          </p:cNvSpPr>
          <p:nvPr>
            <p:ph type="body" sz="quarter" idx="18"/>
          </p:nvPr>
        </p:nvSpPr>
        <p:spPr>
          <a:xfrm>
            <a:off x="0" y="0"/>
            <a:ext cx="12192000" cy="5470765"/>
          </a:xfrm>
          <a:gradFill>
            <a:gsLst>
              <a:gs pos="67000">
                <a:srgbClr val="81B1B6"/>
              </a:gs>
              <a:gs pos="100000">
                <a:srgbClr val="D0E2E4"/>
              </a:gs>
              <a:gs pos="27000">
                <a:srgbClr val="166E79"/>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1" name="Textplatzhalter 6">
            <a:extLst>
              <a:ext uri="{FF2B5EF4-FFF2-40B4-BE49-F238E27FC236}">
                <a16:creationId xmlns:a16="http://schemas.microsoft.com/office/drawing/2014/main" id="{C82B29BC-C40D-CB41-A995-67B5E034C6B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4"/>
          </a:solidFill>
        </p:spPr>
        <p:txBody>
          <a:bodyPr anchor="ctr" anchorCtr="1"/>
          <a:lstStyle>
            <a:lvl1pPr marL="0" indent="0">
              <a:buNone/>
              <a:defRPr>
                <a:solidFill>
                  <a:schemeClr val="accent4"/>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8460" y="1959960"/>
            <a:ext cx="10058429" cy="1715685"/>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2-zeilig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8460" y="1660161"/>
            <a:ext cx="4847364"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cxnSp>
        <p:nvCxnSpPr>
          <p:cNvPr id="20" name="Gerade Verbindung 19">
            <a:extLst>
              <a:ext uri="{FF2B5EF4-FFF2-40B4-BE49-F238E27FC236}">
                <a16:creationId xmlns:a16="http://schemas.microsoft.com/office/drawing/2014/main" id="{BC85890D-E196-4440-809B-DCED3D51E97A}"/>
              </a:ext>
            </a:extLst>
          </p:cNvPr>
          <p:cNvCxnSpPr>
            <a:cxnSpLocks/>
          </p:cNvCxnSpPr>
          <p:nvPr/>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platzhalter 6">
            <a:extLst>
              <a:ext uri="{FF2B5EF4-FFF2-40B4-BE49-F238E27FC236}">
                <a16:creationId xmlns:a16="http://schemas.microsoft.com/office/drawing/2014/main" id="{77901E5E-21DA-5440-B7A0-33808CCDC35C}"/>
              </a:ext>
            </a:extLst>
          </p:cNvPr>
          <p:cNvSpPr>
            <a:spLocks noGrp="1"/>
          </p:cNvSpPr>
          <p:nvPr>
            <p:ph type="body" sz="quarter" idx="21"/>
          </p:nvPr>
        </p:nvSpPr>
        <p:spPr>
          <a:xfrm>
            <a:off x="931333" y="1555102"/>
            <a:ext cx="224367" cy="1805112"/>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2" name="Grafik 11">
            <a:extLst>
              <a:ext uri="{FF2B5EF4-FFF2-40B4-BE49-F238E27FC236}">
                <a16:creationId xmlns:a16="http://schemas.microsoft.com/office/drawing/2014/main" id="{F0E59AA5-9998-514B-B380-631673397FFA}"/>
              </a:ext>
            </a:extLst>
          </p:cNvPr>
          <p:cNvPicPr>
            <a:picLocks noChangeAspect="1"/>
          </p:cNvPicPr>
          <p:nvPr userDrawn="1"/>
        </p:nvPicPr>
        <p:blipFill>
          <a:blip r:embed="rId2"/>
          <a:srcRect/>
          <a:stretch/>
        </p:blipFill>
        <p:spPr>
          <a:xfrm>
            <a:off x="9267281" y="5657850"/>
            <a:ext cx="2914650" cy="1200150"/>
          </a:xfrm>
          <a:prstGeom prst="rect">
            <a:avLst/>
          </a:prstGeom>
        </p:spPr>
      </p:pic>
      <p:cxnSp>
        <p:nvCxnSpPr>
          <p:cNvPr id="14" name="Gerade Verbindung 13">
            <a:extLst>
              <a:ext uri="{FF2B5EF4-FFF2-40B4-BE49-F238E27FC236}">
                <a16:creationId xmlns:a16="http://schemas.microsoft.com/office/drawing/2014/main" id="{A6C1665D-B208-6F45-9F5E-C2A584B16803}"/>
              </a:ext>
            </a:extLst>
          </p:cNvPr>
          <p:cNvCxnSpPr>
            <a:cxnSpLocks/>
          </p:cNvCxnSpPr>
          <p:nvPr userDrawn="1"/>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Datumsplatzhalter 3">
            <a:extLst>
              <a:ext uri="{FF2B5EF4-FFF2-40B4-BE49-F238E27FC236}">
                <a16:creationId xmlns:a16="http://schemas.microsoft.com/office/drawing/2014/main" id="{15704D01-4C28-3A49-9754-56B6D7DF7EE4}"/>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November 2020</a:t>
            </a:r>
            <a:endParaRPr lang="de-DE" dirty="0"/>
          </a:p>
        </p:txBody>
      </p:sp>
      <p:sp>
        <p:nvSpPr>
          <p:cNvPr id="18" name="Textplatzhalter 7">
            <a:extLst>
              <a:ext uri="{FF2B5EF4-FFF2-40B4-BE49-F238E27FC236}">
                <a16:creationId xmlns:a16="http://schemas.microsoft.com/office/drawing/2014/main" id="{7104C465-D93E-4707-8EFC-E9AB11957CC1}"/>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809818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EL V2  | 2 Z.  kurz  / Blau">
    <p:spTree>
      <p:nvGrpSpPr>
        <p:cNvPr id="1" name=""/>
        <p:cNvGrpSpPr/>
        <p:nvPr/>
      </p:nvGrpSpPr>
      <p:grpSpPr>
        <a:xfrm>
          <a:off x="0" y="0"/>
          <a:ext cx="0" cy="0"/>
          <a:chOff x="0" y="0"/>
          <a:chExt cx="0" cy="0"/>
        </a:xfrm>
      </p:grpSpPr>
      <p:sp>
        <p:nvSpPr>
          <p:cNvPr id="14" name="Textplatzhalter 9">
            <a:extLst>
              <a:ext uri="{FF2B5EF4-FFF2-40B4-BE49-F238E27FC236}">
                <a16:creationId xmlns:a16="http://schemas.microsoft.com/office/drawing/2014/main" id="{15299EB5-3C96-6C4F-8294-DD89A7DEB574}"/>
              </a:ext>
            </a:extLst>
          </p:cNvPr>
          <p:cNvSpPr>
            <a:spLocks noGrp="1"/>
          </p:cNvSpPr>
          <p:nvPr>
            <p:ph type="body" sz="quarter" idx="18"/>
          </p:nvPr>
        </p:nvSpPr>
        <p:spPr>
          <a:xfrm>
            <a:off x="0" y="-1"/>
            <a:ext cx="12192000" cy="5472000"/>
          </a:xfrm>
          <a:gradFill>
            <a:gsLst>
              <a:gs pos="0">
                <a:schemeClr val="tx2"/>
              </a:gs>
              <a:gs pos="100000">
                <a:schemeClr val="accent1"/>
              </a:gs>
            </a:gsLst>
            <a:lin ang="0" scaled="0"/>
          </a:gradFill>
        </p:spPr>
        <p:txBody>
          <a:bodyPr/>
          <a:lstStyle>
            <a:lvl1pPr marL="0" indent="0">
              <a:buFontTx/>
              <a:buNone/>
              <a:defRPr>
                <a:solidFill>
                  <a:schemeClr val="accent1">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0219D7ED-CD2A-3343-8506-6C3A5EEAFB93}"/>
              </a:ext>
            </a:extLst>
          </p:cNvPr>
          <p:cNvSpPr>
            <a:spLocks noGrp="1"/>
          </p:cNvSpPr>
          <p:nvPr>
            <p:ph type="body" sz="quarter" idx="17"/>
          </p:nvPr>
        </p:nvSpPr>
        <p:spPr>
          <a:xfrm rot="20710426">
            <a:off x="856172" y="-350066"/>
            <a:ext cx="5865145" cy="6222989"/>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06657" h="4251111">
                <a:moveTo>
                  <a:pt x="5592" y="788756"/>
                </a:moveTo>
                <a:lnTo>
                  <a:pt x="1340547" y="0"/>
                </a:lnTo>
                <a:lnTo>
                  <a:pt x="3992786" y="700059"/>
                </a:lnTo>
                <a:cubicBezTo>
                  <a:pt x="3994669" y="1492956"/>
                  <a:pt x="4004774" y="2299996"/>
                  <a:pt x="4006657" y="3092893"/>
                </a:cubicBezTo>
                <a:lnTo>
                  <a:pt x="2023972" y="4251111"/>
                </a:lnTo>
                <a:lnTo>
                  <a:pt x="0" y="3106005"/>
                </a:lnTo>
                <a:lnTo>
                  <a:pt x="5592" y="788756"/>
                </a:lnTo>
                <a:close/>
              </a:path>
            </a:pathLst>
          </a:custGeom>
          <a:solidFill>
            <a:schemeClr val="accent1"/>
          </a:solidFill>
        </p:spPr>
        <p:txBody>
          <a:bodyPr anchor="ctr" anchorCtr="1"/>
          <a:lstStyle>
            <a:lvl1pPr marL="0" indent="0">
              <a:buNone/>
              <a:defRPr>
                <a:solidFill>
                  <a:schemeClr val="tx2">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2241" y="2121640"/>
            <a:ext cx="5287374" cy="1479309"/>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2-zeilig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2239" y="1821841"/>
            <a:ext cx="5287367"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endParaRPr lang="de-DE" dirty="0"/>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15" name="Textplatzhalter 6">
            <a:extLst>
              <a:ext uri="{FF2B5EF4-FFF2-40B4-BE49-F238E27FC236}">
                <a16:creationId xmlns:a16="http://schemas.microsoft.com/office/drawing/2014/main" id="{E6E47A65-FEB2-A244-BB49-C1EC30E6074F}"/>
              </a:ext>
            </a:extLst>
          </p:cNvPr>
          <p:cNvSpPr>
            <a:spLocks noGrp="1"/>
          </p:cNvSpPr>
          <p:nvPr>
            <p:ph type="body" sz="quarter" idx="21"/>
          </p:nvPr>
        </p:nvSpPr>
        <p:spPr>
          <a:xfrm>
            <a:off x="931333" y="1700808"/>
            <a:ext cx="224367" cy="172180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a:defRPr>
                <a:solidFill>
                  <a:schemeClr val="tx2">
                    <a:alpha val="0"/>
                  </a:schemeClr>
                </a:solidFill>
              </a:defRPr>
            </a:lvl1pPr>
          </a:lstStyle>
          <a:p>
            <a:pPr lvl="0"/>
            <a:r>
              <a:rPr lang="de-DE"/>
              <a:t>Mastertextformat bearbeiten</a:t>
            </a:r>
          </a:p>
        </p:txBody>
      </p:sp>
      <p:pic>
        <p:nvPicPr>
          <p:cNvPr id="10" name="Grafik 9">
            <a:extLst>
              <a:ext uri="{FF2B5EF4-FFF2-40B4-BE49-F238E27FC236}">
                <a16:creationId xmlns:a16="http://schemas.microsoft.com/office/drawing/2014/main" id="{4F8260F5-320C-0842-BEBB-6AD1C2029B3B}"/>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1" name="Datumsplatzhalter 3">
            <a:extLst>
              <a:ext uri="{FF2B5EF4-FFF2-40B4-BE49-F238E27FC236}">
                <a16:creationId xmlns:a16="http://schemas.microsoft.com/office/drawing/2014/main" id="{3B412414-A350-3E41-9F81-377737D6ABCE}"/>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November 2020</a:t>
            </a:r>
            <a:endParaRPr lang="de-DE" dirty="0"/>
          </a:p>
        </p:txBody>
      </p:sp>
      <p:sp>
        <p:nvSpPr>
          <p:cNvPr id="16" name="Textplatzhalter 7">
            <a:extLst>
              <a:ext uri="{FF2B5EF4-FFF2-40B4-BE49-F238E27FC236}">
                <a16:creationId xmlns:a16="http://schemas.microsoft.com/office/drawing/2014/main" id="{2D09006A-2E71-4471-BBA9-946F6F12EB2E}"/>
              </a:ext>
            </a:extLst>
          </p:cNvPr>
          <p:cNvSpPr>
            <a:spLocks noGrp="1"/>
          </p:cNvSpPr>
          <p:nvPr>
            <p:ph type="body" sz="quarter" idx="24" hasCustomPrompt="1"/>
          </p:nvPr>
        </p:nvSpPr>
        <p:spPr>
          <a:xfrm>
            <a:off x="318785" y="5933393"/>
            <a:ext cx="8948737"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69491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EL V2  | 2 Z.  kurz  / Sand">
    <p:spTree>
      <p:nvGrpSpPr>
        <p:cNvPr id="1" name=""/>
        <p:cNvGrpSpPr/>
        <p:nvPr/>
      </p:nvGrpSpPr>
      <p:grpSpPr>
        <a:xfrm>
          <a:off x="0" y="0"/>
          <a:ext cx="0" cy="0"/>
          <a:chOff x="0" y="0"/>
          <a:chExt cx="0" cy="0"/>
        </a:xfrm>
      </p:grpSpPr>
      <p:sp>
        <p:nvSpPr>
          <p:cNvPr id="14" name="Textplatzhalter 9">
            <a:extLst>
              <a:ext uri="{FF2B5EF4-FFF2-40B4-BE49-F238E27FC236}">
                <a16:creationId xmlns:a16="http://schemas.microsoft.com/office/drawing/2014/main" id="{15299EB5-3C96-6C4F-8294-DD89A7DEB574}"/>
              </a:ext>
            </a:extLst>
          </p:cNvPr>
          <p:cNvSpPr>
            <a:spLocks noGrp="1"/>
          </p:cNvSpPr>
          <p:nvPr>
            <p:ph type="body" sz="quarter" idx="18"/>
          </p:nvPr>
        </p:nvSpPr>
        <p:spPr>
          <a:xfrm>
            <a:off x="0" y="-1"/>
            <a:ext cx="12192000" cy="5472000"/>
          </a:xfrm>
          <a:gradFill>
            <a:gsLst>
              <a:gs pos="0">
                <a:srgbClr val="BE9528"/>
              </a:gs>
              <a:gs pos="100000">
                <a:srgbClr val="DEC991"/>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0219D7ED-CD2A-3343-8506-6C3A5EEAFB93}"/>
              </a:ext>
            </a:extLst>
          </p:cNvPr>
          <p:cNvSpPr>
            <a:spLocks noGrp="1"/>
          </p:cNvSpPr>
          <p:nvPr>
            <p:ph type="body" sz="quarter" idx="17"/>
          </p:nvPr>
        </p:nvSpPr>
        <p:spPr>
          <a:xfrm rot="20710426">
            <a:off x="856172" y="-350066"/>
            <a:ext cx="5865145" cy="6222989"/>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06657" h="4251111">
                <a:moveTo>
                  <a:pt x="5592" y="788756"/>
                </a:moveTo>
                <a:lnTo>
                  <a:pt x="1340547" y="0"/>
                </a:lnTo>
                <a:lnTo>
                  <a:pt x="3992786" y="700059"/>
                </a:lnTo>
                <a:cubicBezTo>
                  <a:pt x="3994669" y="1492956"/>
                  <a:pt x="4004774" y="2299996"/>
                  <a:pt x="4006657" y="3092893"/>
                </a:cubicBezTo>
                <a:lnTo>
                  <a:pt x="2023972" y="4251111"/>
                </a:lnTo>
                <a:lnTo>
                  <a:pt x="0" y="3106005"/>
                </a:lnTo>
                <a:lnTo>
                  <a:pt x="5592" y="788756"/>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pic>
        <p:nvPicPr>
          <p:cNvPr id="10" name="Grafik 9">
            <a:extLst>
              <a:ext uri="{FF2B5EF4-FFF2-40B4-BE49-F238E27FC236}">
                <a16:creationId xmlns:a16="http://schemas.microsoft.com/office/drawing/2014/main" id="{2EEE98BE-77D7-F441-9C3F-C25699042696}"/>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1" name="Datumsplatzhalter 3">
            <a:extLst>
              <a:ext uri="{FF2B5EF4-FFF2-40B4-BE49-F238E27FC236}">
                <a16:creationId xmlns:a16="http://schemas.microsoft.com/office/drawing/2014/main" id="{71688B63-91E7-D648-B610-C76BE804A80A}"/>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November 2020</a:t>
            </a:r>
            <a:endParaRPr lang="de-DE" dirty="0"/>
          </a:p>
        </p:txBody>
      </p:sp>
      <p:sp>
        <p:nvSpPr>
          <p:cNvPr id="16" name="Textplatzhalter 7">
            <a:extLst>
              <a:ext uri="{FF2B5EF4-FFF2-40B4-BE49-F238E27FC236}">
                <a16:creationId xmlns:a16="http://schemas.microsoft.com/office/drawing/2014/main" id="{F7586D5D-399B-426F-9509-DA32E4CE587F}"/>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7" name="Titel 1">
            <a:extLst>
              <a:ext uri="{FF2B5EF4-FFF2-40B4-BE49-F238E27FC236}">
                <a16:creationId xmlns:a16="http://schemas.microsoft.com/office/drawing/2014/main" id="{3A011B5F-3603-4052-A794-91E1B52A52C6}"/>
              </a:ext>
            </a:extLst>
          </p:cNvPr>
          <p:cNvSpPr>
            <a:spLocks noGrp="1"/>
          </p:cNvSpPr>
          <p:nvPr>
            <p:ph type="ctrTitle" hasCustomPrompt="1"/>
          </p:nvPr>
        </p:nvSpPr>
        <p:spPr>
          <a:xfrm>
            <a:off x="1362241" y="2121640"/>
            <a:ext cx="5287374" cy="1479309"/>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2-zeilig kurz</a:t>
            </a:r>
            <a:endParaRPr lang="de-DE" dirty="0"/>
          </a:p>
        </p:txBody>
      </p:sp>
      <p:sp>
        <p:nvSpPr>
          <p:cNvPr id="18" name="Untertitel 2">
            <a:extLst>
              <a:ext uri="{FF2B5EF4-FFF2-40B4-BE49-F238E27FC236}">
                <a16:creationId xmlns:a16="http://schemas.microsoft.com/office/drawing/2014/main" id="{D628CD0C-AF70-4304-ACB2-7E661389C48A}"/>
              </a:ext>
            </a:extLst>
          </p:cNvPr>
          <p:cNvSpPr>
            <a:spLocks noGrp="1"/>
          </p:cNvSpPr>
          <p:nvPr>
            <p:ph type="subTitle" idx="1" hasCustomPrompt="1"/>
          </p:nvPr>
        </p:nvSpPr>
        <p:spPr>
          <a:xfrm>
            <a:off x="1362239" y="1821841"/>
            <a:ext cx="5287367"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endParaRPr lang="de-DE" dirty="0"/>
          </a:p>
        </p:txBody>
      </p:sp>
      <p:sp>
        <p:nvSpPr>
          <p:cNvPr id="19" name="Textplatzhalter 6">
            <a:extLst>
              <a:ext uri="{FF2B5EF4-FFF2-40B4-BE49-F238E27FC236}">
                <a16:creationId xmlns:a16="http://schemas.microsoft.com/office/drawing/2014/main" id="{34110284-EE27-4E1A-B985-C0ADF2504DAE}"/>
              </a:ext>
            </a:extLst>
          </p:cNvPr>
          <p:cNvSpPr>
            <a:spLocks noGrp="1"/>
          </p:cNvSpPr>
          <p:nvPr>
            <p:ph type="body" sz="quarter" idx="21"/>
          </p:nvPr>
        </p:nvSpPr>
        <p:spPr>
          <a:xfrm>
            <a:off x="931333" y="1700808"/>
            <a:ext cx="224367" cy="172180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a:defRPr>
                <a:solidFill>
                  <a:schemeClr val="tx2">
                    <a:alpha val="0"/>
                  </a:schemeClr>
                </a:solidFill>
              </a:defRPr>
            </a:lvl1pPr>
          </a:lstStyle>
          <a:p>
            <a:pPr lvl="0"/>
            <a:r>
              <a:rPr lang="de-DE"/>
              <a:t>Mastertextformat bearbeiten</a:t>
            </a:r>
          </a:p>
        </p:txBody>
      </p:sp>
    </p:spTree>
    <p:extLst>
      <p:ext uri="{BB962C8B-B14F-4D97-AF65-F5344CB8AC3E}">
        <p14:creationId xmlns:p14="http://schemas.microsoft.com/office/powerpoint/2010/main" val="1136170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EL V2  | 2 Z.  kurz  / Petrol">
    <p:spTree>
      <p:nvGrpSpPr>
        <p:cNvPr id="1" name=""/>
        <p:cNvGrpSpPr/>
        <p:nvPr/>
      </p:nvGrpSpPr>
      <p:grpSpPr>
        <a:xfrm>
          <a:off x="0" y="0"/>
          <a:ext cx="0" cy="0"/>
          <a:chOff x="0" y="0"/>
          <a:chExt cx="0" cy="0"/>
        </a:xfrm>
      </p:grpSpPr>
      <p:sp>
        <p:nvSpPr>
          <p:cNvPr id="14" name="Textplatzhalter 9">
            <a:extLst>
              <a:ext uri="{FF2B5EF4-FFF2-40B4-BE49-F238E27FC236}">
                <a16:creationId xmlns:a16="http://schemas.microsoft.com/office/drawing/2014/main" id="{15299EB5-3C96-6C4F-8294-DD89A7DEB574}"/>
              </a:ext>
            </a:extLst>
          </p:cNvPr>
          <p:cNvSpPr>
            <a:spLocks noGrp="1"/>
          </p:cNvSpPr>
          <p:nvPr>
            <p:ph type="body" sz="quarter" idx="18"/>
          </p:nvPr>
        </p:nvSpPr>
        <p:spPr>
          <a:xfrm>
            <a:off x="0" y="-1"/>
            <a:ext cx="12192000" cy="5472000"/>
          </a:xfrm>
          <a:gradFill>
            <a:gsLst>
              <a:gs pos="0">
                <a:srgbClr val="166E79"/>
              </a:gs>
              <a:gs pos="62000">
                <a:srgbClr val="6CA4AB"/>
              </a:gs>
              <a:gs pos="94000">
                <a:srgbClr val="D0E2E4"/>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0219D7ED-CD2A-3343-8506-6C3A5EEAFB93}"/>
              </a:ext>
            </a:extLst>
          </p:cNvPr>
          <p:cNvSpPr>
            <a:spLocks noGrp="1"/>
          </p:cNvSpPr>
          <p:nvPr>
            <p:ph type="body" sz="quarter" idx="17"/>
          </p:nvPr>
        </p:nvSpPr>
        <p:spPr>
          <a:xfrm rot="20710426">
            <a:off x="856172" y="-350066"/>
            <a:ext cx="5865145" cy="6222989"/>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06657" h="4251111">
                <a:moveTo>
                  <a:pt x="5592" y="788756"/>
                </a:moveTo>
                <a:lnTo>
                  <a:pt x="1340547" y="0"/>
                </a:lnTo>
                <a:lnTo>
                  <a:pt x="3992786" y="700059"/>
                </a:lnTo>
                <a:cubicBezTo>
                  <a:pt x="3994669" y="1492956"/>
                  <a:pt x="4004774" y="2299996"/>
                  <a:pt x="4006657" y="3092893"/>
                </a:cubicBezTo>
                <a:lnTo>
                  <a:pt x="2023972" y="4251111"/>
                </a:lnTo>
                <a:lnTo>
                  <a:pt x="0" y="3106005"/>
                </a:lnTo>
                <a:lnTo>
                  <a:pt x="5592" y="788756"/>
                </a:lnTo>
                <a:close/>
              </a:path>
            </a:pathLst>
          </a:custGeom>
          <a:solidFill>
            <a:schemeClr val="accent4"/>
          </a:solidFill>
        </p:spPr>
        <p:txBody>
          <a:bodyPr anchor="ctr" anchorCtr="1"/>
          <a:lstStyle>
            <a:lvl1pPr marL="0" indent="0">
              <a:buNone/>
              <a:defRPr>
                <a:solidFill>
                  <a:schemeClr val="accent4">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pic>
        <p:nvPicPr>
          <p:cNvPr id="10" name="Grafik 9">
            <a:extLst>
              <a:ext uri="{FF2B5EF4-FFF2-40B4-BE49-F238E27FC236}">
                <a16:creationId xmlns:a16="http://schemas.microsoft.com/office/drawing/2014/main" id="{2B327D87-D640-A145-9DD6-7E8AEEDB7773}"/>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1" name="Datumsplatzhalter 3">
            <a:extLst>
              <a:ext uri="{FF2B5EF4-FFF2-40B4-BE49-F238E27FC236}">
                <a16:creationId xmlns:a16="http://schemas.microsoft.com/office/drawing/2014/main" id="{C300774F-8093-0F42-A432-DEDFAE347D0F}"/>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November 2020</a:t>
            </a:r>
            <a:endParaRPr lang="de-DE" dirty="0"/>
          </a:p>
        </p:txBody>
      </p:sp>
      <p:sp>
        <p:nvSpPr>
          <p:cNvPr id="16" name="Textplatzhalter 7">
            <a:extLst>
              <a:ext uri="{FF2B5EF4-FFF2-40B4-BE49-F238E27FC236}">
                <a16:creationId xmlns:a16="http://schemas.microsoft.com/office/drawing/2014/main" id="{CC5C36D8-F69C-47E1-8C7A-4411129F6FEE}"/>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7" name="Titel 1">
            <a:extLst>
              <a:ext uri="{FF2B5EF4-FFF2-40B4-BE49-F238E27FC236}">
                <a16:creationId xmlns:a16="http://schemas.microsoft.com/office/drawing/2014/main" id="{ECA579E7-59A2-43DF-B7F2-2CA5CD6616FD}"/>
              </a:ext>
            </a:extLst>
          </p:cNvPr>
          <p:cNvSpPr>
            <a:spLocks noGrp="1"/>
          </p:cNvSpPr>
          <p:nvPr>
            <p:ph type="ctrTitle" hasCustomPrompt="1"/>
          </p:nvPr>
        </p:nvSpPr>
        <p:spPr>
          <a:xfrm>
            <a:off x="1362241" y="2121640"/>
            <a:ext cx="5287374" cy="1479309"/>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2-zeilig kurz</a:t>
            </a:r>
            <a:endParaRPr lang="de-DE" dirty="0"/>
          </a:p>
        </p:txBody>
      </p:sp>
      <p:sp>
        <p:nvSpPr>
          <p:cNvPr id="18" name="Untertitel 2">
            <a:extLst>
              <a:ext uri="{FF2B5EF4-FFF2-40B4-BE49-F238E27FC236}">
                <a16:creationId xmlns:a16="http://schemas.microsoft.com/office/drawing/2014/main" id="{69CDE8D7-E578-4D65-B5E1-BCCB6CCA0A4E}"/>
              </a:ext>
            </a:extLst>
          </p:cNvPr>
          <p:cNvSpPr>
            <a:spLocks noGrp="1"/>
          </p:cNvSpPr>
          <p:nvPr>
            <p:ph type="subTitle" idx="1" hasCustomPrompt="1"/>
          </p:nvPr>
        </p:nvSpPr>
        <p:spPr>
          <a:xfrm>
            <a:off x="1362239" y="1821841"/>
            <a:ext cx="5287367"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endParaRPr lang="de-DE" dirty="0"/>
          </a:p>
        </p:txBody>
      </p:sp>
      <p:sp>
        <p:nvSpPr>
          <p:cNvPr id="19" name="Textplatzhalter 6">
            <a:extLst>
              <a:ext uri="{FF2B5EF4-FFF2-40B4-BE49-F238E27FC236}">
                <a16:creationId xmlns:a16="http://schemas.microsoft.com/office/drawing/2014/main" id="{EEE4E1E6-ACCC-4869-9AF2-40BEEDE89352}"/>
              </a:ext>
            </a:extLst>
          </p:cNvPr>
          <p:cNvSpPr>
            <a:spLocks noGrp="1"/>
          </p:cNvSpPr>
          <p:nvPr>
            <p:ph type="body" sz="quarter" idx="21"/>
          </p:nvPr>
        </p:nvSpPr>
        <p:spPr>
          <a:xfrm>
            <a:off x="931333" y="1700808"/>
            <a:ext cx="224367" cy="172180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a:defRPr>
                <a:solidFill>
                  <a:schemeClr val="tx2">
                    <a:alpha val="0"/>
                  </a:schemeClr>
                </a:solidFill>
              </a:defRPr>
            </a:lvl1pPr>
          </a:lstStyle>
          <a:p>
            <a:pPr lvl="0"/>
            <a:r>
              <a:rPr lang="de-DE"/>
              <a:t>Mastertextformat bearbeiten</a:t>
            </a:r>
          </a:p>
        </p:txBody>
      </p:sp>
    </p:spTree>
    <p:extLst>
      <p:ext uri="{BB962C8B-B14F-4D97-AF65-F5344CB8AC3E}">
        <p14:creationId xmlns:p14="http://schemas.microsoft.com/office/powerpoint/2010/main" val="795379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EL V2  | 3 Z. kurz  / Blau">
    <p:spTree>
      <p:nvGrpSpPr>
        <p:cNvPr id="1" name=""/>
        <p:cNvGrpSpPr/>
        <p:nvPr/>
      </p:nvGrpSpPr>
      <p:grpSpPr>
        <a:xfrm>
          <a:off x="0" y="0"/>
          <a:ext cx="0" cy="0"/>
          <a:chOff x="0" y="0"/>
          <a:chExt cx="0" cy="0"/>
        </a:xfrm>
      </p:grpSpPr>
      <p:sp>
        <p:nvSpPr>
          <p:cNvPr id="11" name="Textplatzhalter 9">
            <a:extLst>
              <a:ext uri="{FF2B5EF4-FFF2-40B4-BE49-F238E27FC236}">
                <a16:creationId xmlns:a16="http://schemas.microsoft.com/office/drawing/2014/main" id="{C66DA2FE-179E-6440-ACD9-985E9FB2B752}"/>
              </a:ext>
            </a:extLst>
          </p:cNvPr>
          <p:cNvSpPr>
            <a:spLocks noGrp="1"/>
          </p:cNvSpPr>
          <p:nvPr>
            <p:ph type="body" sz="quarter" idx="18"/>
          </p:nvPr>
        </p:nvSpPr>
        <p:spPr>
          <a:xfrm>
            <a:off x="9525" y="-1"/>
            <a:ext cx="12172950" cy="5470765"/>
          </a:xfrm>
          <a:gradFill>
            <a:gsLst>
              <a:gs pos="0">
                <a:schemeClr val="accent1"/>
              </a:gs>
              <a:gs pos="100000">
                <a:schemeClr val="tx2"/>
              </a:gs>
            </a:gsLst>
            <a:lin ang="0" scaled="0"/>
          </a:gradFill>
        </p:spPr>
        <p:txBody>
          <a:bodyPr/>
          <a:lstStyle>
            <a:lvl1pPr>
              <a:defRPr>
                <a:solidFill>
                  <a:schemeClr val="accent1"/>
                </a:solidFill>
              </a:defRPr>
            </a:lvl1pPr>
          </a:lstStyle>
          <a:p>
            <a:pPr lvl="0"/>
            <a:r>
              <a:rPr lang="de-DE"/>
              <a:t>Mastertextformat bearbeiten</a:t>
            </a:r>
          </a:p>
        </p:txBody>
      </p:sp>
      <p:sp>
        <p:nvSpPr>
          <p:cNvPr id="15" name="Textplatzhalter 9">
            <a:extLst>
              <a:ext uri="{FF2B5EF4-FFF2-40B4-BE49-F238E27FC236}">
                <a16:creationId xmlns:a16="http://schemas.microsoft.com/office/drawing/2014/main" id="{B129A30A-843A-484E-9F64-FFAAF901C697}"/>
              </a:ext>
            </a:extLst>
          </p:cNvPr>
          <p:cNvSpPr>
            <a:spLocks noGrp="1"/>
          </p:cNvSpPr>
          <p:nvPr>
            <p:ph type="body" sz="quarter" idx="22"/>
          </p:nvPr>
        </p:nvSpPr>
        <p:spPr>
          <a:xfrm>
            <a:off x="0" y="-2"/>
            <a:ext cx="12192000" cy="5472000"/>
          </a:xfrm>
          <a:gradFill>
            <a:gsLst>
              <a:gs pos="0">
                <a:schemeClr val="tx2"/>
              </a:gs>
              <a:gs pos="100000">
                <a:schemeClr val="accent1"/>
              </a:gs>
            </a:gsLst>
            <a:lin ang="0" scaled="0"/>
          </a:gradFill>
        </p:spPr>
        <p:txBody>
          <a:bodyPr/>
          <a:lstStyle>
            <a:lvl1pPr>
              <a:defRPr>
                <a:solidFill>
                  <a:schemeClr val="accent1">
                    <a:alpha val="0"/>
                  </a:schemeClr>
                </a:solidFill>
              </a:defRPr>
            </a:lvl1pPr>
          </a:lstStyle>
          <a:p>
            <a:pPr lvl="0"/>
            <a:r>
              <a:rPr lang="de-DE"/>
              <a:t>Mastertextformat bearbeiten</a:t>
            </a:r>
          </a:p>
        </p:txBody>
      </p:sp>
      <p:sp>
        <p:nvSpPr>
          <p:cNvPr id="14" name="Textplatzhalter 6">
            <a:extLst>
              <a:ext uri="{FF2B5EF4-FFF2-40B4-BE49-F238E27FC236}">
                <a16:creationId xmlns:a16="http://schemas.microsoft.com/office/drawing/2014/main" id="{80343528-2EEE-4241-A2DD-246F04C8817A}"/>
              </a:ext>
            </a:extLst>
          </p:cNvPr>
          <p:cNvSpPr>
            <a:spLocks noGrp="1"/>
          </p:cNvSpPr>
          <p:nvPr>
            <p:ph type="body" sz="quarter" idx="17"/>
          </p:nvPr>
        </p:nvSpPr>
        <p:spPr>
          <a:xfrm rot="20710426">
            <a:off x="722365" y="-1099738"/>
            <a:ext cx="7696156" cy="6592176"/>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94156 w 4595221"/>
              <a:gd name="connsiteY0" fmla="*/ 788756 h 4251111"/>
              <a:gd name="connsiteX1" fmla="*/ 1929111 w 4595221"/>
              <a:gd name="connsiteY1" fmla="*/ 0 h 4251111"/>
              <a:gd name="connsiteX2" fmla="*/ 4581350 w 4595221"/>
              <a:gd name="connsiteY2" fmla="*/ 700059 h 4251111"/>
              <a:gd name="connsiteX3" fmla="*/ 4595221 w 4595221"/>
              <a:gd name="connsiteY3" fmla="*/ 3092893 h 4251111"/>
              <a:gd name="connsiteX4" fmla="*/ 2612536 w 4595221"/>
              <a:gd name="connsiteY4" fmla="*/ 4251111 h 4251111"/>
              <a:gd name="connsiteX5" fmla="*/ 0 w 4595221"/>
              <a:gd name="connsiteY5" fmla="*/ 2752771 h 4251111"/>
              <a:gd name="connsiteX6" fmla="*/ 594156 w 4595221"/>
              <a:gd name="connsiteY6" fmla="*/ 788756 h 4251111"/>
              <a:gd name="connsiteX0" fmla="*/ 0 w 4611010"/>
              <a:gd name="connsiteY0" fmla="*/ 0 h 4503314"/>
              <a:gd name="connsiteX1" fmla="*/ 1944900 w 4611010"/>
              <a:gd name="connsiteY1" fmla="*/ 252203 h 4503314"/>
              <a:gd name="connsiteX2" fmla="*/ 4597139 w 4611010"/>
              <a:gd name="connsiteY2" fmla="*/ 952262 h 4503314"/>
              <a:gd name="connsiteX3" fmla="*/ 4611010 w 4611010"/>
              <a:gd name="connsiteY3" fmla="*/ 3345096 h 4503314"/>
              <a:gd name="connsiteX4" fmla="*/ 2628325 w 4611010"/>
              <a:gd name="connsiteY4" fmla="*/ 4503314 h 4503314"/>
              <a:gd name="connsiteX5" fmla="*/ 15789 w 4611010"/>
              <a:gd name="connsiteY5" fmla="*/ 3004974 h 4503314"/>
              <a:gd name="connsiteX6" fmla="*/ 0 w 4611010"/>
              <a:gd name="connsiteY6" fmla="*/ 0 h 4503314"/>
              <a:gd name="connsiteX0" fmla="*/ 0 w 5225884"/>
              <a:gd name="connsiteY0" fmla="*/ 0 h 4503314"/>
              <a:gd name="connsiteX1" fmla="*/ 1944900 w 5225884"/>
              <a:gd name="connsiteY1" fmla="*/ 252203 h 4503314"/>
              <a:gd name="connsiteX2" fmla="*/ 4597139 w 5225884"/>
              <a:gd name="connsiteY2" fmla="*/ 952262 h 4503314"/>
              <a:gd name="connsiteX3" fmla="*/ 5225884 w 5225884"/>
              <a:gd name="connsiteY3" fmla="*/ 3011263 h 4503314"/>
              <a:gd name="connsiteX4" fmla="*/ 2628325 w 5225884"/>
              <a:gd name="connsiteY4" fmla="*/ 4503314 h 4503314"/>
              <a:gd name="connsiteX5" fmla="*/ 15789 w 5225884"/>
              <a:gd name="connsiteY5" fmla="*/ 3004974 h 4503314"/>
              <a:gd name="connsiteX6" fmla="*/ 0 w 5225884"/>
              <a:gd name="connsiteY6" fmla="*/ 0 h 4503314"/>
              <a:gd name="connsiteX0" fmla="*/ 0 w 5257476"/>
              <a:gd name="connsiteY0" fmla="*/ 0 h 4503314"/>
              <a:gd name="connsiteX1" fmla="*/ 1944900 w 5257476"/>
              <a:gd name="connsiteY1" fmla="*/ 252203 h 4503314"/>
              <a:gd name="connsiteX2" fmla="*/ 5257404 w 5257476"/>
              <a:gd name="connsiteY2" fmla="*/ 1396272 h 4503314"/>
              <a:gd name="connsiteX3" fmla="*/ 5225884 w 5257476"/>
              <a:gd name="connsiteY3" fmla="*/ 3011263 h 4503314"/>
              <a:gd name="connsiteX4" fmla="*/ 2628325 w 5257476"/>
              <a:gd name="connsiteY4" fmla="*/ 4503314 h 4503314"/>
              <a:gd name="connsiteX5" fmla="*/ 15789 w 5257476"/>
              <a:gd name="connsiteY5" fmla="*/ 3004974 h 4503314"/>
              <a:gd name="connsiteX6" fmla="*/ 0 w 5257476"/>
              <a:gd name="connsiteY6" fmla="*/ 0 h 4503314"/>
              <a:gd name="connsiteX0" fmla="*/ 0 w 5257476"/>
              <a:gd name="connsiteY0" fmla="*/ 0 h 4503314"/>
              <a:gd name="connsiteX1" fmla="*/ 5257404 w 5257476"/>
              <a:gd name="connsiteY1" fmla="*/ 1396272 h 4503314"/>
              <a:gd name="connsiteX2" fmla="*/ 5225884 w 5257476"/>
              <a:gd name="connsiteY2" fmla="*/ 3011263 h 4503314"/>
              <a:gd name="connsiteX3" fmla="*/ 2628325 w 5257476"/>
              <a:gd name="connsiteY3" fmla="*/ 4503314 h 4503314"/>
              <a:gd name="connsiteX4" fmla="*/ 15789 w 5257476"/>
              <a:gd name="connsiteY4" fmla="*/ 3004974 h 4503314"/>
              <a:gd name="connsiteX5" fmla="*/ 0 w 5257476"/>
              <a:gd name="connsiteY5" fmla="*/ 0 h 4503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57476" h="4503314">
                <a:moveTo>
                  <a:pt x="0" y="0"/>
                </a:moveTo>
                <a:lnTo>
                  <a:pt x="5257404" y="1396272"/>
                </a:lnTo>
                <a:cubicBezTo>
                  <a:pt x="5259287" y="2189169"/>
                  <a:pt x="5224001" y="2218366"/>
                  <a:pt x="5225884" y="3011263"/>
                </a:cubicBezTo>
                <a:lnTo>
                  <a:pt x="2628325" y="4503314"/>
                </a:lnTo>
                <a:lnTo>
                  <a:pt x="15789" y="3004974"/>
                </a:lnTo>
                <a:lnTo>
                  <a:pt x="0" y="0"/>
                </a:lnTo>
                <a:close/>
              </a:path>
            </a:pathLst>
          </a:custGeom>
          <a:solidFill>
            <a:schemeClr val="accent1"/>
          </a:solidFill>
        </p:spPr>
        <p:txBody>
          <a:bodyPr anchor="ctr" anchorCtr="1"/>
          <a:lstStyle>
            <a:lvl1pPr marL="0" indent="0">
              <a:buNone/>
              <a:defRPr>
                <a:solidFill>
                  <a:schemeClr val="tx2">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492869" y="1033736"/>
            <a:ext cx="6257760" cy="2151113"/>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492867" y="733937"/>
            <a:ext cx="6456810"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12" name="Textplatzhalter 6">
            <a:extLst>
              <a:ext uri="{FF2B5EF4-FFF2-40B4-BE49-F238E27FC236}">
                <a16:creationId xmlns:a16="http://schemas.microsoft.com/office/drawing/2014/main" id="{33B15125-D800-624E-83BD-D8C1FB3F9A93}"/>
              </a:ext>
            </a:extLst>
          </p:cNvPr>
          <p:cNvSpPr>
            <a:spLocks noGrp="1"/>
          </p:cNvSpPr>
          <p:nvPr>
            <p:ph type="body" sz="quarter" idx="21"/>
          </p:nvPr>
        </p:nvSpPr>
        <p:spPr>
          <a:xfrm>
            <a:off x="1056793" y="569362"/>
            <a:ext cx="224367" cy="255328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6" name="Grafik 15">
            <a:extLst>
              <a:ext uri="{FF2B5EF4-FFF2-40B4-BE49-F238E27FC236}">
                <a16:creationId xmlns:a16="http://schemas.microsoft.com/office/drawing/2014/main" id="{08B6E05A-B78E-214D-A11F-EE8E73C943CC}"/>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8" name="Datumsplatzhalter 3">
            <a:extLst>
              <a:ext uri="{FF2B5EF4-FFF2-40B4-BE49-F238E27FC236}">
                <a16:creationId xmlns:a16="http://schemas.microsoft.com/office/drawing/2014/main" id="{45EA91F1-EB30-2D49-BD72-26F2D4E73487}"/>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November 2020</a:t>
            </a:r>
            <a:endParaRPr lang="de-DE" dirty="0"/>
          </a:p>
        </p:txBody>
      </p:sp>
      <p:sp>
        <p:nvSpPr>
          <p:cNvPr id="19" name="Textplatzhalter 7">
            <a:extLst>
              <a:ext uri="{FF2B5EF4-FFF2-40B4-BE49-F238E27FC236}">
                <a16:creationId xmlns:a16="http://schemas.microsoft.com/office/drawing/2014/main" id="{114C59CE-80AD-4563-AEB0-EE513B2A6071}"/>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2323135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ITEL V2  | 3 Z. kurz  / Sand">
    <p:spTree>
      <p:nvGrpSpPr>
        <p:cNvPr id="1" name=""/>
        <p:cNvGrpSpPr/>
        <p:nvPr/>
      </p:nvGrpSpPr>
      <p:grpSpPr>
        <a:xfrm>
          <a:off x="0" y="0"/>
          <a:ext cx="0" cy="0"/>
          <a:chOff x="0" y="0"/>
          <a:chExt cx="0" cy="0"/>
        </a:xfrm>
      </p:grpSpPr>
      <p:sp>
        <p:nvSpPr>
          <p:cNvPr id="11" name="Textplatzhalter 9">
            <a:extLst>
              <a:ext uri="{FF2B5EF4-FFF2-40B4-BE49-F238E27FC236}">
                <a16:creationId xmlns:a16="http://schemas.microsoft.com/office/drawing/2014/main" id="{C66DA2FE-179E-6440-ACD9-985E9FB2B752}"/>
              </a:ext>
            </a:extLst>
          </p:cNvPr>
          <p:cNvSpPr>
            <a:spLocks noGrp="1"/>
          </p:cNvSpPr>
          <p:nvPr>
            <p:ph type="body" sz="quarter" idx="18"/>
          </p:nvPr>
        </p:nvSpPr>
        <p:spPr>
          <a:xfrm>
            <a:off x="9525" y="-1"/>
            <a:ext cx="12172950" cy="5470765"/>
          </a:xfrm>
          <a:gradFill>
            <a:gsLst>
              <a:gs pos="0">
                <a:schemeClr val="accent1"/>
              </a:gs>
              <a:gs pos="100000">
                <a:schemeClr val="tx2"/>
              </a:gs>
            </a:gsLst>
            <a:lin ang="0" scaled="0"/>
          </a:gradFill>
        </p:spPr>
        <p:txBody>
          <a:bodyPr/>
          <a:lstStyle>
            <a:lvl1pPr marL="0" indent="0">
              <a:buNone/>
              <a:defRPr>
                <a:solidFill>
                  <a:schemeClr val="accent1"/>
                </a:solidFill>
              </a:defRPr>
            </a:lvl1pPr>
          </a:lstStyle>
          <a:p>
            <a:pPr lvl="0"/>
            <a:r>
              <a:rPr lang="de-DE"/>
              <a:t>Mastertextformat bearbeiten</a:t>
            </a:r>
          </a:p>
        </p:txBody>
      </p:sp>
      <p:sp>
        <p:nvSpPr>
          <p:cNvPr id="15" name="Textplatzhalter 9">
            <a:extLst>
              <a:ext uri="{FF2B5EF4-FFF2-40B4-BE49-F238E27FC236}">
                <a16:creationId xmlns:a16="http://schemas.microsoft.com/office/drawing/2014/main" id="{B129A30A-843A-484E-9F64-FFAAF901C697}"/>
              </a:ext>
            </a:extLst>
          </p:cNvPr>
          <p:cNvSpPr>
            <a:spLocks noGrp="1"/>
          </p:cNvSpPr>
          <p:nvPr>
            <p:ph type="body" sz="quarter" idx="22"/>
          </p:nvPr>
        </p:nvSpPr>
        <p:spPr>
          <a:xfrm>
            <a:off x="0" y="-2"/>
            <a:ext cx="12192000" cy="5472000"/>
          </a:xfrm>
          <a:gradFill>
            <a:gsLst>
              <a:gs pos="0">
                <a:srgbClr val="BE9528"/>
              </a:gs>
              <a:gs pos="100000">
                <a:srgbClr val="DCC68B"/>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14" name="Textplatzhalter 6">
            <a:extLst>
              <a:ext uri="{FF2B5EF4-FFF2-40B4-BE49-F238E27FC236}">
                <a16:creationId xmlns:a16="http://schemas.microsoft.com/office/drawing/2014/main" id="{80343528-2EEE-4241-A2DD-246F04C8817A}"/>
              </a:ext>
            </a:extLst>
          </p:cNvPr>
          <p:cNvSpPr>
            <a:spLocks noGrp="1"/>
          </p:cNvSpPr>
          <p:nvPr>
            <p:ph type="body" sz="quarter" idx="17"/>
          </p:nvPr>
        </p:nvSpPr>
        <p:spPr>
          <a:xfrm rot="20710426">
            <a:off x="722365" y="-1099738"/>
            <a:ext cx="7696156" cy="6592176"/>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94156 w 4595221"/>
              <a:gd name="connsiteY0" fmla="*/ 788756 h 4251111"/>
              <a:gd name="connsiteX1" fmla="*/ 1929111 w 4595221"/>
              <a:gd name="connsiteY1" fmla="*/ 0 h 4251111"/>
              <a:gd name="connsiteX2" fmla="*/ 4581350 w 4595221"/>
              <a:gd name="connsiteY2" fmla="*/ 700059 h 4251111"/>
              <a:gd name="connsiteX3" fmla="*/ 4595221 w 4595221"/>
              <a:gd name="connsiteY3" fmla="*/ 3092893 h 4251111"/>
              <a:gd name="connsiteX4" fmla="*/ 2612536 w 4595221"/>
              <a:gd name="connsiteY4" fmla="*/ 4251111 h 4251111"/>
              <a:gd name="connsiteX5" fmla="*/ 0 w 4595221"/>
              <a:gd name="connsiteY5" fmla="*/ 2752771 h 4251111"/>
              <a:gd name="connsiteX6" fmla="*/ 594156 w 4595221"/>
              <a:gd name="connsiteY6" fmla="*/ 788756 h 4251111"/>
              <a:gd name="connsiteX0" fmla="*/ 0 w 4611010"/>
              <a:gd name="connsiteY0" fmla="*/ 0 h 4503314"/>
              <a:gd name="connsiteX1" fmla="*/ 1944900 w 4611010"/>
              <a:gd name="connsiteY1" fmla="*/ 252203 h 4503314"/>
              <a:gd name="connsiteX2" fmla="*/ 4597139 w 4611010"/>
              <a:gd name="connsiteY2" fmla="*/ 952262 h 4503314"/>
              <a:gd name="connsiteX3" fmla="*/ 4611010 w 4611010"/>
              <a:gd name="connsiteY3" fmla="*/ 3345096 h 4503314"/>
              <a:gd name="connsiteX4" fmla="*/ 2628325 w 4611010"/>
              <a:gd name="connsiteY4" fmla="*/ 4503314 h 4503314"/>
              <a:gd name="connsiteX5" fmla="*/ 15789 w 4611010"/>
              <a:gd name="connsiteY5" fmla="*/ 3004974 h 4503314"/>
              <a:gd name="connsiteX6" fmla="*/ 0 w 4611010"/>
              <a:gd name="connsiteY6" fmla="*/ 0 h 4503314"/>
              <a:gd name="connsiteX0" fmla="*/ 0 w 5225884"/>
              <a:gd name="connsiteY0" fmla="*/ 0 h 4503314"/>
              <a:gd name="connsiteX1" fmla="*/ 1944900 w 5225884"/>
              <a:gd name="connsiteY1" fmla="*/ 252203 h 4503314"/>
              <a:gd name="connsiteX2" fmla="*/ 4597139 w 5225884"/>
              <a:gd name="connsiteY2" fmla="*/ 952262 h 4503314"/>
              <a:gd name="connsiteX3" fmla="*/ 5225884 w 5225884"/>
              <a:gd name="connsiteY3" fmla="*/ 3011263 h 4503314"/>
              <a:gd name="connsiteX4" fmla="*/ 2628325 w 5225884"/>
              <a:gd name="connsiteY4" fmla="*/ 4503314 h 4503314"/>
              <a:gd name="connsiteX5" fmla="*/ 15789 w 5225884"/>
              <a:gd name="connsiteY5" fmla="*/ 3004974 h 4503314"/>
              <a:gd name="connsiteX6" fmla="*/ 0 w 5225884"/>
              <a:gd name="connsiteY6" fmla="*/ 0 h 4503314"/>
              <a:gd name="connsiteX0" fmla="*/ 0 w 5257476"/>
              <a:gd name="connsiteY0" fmla="*/ 0 h 4503314"/>
              <a:gd name="connsiteX1" fmla="*/ 1944900 w 5257476"/>
              <a:gd name="connsiteY1" fmla="*/ 252203 h 4503314"/>
              <a:gd name="connsiteX2" fmla="*/ 5257404 w 5257476"/>
              <a:gd name="connsiteY2" fmla="*/ 1396272 h 4503314"/>
              <a:gd name="connsiteX3" fmla="*/ 5225884 w 5257476"/>
              <a:gd name="connsiteY3" fmla="*/ 3011263 h 4503314"/>
              <a:gd name="connsiteX4" fmla="*/ 2628325 w 5257476"/>
              <a:gd name="connsiteY4" fmla="*/ 4503314 h 4503314"/>
              <a:gd name="connsiteX5" fmla="*/ 15789 w 5257476"/>
              <a:gd name="connsiteY5" fmla="*/ 3004974 h 4503314"/>
              <a:gd name="connsiteX6" fmla="*/ 0 w 5257476"/>
              <a:gd name="connsiteY6" fmla="*/ 0 h 4503314"/>
              <a:gd name="connsiteX0" fmla="*/ 0 w 5257476"/>
              <a:gd name="connsiteY0" fmla="*/ 0 h 4503314"/>
              <a:gd name="connsiteX1" fmla="*/ 5257404 w 5257476"/>
              <a:gd name="connsiteY1" fmla="*/ 1396272 h 4503314"/>
              <a:gd name="connsiteX2" fmla="*/ 5225884 w 5257476"/>
              <a:gd name="connsiteY2" fmla="*/ 3011263 h 4503314"/>
              <a:gd name="connsiteX3" fmla="*/ 2628325 w 5257476"/>
              <a:gd name="connsiteY3" fmla="*/ 4503314 h 4503314"/>
              <a:gd name="connsiteX4" fmla="*/ 15789 w 5257476"/>
              <a:gd name="connsiteY4" fmla="*/ 3004974 h 4503314"/>
              <a:gd name="connsiteX5" fmla="*/ 0 w 5257476"/>
              <a:gd name="connsiteY5" fmla="*/ 0 h 4503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57476" h="4503314">
                <a:moveTo>
                  <a:pt x="0" y="0"/>
                </a:moveTo>
                <a:lnTo>
                  <a:pt x="5257404" y="1396272"/>
                </a:lnTo>
                <a:cubicBezTo>
                  <a:pt x="5259287" y="2189169"/>
                  <a:pt x="5224001" y="2218366"/>
                  <a:pt x="5225884" y="3011263"/>
                </a:cubicBezTo>
                <a:lnTo>
                  <a:pt x="2628325" y="4503314"/>
                </a:lnTo>
                <a:lnTo>
                  <a:pt x="15789" y="3004974"/>
                </a:lnTo>
                <a:lnTo>
                  <a:pt x="0" y="0"/>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492869" y="1033736"/>
            <a:ext cx="6257760" cy="2151113"/>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492867" y="733937"/>
            <a:ext cx="6456810"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 typeface="Arial" panose="020B0604020202020204" pitchFamily="34" charset="0"/>
              <a:buNone/>
              <a:tabLst/>
              <a:defRPr/>
            </a:pPr>
            <a:r>
              <a:rPr lang="de-DE" dirty="0"/>
              <a:t>Dachzeile (innerhalb 6Eck)</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12" name="Textplatzhalter 6">
            <a:extLst>
              <a:ext uri="{FF2B5EF4-FFF2-40B4-BE49-F238E27FC236}">
                <a16:creationId xmlns:a16="http://schemas.microsoft.com/office/drawing/2014/main" id="{33B15125-D800-624E-83BD-D8C1FB3F9A93}"/>
              </a:ext>
            </a:extLst>
          </p:cNvPr>
          <p:cNvSpPr>
            <a:spLocks noGrp="1"/>
          </p:cNvSpPr>
          <p:nvPr>
            <p:ph type="body" sz="quarter" idx="21"/>
          </p:nvPr>
        </p:nvSpPr>
        <p:spPr>
          <a:xfrm>
            <a:off x="1056793" y="569362"/>
            <a:ext cx="224367" cy="255328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6" name="Grafik 15">
            <a:extLst>
              <a:ext uri="{FF2B5EF4-FFF2-40B4-BE49-F238E27FC236}">
                <a16:creationId xmlns:a16="http://schemas.microsoft.com/office/drawing/2014/main" id="{4838163C-A740-9C47-B3A9-94EE451A2882}"/>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8" name="Datumsplatzhalter 3">
            <a:extLst>
              <a:ext uri="{FF2B5EF4-FFF2-40B4-BE49-F238E27FC236}">
                <a16:creationId xmlns:a16="http://schemas.microsoft.com/office/drawing/2014/main" id="{B80443E2-B642-4840-AEC4-2600C9D3305C}"/>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November 2020</a:t>
            </a:r>
            <a:endParaRPr lang="de-DE" dirty="0"/>
          </a:p>
        </p:txBody>
      </p:sp>
      <p:sp>
        <p:nvSpPr>
          <p:cNvPr id="19" name="Textplatzhalter 7">
            <a:extLst>
              <a:ext uri="{FF2B5EF4-FFF2-40B4-BE49-F238E27FC236}">
                <a16:creationId xmlns:a16="http://schemas.microsoft.com/office/drawing/2014/main" id="{CF466294-B3DD-4D74-B245-5A554F6A2850}"/>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2399384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ITEL V2  | 3 Z. kurz  / Petrol">
    <p:spTree>
      <p:nvGrpSpPr>
        <p:cNvPr id="1" name=""/>
        <p:cNvGrpSpPr/>
        <p:nvPr/>
      </p:nvGrpSpPr>
      <p:grpSpPr>
        <a:xfrm>
          <a:off x="0" y="0"/>
          <a:ext cx="0" cy="0"/>
          <a:chOff x="0" y="0"/>
          <a:chExt cx="0" cy="0"/>
        </a:xfrm>
      </p:grpSpPr>
      <p:sp>
        <p:nvSpPr>
          <p:cNvPr id="15" name="Textplatzhalter 9">
            <a:extLst>
              <a:ext uri="{FF2B5EF4-FFF2-40B4-BE49-F238E27FC236}">
                <a16:creationId xmlns:a16="http://schemas.microsoft.com/office/drawing/2014/main" id="{B129A30A-843A-484E-9F64-FFAAF901C697}"/>
              </a:ext>
            </a:extLst>
          </p:cNvPr>
          <p:cNvSpPr>
            <a:spLocks noGrp="1"/>
          </p:cNvSpPr>
          <p:nvPr>
            <p:ph type="body" sz="quarter" idx="22"/>
          </p:nvPr>
        </p:nvSpPr>
        <p:spPr>
          <a:xfrm>
            <a:off x="0" y="0"/>
            <a:ext cx="12192000" cy="5472000"/>
          </a:xfrm>
          <a:gradFill>
            <a:gsLst>
              <a:gs pos="13000">
                <a:srgbClr val="166E79"/>
              </a:gs>
              <a:gs pos="62000">
                <a:srgbClr val="6CA4AB"/>
              </a:gs>
              <a:gs pos="100000">
                <a:srgbClr val="D0E2E4"/>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4" name="Textplatzhalter 6">
            <a:extLst>
              <a:ext uri="{FF2B5EF4-FFF2-40B4-BE49-F238E27FC236}">
                <a16:creationId xmlns:a16="http://schemas.microsoft.com/office/drawing/2014/main" id="{80343528-2EEE-4241-A2DD-246F04C8817A}"/>
              </a:ext>
            </a:extLst>
          </p:cNvPr>
          <p:cNvSpPr>
            <a:spLocks noGrp="1"/>
          </p:cNvSpPr>
          <p:nvPr>
            <p:ph type="body" sz="quarter" idx="17"/>
          </p:nvPr>
        </p:nvSpPr>
        <p:spPr>
          <a:xfrm rot="20710426">
            <a:off x="722365" y="-1099738"/>
            <a:ext cx="7696156" cy="6592176"/>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94156 w 4595221"/>
              <a:gd name="connsiteY0" fmla="*/ 788756 h 4251111"/>
              <a:gd name="connsiteX1" fmla="*/ 1929111 w 4595221"/>
              <a:gd name="connsiteY1" fmla="*/ 0 h 4251111"/>
              <a:gd name="connsiteX2" fmla="*/ 4581350 w 4595221"/>
              <a:gd name="connsiteY2" fmla="*/ 700059 h 4251111"/>
              <a:gd name="connsiteX3" fmla="*/ 4595221 w 4595221"/>
              <a:gd name="connsiteY3" fmla="*/ 3092893 h 4251111"/>
              <a:gd name="connsiteX4" fmla="*/ 2612536 w 4595221"/>
              <a:gd name="connsiteY4" fmla="*/ 4251111 h 4251111"/>
              <a:gd name="connsiteX5" fmla="*/ 0 w 4595221"/>
              <a:gd name="connsiteY5" fmla="*/ 2752771 h 4251111"/>
              <a:gd name="connsiteX6" fmla="*/ 594156 w 4595221"/>
              <a:gd name="connsiteY6" fmla="*/ 788756 h 4251111"/>
              <a:gd name="connsiteX0" fmla="*/ 0 w 4611010"/>
              <a:gd name="connsiteY0" fmla="*/ 0 h 4503314"/>
              <a:gd name="connsiteX1" fmla="*/ 1944900 w 4611010"/>
              <a:gd name="connsiteY1" fmla="*/ 252203 h 4503314"/>
              <a:gd name="connsiteX2" fmla="*/ 4597139 w 4611010"/>
              <a:gd name="connsiteY2" fmla="*/ 952262 h 4503314"/>
              <a:gd name="connsiteX3" fmla="*/ 4611010 w 4611010"/>
              <a:gd name="connsiteY3" fmla="*/ 3345096 h 4503314"/>
              <a:gd name="connsiteX4" fmla="*/ 2628325 w 4611010"/>
              <a:gd name="connsiteY4" fmla="*/ 4503314 h 4503314"/>
              <a:gd name="connsiteX5" fmla="*/ 15789 w 4611010"/>
              <a:gd name="connsiteY5" fmla="*/ 3004974 h 4503314"/>
              <a:gd name="connsiteX6" fmla="*/ 0 w 4611010"/>
              <a:gd name="connsiteY6" fmla="*/ 0 h 4503314"/>
              <a:gd name="connsiteX0" fmla="*/ 0 w 5225884"/>
              <a:gd name="connsiteY0" fmla="*/ 0 h 4503314"/>
              <a:gd name="connsiteX1" fmla="*/ 1944900 w 5225884"/>
              <a:gd name="connsiteY1" fmla="*/ 252203 h 4503314"/>
              <a:gd name="connsiteX2" fmla="*/ 4597139 w 5225884"/>
              <a:gd name="connsiteY2" fmla="*/ 952262 h 4503314"/>
              <a:gd name="connsiteX3" fmla="*/ 5225884 w 5225884"/>
              <a:gd name="connsiteY3" fmla="*/ 3011263 h 4503314"/>
              <a:gd name="connsiteX4" fmla="*/ 2628325 w 5225884"/>
              <a:gd name="connsiteY4" fmla="*/ 4503314 h 4503314"/>
              <a:gd name="connsiteX5" fmla="*/ 15789 w 5225884"/>
              <a:gd name="connsiteY5" fmla="*/ 3004974 h 4503314"/>
              <a:gd name="connsiteX6" fmla="*/ 0 w 5225884"/>
              <a:gd name="connsiteY6" fmla="*/ 0 h 4503314"/>
              <a:gd name="connsiteX0" fmla="*/ 0 w 5257476"/>
              <a:gd name="connsiteY0" fmla="*/ 0 h 4503314"/>
              <a:gd name="connsiteX1" fmla="*/ 1944900 w 5257476"/>
              <a:gd name="connsiteY1" fmla="*/ 252203 h 4503314"/>
              <a:gd name="connsiteX2" fmla="*/ 5257404 w 5257476"/>
              <a:gd name="connsiteY2" fmla="*/ 1396272 h 4503314"/>
              <a:gd name="connsiteX3" fmla="*/ 5225884 w 5257476"/>
              <a:gd name="connsiteY3" fmla="*/ 3011263 h 4503314"/>
              <a:gd name="connsiteX4" fmla="*/ 2628325 w 5257476"/>
              <a:gd name="connsiteY4" fmla="*/ 4503314 h 4503314"/>
              <a:gd name="connsiteX5" fmla="*/ 15789 w 5257476"/>
              <a:gd name="connsiteY5" fmla="*/ 3004974 h 4503314"/>
              <a:gd name="connsiteX6" fmla="*/ 0 w 5257476"/>
              <a:gd name="connsiteY6" fmla="*/ 0 h 4503314"/>
              <a:gd name="connsiteX0" fmla="*/ 0 w 5257476"/>
              <a:gd name="connsiteY0" fmla="*/ 0 h 4503314"/>
              <a:gd name="connsiteX1" fmla="*/ 5257404 w 5257476"/>
              <a:gd name="connsiteY1" fmla="*/ 1396272 h 4503314"/>
              <a:gd name="connsiteX2" fmla="*/ 5225884 w 5257476"/>
              <a:gd name="connsiteY2" fmla="*/ 3011263 h 4503314"/>
              <a:gd name="connsiteX3" fmla="*/ 2628325 w 5257476"/>
              <a:gd name="connsiteY3" fmla="*/ 4503314 h 4503314"/>
              <a:gd name="connsiteX4" fmla="*/ 15789 w 5257476"/>
              <a:gd name="connsiteY4" fmla="*/ 3004974 h 4503314"/>
              <a:gd name="connsiteX5" fmla="*/ 0 w 5257476"/>
              <a:gd name="connsiteY5" fmla="*/ 0 h 4503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57476" h="4503314">
                <a:moveTo>
                  <a:pt x="0" y="0"/>
                </a:moveTo>
                <a:lnTo>
                  <a:pt x="5257404" y="1396272"/>
                </a:lnTo>
                <a:cubicBezTo>
                  <a:pt x="5259287" y="2189169"/>
                  <a:pt x="5224001" y="2218366"/>
                  <a:pt x="5225884" y="3011263"/>
                </a:cubicBezTo>
                <a:lnTo>
                  <a:pt x="2628325" y="4503314"/>
                </a:lnTo>
                <a:lnTo>
                  <a:pt x="15789" y="3004974"/>
                </a:lnTo>
                <a:lnTo>
                  <a:pt x="0" y="0"/>
                </a:lnTo>
                <a:close/>
              </a:path>
            </a:pathLst>
          </a:custGeom>
          <a:solidFill>
            <a:schemeClr val="accent4"/>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492869" y="1033736"/>
            <a:ext cx="6257760" cy="2151113"/>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492867" y="733937"/>
            <a:ext cx="6456810" cy="294135"/>
          </a:xfrm>
        </p:spPr>
        <p:txBody>
          <a:bodyPr wrap="none">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 typeface="Arial" panose="020B0604020202020204" pitchFamily="34" charset="0"/>
              <a:buNone/>
              <a:tabLst/>
              <a:defRPr/>
            </a:pPr>
            <a:r>
              <a:rPr lang="de-DE" dirty="0"/>
              <a:t>Dachzeile (innerhalb 6Eck)</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12" name="Textplatzhalter 6">
            <a:extLst>
              <a:ext uri="{FF2B5EF4-FFF2-40B4-BE49-F238E27FC236}">
                <a16:creationId xmlns:a16="http://schemas.microsoft.com/office/drawing/2014/main" id="{33B15125-D800-624E-83BD-D8C1FB3F9A93}"/>
              </a:ext>
            </a:extLst>
          </p:cNvPr>
          <p:cNvSpPr>
            <a:spLocks noGrp="1"/>
          </p:cNvSpPr>
          <p:nvPr>
            <p:ph type="body" sz="quarter" idx="21"/>
          </p:nvPr>
        </p:nvSpPr>
        <p:spPr>
          <a:xfrm>
            <a:off x="1056793" y="569362"/>
            <a:ext cx="224367" cy="255328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0" name="Grafik 9">
            <a:extLst>
              <a:ext uri="{FF2B5EF4-FFF2-40B4-BE49-F238E27FC236}">
                <a16:creationId xmlns:a16="http://schemas.microsoft.com/office/drawing/2014/main" id="{F15DDC38-FAC1-9146-8131-6427D4CF11C5}"/>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1" name="Datumsplatzhalter 3">
            <a:extLst>
              <a:ext uri="{FF2B5EF4-FFF2-40B4-BE49-F238E27FC236}">
                <a16:creationId xmlns:a16="http://schemas.microsoft.com/office/drawing/2014/main" id="{C473374F-7F1D-AB4C-B904-295045BF6F41}"/>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November 2020</a:t>
            </a:r>
            <a:endParaRPr lang="de-DE" dirty="0"/>
          </a:p>
        </p:txBody>
      </p:sp>
      <p:sp>
        <p:nvSpPr>
          <p:cNvPr id="16" name="Textplatzhalter 7">
            <a:extLst>
              <a:ext uri="{FF2B5EF4-FFF2-40B4-BE49-F238E27FC236}">
                <a16:creationId xmlns:a16="http://schemas.microsoft.com/office/drawing/2014/main" id="{33050964-2530-414A-9882-77BF2308E8EA}"/>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1027293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ITEL m. Bild  | 1 Z. kurz / Blau">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a:buNone/>
              <a:defRPr>
                <a:solidFill>
                  <a:srgbClr val="FF0000"/>
                </a:solidFill>
              </a:defRPr>
            </a:lvl1pPr>
          </a:lstStyle>
          <a:p>
            <a:pPr marL="0" marR="0" lvl="0" indent="0" algn="l" defTabSz="914400" rtl="0" eaLnBrk="1" fontAlgn="auto" latinLnBrk="0" hangingPunct="1">
              <a:lnSpc>
                <a:spcPts val="2400"/>
              </a:lnSpc>
              <a:spcBef>
                <a:spcPts val="1000"/>
              </a:spcBef>
              <a:spcAft>
                <a:spcPts val="0"/>
              </a:spcAft>
              <a:buClr>
                <a:schemeClr val="accent1"/>
              </a:buClr>
              <a:buSzPct val="90000"/>
              <a:buFont typeface="STIXGeneral-Regular" pitchFamily="2" charset="2"/>
              <a:buNone/>
              <a:tabLst/>
              <a:defRPr/>
            </a:pPr>
            <a:r>
              <a:rPr lang="de-DE" dirty="0"/>
              <a:t>Hintergrund-Bild einfügen!</a:t>
            </a:r>
            <a:br>
              <a:rPr lang="de-DE" dirty="0"/>
            </a:br>
            <a:endParaRPr lang="de-DE" dirty="0"/>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accent1"/>
              </a:gs>
              <a:gs pos="100000">
                <a:schemeClr val="bg1">
                  <a:alpha val="0"/>
                </a:schemeClr>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380775" y="271843"/>
            <a:ext cx="5650664" cy="4928038"/>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a:buNone/>
              <a:defRPr>
                <a:solidFill>
                  <a:schemeClr val="accent4">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62D45093-1B8B-D54E-A112-90AEE7F49C0F}"/>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FD3E1C6A-9645-B844-8F42-10BCDC638012}"/>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November 2020</a:t>
            </a:r>
            <a:endParaRPr lang="de-DE" dirty="0"/>
          </a:p>
        </p:txBody>
      </p:sp>
      <p:sp>
        <p:nvSpPr>
          <p:cNvPr id="18" name="Textplatzhalter 7">
            <a:extLst>
              <a:ext uri="{FF2B5EF4-FFF2-40B4-BE49-F238E27FC236}">
                <a16:creationId xmlns:a16="http://schemas.microsoft.com/office/drawing/2014/main" id="{DAE216C7-CAB2-4E37-A477-C7E8DB763D48}"/>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5" name="Textplatzhalter 4">
            <a:extLst>
              <a:ext uri="{FF2B5EF4-FFF2-40B4-BE49-F238E27FC236}">
                <a16:creationId xmlns:a16="http://schemas.microsoft.com/office/drawing/2014/main" id="{A79392D9-5830-44A2-BBFE-93FBC6F5F7AA}"/>
              </a:ext>
            </a:extLst>
          </p:cNvPr>
          <p:cNvSpPr>
            <a:spLocks noGrp="1"/>
          </p:cNvSpPr>
          <p:nvPr>
            <p:ph type="body" sz="quarter" idx="27" hasCustomPrompt="1"/>
          </p:nvPr>
        </p:nvSpPr>
        <p:spPr>
          <a:xfrm>
            <a:off x="7559890" y="5298701"/>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539352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V1  | 3 Z. kurz  / Sand">
    <p:bg>
      <p:bgPr>
        <a:gradFill>
          <a:gsLst>
            <a:gs pos="0">
              <a:srgbClr val="D1B467"/>
            </a:gs>
            <a:gs pos="100000">
              <a:srgbClr val="BE9528"/>
            </a:gs>
          </a:gsLst>
          <a:lin ang="0" scaled="0"/>
        </a:gradFill>
        <a:effectLst/>
      </p:bgPr>
    </p:bg>
    <p:spTree>
      <p:nvGrpSpPr>
        <p:cNvPr id="1" name=""/>
        <p:cNvGrpSpPr/>
        <p:nvPr/>
      </p:nvGrpSpPr>
      <p:grpSpPr>
        <a:xfrm>
          <a:off x="0" y="0"/>
          <a:ext cx="0" cy="0"/>
          <a:chOff x="0" y="0"/>
          <a:chExt cx="0" cy="0"/>
        </a:xfrm>
      </p:grpSpPr>
      <p:sp>
        <p:nvSpPr>
          <p:cNvPr id="10" name="Textplatzhalter 6">
            <a:extLst>
              <a:ext uri="{FF2B5EF4-FFF2-40B4-BE49-F238E27FC236}">
                <a16:creationId xmlns:a16="http://schemas.microsoft.com/office/drawing/2014/main" id="{718261DE-473D-AC42-8CD4-CA57D809BC10}"/>
              </a:ext>
            </a:extLst>
          </p:cNvPr>
          <p:cNvSpPr>
            <a:spLocks noGrp="1"/>
          </p:cNvSpPr>
          <p:nvPr>
            <p:ph type="body" sz="quarter" idx="17"/>
          </p:nvPr>
        </p:nvSpPr>
        <p:spPr>
          <a:xfrm rot="20710426">
            <a:off x="359970" y="-988127"/>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7" y="853656"/>
            <a:ext cx="6108471"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 typeface="Arial" panose="020B0604020202020204" pitchFamily="34" charset="0"/>
              <a:buNone/>
              <a:tabLst/>
              <a:defRPr/>
            </a:pPr>
            <a:r>
              <a:rPr lang="de-DE" dirty="0"/>
              <a:t>Dachzeile</a:t>
            </a:r>
          </a:p>
        </p:txBody>
      </p:sp>
      <p:sp>
        <p:nvSpPr>
          <p:cNvPr id="15" name="Textplatzhalter 6">
            <a:extLst>
              <a:ext uri="{FF2B5EF4-FFF2-40B4-BE49-F238E27FC236}">
                <a16:creationId xmlns:a16="http://schemas.microsoft.com/office/drawing/2014/main" id="{93B3441F-2140-E541-B406-C942B87AD720}"/>
              </a:ext>
            </a:extLst>
          </p:cNvPr>
          <p:cNvSpPr>
            <a:spLocks noGrp="1"/>
          </p:cNvSpPr>
          <p:nvPr>
            <p:ph type="body" sz="quarter" idx="21"/>
          </p:nvPr>
        </p:nvSpPr>
        <p:spPr>
          <a:xfrm>
            <a:off x="1818062" y="697963"/>
            <a:ext cx="224367" cy="2611293"/>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3" name="Datumsplatzhalter 3">
            <a:extLst>
              <a:ext uri="{FF2B5EF4-FFF2-40B4-BE49-F238E27FC236}">
                <a16:creationId xmlns:a16="http://schemas.microsoft.com/office/drawing/2014/main" id="{55A448BB-0308-0544-A8EC-59A925D34767}"/>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r>
              <a:rPr lang="de-DE"/>
              <a:t>November 2020</a:t>
            </a:r>
            <a:endParaRPr lang="de-DE" dirty="0"/>
          </a:p>
        </p:txBody>
      </p:sp>
      <p:pic>
        <p:nvPicPr>
          <p:cNvPr id="14" name="Grafik 13">
            <a:extLst>
              <a:ext uri="{FF2B5EF4-FFF2-40B4-BE49-F238E27FC236}">
                <a16:creationId xmlns:a16="http://schemas.microsoft.com/office/drawing/2014/main" id="{D07100D7-9D8B-1148-8126-82EE82D50614}"/>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1" name="Textplatzhalter 7">
            <a:extLst>
              <a:ext uri="{FF2B5EF4-FFF2-40B4-BE49-F238E27FC236}">
                <a16:creationId xmlns:a16="http://schemas.microsoft.com/office/drawing/2014/main" id="{78C943AA-2CF1-466A-B3C4-F581561C2F6A}"/>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843424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ITEL m. Bild  | 1 Z. kurz  / Dunkelblau">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tx2"/>
              </a:gs>
              <a:gs pos="100000">
                <a:schemeClr val="bg1">
                  <a:alpha val="0"/>
                </a:schemeClr>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398354" y="296016"/>
            <a:ext cx="5642093" cy="4920564"/>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tx2"/>
          </a:solidFill>
        </p:spPr>
        <p:txBody>
          <a:bodyPr anchor="ctr" anchorCtr="1"/>
          <a:lstStyle>
            <a:lvl1pPr marL="0" indent="0">
              <a:buNone/>
              <a:defRPr>
                <a:solidFill>
                  <a:schemeClr val="accent4">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426C7938-9033-EC44-9D34-5D0E68C6884D}"/>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67A87B71-7EB3-6E4B-870E-E039BBC9024F}"/>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November 2020</a:t>
            </a:r>
            <a:endParaRPr lang="de-DE" dirty="0"/>
          </a:p>
        </p:txBody>
      </p:sp>
      <p:sp>
        <p:nvSpPr>
          <p:cNvPr id="18" name="Textplatzhalter 7">
            <a:extLst>
              <a:ext uri="{FF2B5EF4-FFF2-40B4-BE49-F238E27FC236}">
                <a16:creationId xmlns:a16="http://schemas.microsoft.com/office/drawing/2014/main" id="{47070288-55C1-4727-B867-57470AFB9734}"/>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9" name="Textplatzhalter 4">
            <a:extLst>
              <a:ext uri="{FF2B5EF4-FFF2-40B4-BE49-F238E27FC236}">
                <a16:creationId xmlns:a16="http://schemas.microsoft.com/office/drawing/2014/main" id="{9630A4FD-2395-4419-B407-2FDBDB20BEF3}"/>
              </a:ext>
            </a:extLst>
          </p:cNvPr>
          <p:cNvSpPr>
            <a:spLocks noGrp="1"/>
          </p:cNvSpPr>
          <p:nvPr>
            <p:ph type="body" sz="quarter" idx="27" hasCustomPrompt="1"/>
          </p:nvPr>
        </p:nvSpPr>
        <p:spPr>
          <a:xfrm>
            <a:off x="7559890" y="5298701"/>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624697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TITEL m. Bild  | 1 Z. kurz  / Sand">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accent3"/>
              </a:gs>
              <a:gs pos="100000">
                <a:schemeClr val="bg1">
                  <a:alpha val="0"/>
                </a:schemeClr>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411153" y="320210"/>
            <a:ext cx="5655688" cy="4932420"/>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3"/>
          </a:solidFill>
        </p:spPr>
        <p:txBody>
          <a:bodyPr anchor="ctr" anchorCtr="1"/>
          <a:lstStyle>
            <a:lvl1pPr marL="0" indent="0">
              <a:buNone/>
              <a:defRPr>
                <a:solidFill>
                  <a:schemeClr val="accent4">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71595C63-B409-6245-9D8C-1CB80982EB1E}"/>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B805C535-D49E-E14E-B996-36FE1CD28BFC}"/>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November 2020</a:t>
            </a:r>
            <a:endParaRPr lang="de-DE" dirty="0"/>
          </a:p>
        </p:txBody>
      </p:sp>
      <p:sp>
        <p:nvSpPr>
          <p:cNvPr id="18" name="Textplatzhalter 7">
            <a:extLst>
              <a:ext uri="{FF2B5EF4-FFF2-40B4-BE49-F238E27FC236}">
                <a16:creationId xmlns:a16="http://schemas.microsoft.com/office/drawing/2014/main" id="{E0B07FEF-1468-4C6E-BC8B-0F7BFE15F4A5}"/>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9" name="Textplatzhalter 4">
            <a:extLst>
              <a:ext uri="{FF2B5EF4-FFF2-40B4-BE49-F238E27FC236}">
                <a16:creationId xmlns:a16="http://schemas.microsoft.com/office/drawing/2014/main" id="{87277047-CC91-4046-B678-C9A7F5EFF4EC}"/>
              </a:ext>
            </a:extLst>
          </p:cNvPr>
          <p:cNvSpPr>
            <a:spLocks noGrp="1"/>
          </p:cNvSpPr>
          <p:nvPr>
            <p:ph type="body" sz="quarter" idx="27" hasCustomPrompt="1"/>
          </p:nvPr>
        </p:nvSpPr>
        <p:spPr>
          <a:xfrm>
            <a:off x="7559890" y="5298701"/>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3109912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TITEL m. Bild  | 1 Z. kurz  / Petrol">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accent4"/>
              </a:gs>
              <a:gs pos="100000">
                <a:schemeClr val="bg1">
                  <a:alpha val="0"/>
                </a:schemeClr>
              </a:gs>
            </a:gsLst>
            <a:lin ang="0" scaled="0"/>
          </a:gradFill>
        </p:spPr>
        <p:txBody>
          <a:bodyPr/>
          <a:lstStyle>
            <a:lvl1pPr marL="0" indent="0">
              <a:buNone/>
              <a:defRPr>
                <a:solidFill>
                  <a:schemeClr val="accent5">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415880" y="316104"/>
            <a:ext cx="5621492" cy="49025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4"/>
          </a:solidFill>
        </p:spPr>
        <p:txBody>
          <a:bodyPr anchor="ctr" anchorCtr="1"/>
          <a:lstStyle>
            <a:lvl1pPr marL="0" indent="0">
              <a:buNone/>
              <a:defRPr>
                <a:solidFill>
                  <a:schemeClr val="accent5">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24AAD9C2-8EFE-EF46-85CC-6C1525C3CD68}"/>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956632C6-6D47-E943-A0F1-C604230856E2}"/>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November 2020</a:t>
            </a:r>
            <a:endParaRPr lang="de-DE" dirty="0"/>
          </a:p>
        </p:txBody>
      </p:sp>
      <p:sp>
        <p:nvSpPr>
          <p:cNvPr id="18" name="Textplatzhalter 7">
            <a:extLst>
              <a:ext uri="{FF2B5EF4-FFF2-40B4-BE49-F238E27FC236}">
                <a16:creationId xmlns:a16="http://schemas.microsoft.com/office/drawing/2014/main" id="{7C36027C-5FDD-4FEE-B7C7-D4E48A4AFC8F}"/>
              </a:ext>
            </a:extLst>
          </p:cNvPr>
          <p:cNvSpPr>
            <a:spLocks noGrp="1"/>
          </p:cNvSpPr>
          <p:nvPr>
            <p:ph type="body" sz="quarter" idx="24" hasCustomPrompt="1"/>
          </p:nvPr>
        </p:nvSpPr>
        <p:spPr>
          <a:xfrm>
            <a:off x="318786" y="5933393"/>
            <a:ext cx="8663290"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9" name="Textplatzhalter 4">
            <a:extLst>
              <a:ext uri="{FF2B5EF4-FFF2-40B4-BE49-F238E27FC236}">
                <a16:creationId xmlns:a16="http://schemas.microsoft.com/office/drawing/2014/main" id="{F14573CE-116E-4A4C-8A61-94B939AC8795}"/>
              </a:ext>
            </a:extLst>
          </p:cNvPr>
          <p:cNvSpPr>
            <a:spLocks noGrp="1"/>
          </p:cNvSpPr>
          <p:nvPr>
            <p:ph type="body" sz="quarter" idx="27" hasCustomPrompt="1"/>
          </p:nvPr>
        </p:nvSpPr>
        <p:spPr>
          <a:xfrm>
            <a:off x="7559890" y="5298701"/>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685134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ZWISCHEN-Titel | Blau">
    <p:bg>
      <p:bgPr>
        <a:gradFill>
          <a:gsLst>
            <a:gs pos="0">
              <a:schemeClr val="bg1"/>
            </a:gs>
            <a:gs pos="0">
              <a:srgbClr val="F0F5F3"/>
            </a:gs>
            <a:gs pos="11000">
              <a:srgbClr val="DDE8E5"/>
            </a:gs>
            <a:gs pos="96000">
              <a:schemeClr val="accent1"/>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51887" y="654636"/>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0ED1E8D8-83CE-984E-B652-2E0A8D008FFF}"/>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2759142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ZWISCHEN-Titel | Dunkelblau">
    <p:bg>
      <p:bgPr>
        <a:gradFill>
          <a:gsLst>
            <a:gs pos="0">
              <a:schemeClr val="bg1"/>
            </a:gs>
            <a:gs pos="0">
              <a:srgbClr val="F0F5F3"/>
            </a:gs>
            <a:gs pos="11000">
              <a:srgbClr val="DDE8E5"/>
            </a:gs>
            <a:gs pos="96000">
              <a:schemeClr val="tx2"/>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tx2"/>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72396538-D324-C749-AD36-D8F4F89B8FAD}"/>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2686032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ZWISCHEN-Titel | Sand">
    <p:bg>
      <p:bgPr>
        <a:gradFill>
          <a:gsLst>
            <a:gs pos="0">
              <a:schemeClr val="bg1"/>
            </a:gs>
            <a:gs pos="0">
              <a:srgbClr val="F7F2ED"/>
            </a:gs>
            <a:gs pos="15000">
              <a:srgbClr val="EBDED2"/>
            </a:gs>
            <a:gs pos="96000">
              <a:schemeClr val="accent3"/>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956EC3C7-0615-2A4A-A167-DE4A1F331D9D}"/>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BE9528"/>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9C8383AC-9333-C74D-B579-614A513084A0}"/>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3190936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ZWISCHEN-Titel | Petrol">
    <p:bg>
      <p:bgPr>
        <a:gradFill>
          <a:gsLst>
            <a:gs pos="0">
              <a:schemeClr val="bg1"/>
            </a:gs>
            <a:gs pos="0">
              <a:srgbClr val="F0F5F3"/>
            </a:gs>
            <a:gs pos="11000">
              <a:srgbClr val="DDE8E5"/>
            </a:gs>
            <a:gs pos="96000">
              <a:schemeClr val="accent4"/>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4"/>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5DB83741-CB07-2441-94BA-0805FE254CD6}"/>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1643136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ZWISCHEN-Titel | Purple">
    <p:bg>
      <p:bgPr>
        <a:gradFill>
          <a:gsLst>
            <a:gs pos="0">
              <a:schemeClr val="bg1"/>
            </a:gs>
            <a:gs pos="0">
              <a:srgbClr val="F0EDF1"/>
            </a:gs>
            <a:gs pos="12000">
              <a:srgbClr val="DCD5DE"/>
            </a:gs>
            <a:gs pos="96000">
              <a:srgbClr val="623C72"/>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AD6A49ED-7EBF-F34C-84E6-94C257B9C27B}"/>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623C72"/>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6">
                  <a:alpha val="0"/>
                </a:schemeClr>
              </a:gs>
              <a:gs pos="92000">
                <a:schemeClr val="bg1"/>
              </a:gs>
              <a:gs pos="0">
                <a:schemeClr val="accent6">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8079C500-E7A7-F947-AE56-F508C5387F74}"/>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3887067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ZWISCHEN-Titel | Berry">
    <p:bg>
      <p:bgPr>
        <a:gradFill>
          <a:gsLst>
            <a:gs pos="0">
              <a:schemeClr val="bg1"/>
            </a:gs>
            <a:gs pos="0">
              <a:srgbClr val="F7EFF3"/>
            </a:gs>
            <a:gs pos="13000">
              <a:srgbClr val="EAD5DF"/>
            </a:gs>
            <a:gs pos="96000">
              <a:srgbClr val="B22063"/>
            </a:gs>
          </a:gsLst>
          <a:lin ang="0" scaled="0"/>
        </a:gradFill>
        <a:effectLst/>
      </p:bgPr>
    </p:bg>
    <p:spTree>
      <p:nvGrpSpPr>
        <p:cNvPr id="1" name=""/>
        <p:cNvGrpSpPr/>
        <p:nvPr/>
      </p:nvGrpSpPr>
      <p:grpSpPr>
        <a:xfrm>
          <a:off x="0" y="0"/>
          <a:ext cx="0" cy="0"/>
          <a:chOff x="0" y="0"/>
          <a:chExt cx="0" cy="0"/>
        </a:xfrm>
      </p:grpSpPr>
      <p:sp>
        <p:nvSpPr>
          <p:cNvPr id="8" name="Textplatzhalter 6">
            <a:extLst>
              <a:ext uri="{FF2B5EF4-FFF2-40B4-BE49-F238E27FC236}">
                <a16:creationId xmlns:a16="http://schemas.microsoft.com/office/drawing/2014/main" id="{7A2C45B9-66EE-354E-9F9A-B8EE12F2452C}"/>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B22063"/>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rgbClr val="C00000">
                  <a:alpha val="0"/>
                </a:srgbClr>
              </a:gs>
              <a:gs pos="92000">
                <a:schemeClr val="bg1"/>
              </a:gs>
              <a:gs pos="0">
                <a:srgbClr val="C00000">
                  <a:alpha val="0"/>
                </a:srgb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6577BA5C-BBE7-3648-ABC9-D1252F56BA40}"/>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924691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ZWISCHEN-Titel | Hellblau">
    <p:bg>
      <p:bgPr>
        <a:gradFill>
          <a:gsLst>
            <a:gs pos="3000">
              <a:srgbClr val="EEF3F3"/>
            </a:gs>
            <a:gs pos="12000">
              <a:srgbClr val="D6E2E3"/>
            </a:gs>
            <a:gs pos="0">
              <a:schemeClr val="bg1"/>
            </a:gs>
            <a:gs pos="96000">
              <a:srgbClr val="3080B2"/>
            </a:gs>
          </a:gsLst>
          <a:lin ang="0" scaled="0"/>
        </a:gradFill>
        <a:effectLst/>
      </p:bgPr>
    </p:bg>
    <p:spTree>
      <p:nvGrpSpPr>
        <p:cNvPr id="1" name=""/>
        <p:cNvGrpSpPr/>
        <p:nvPr/>
      </p:nvGrpSpPr>
      <p:grpSpPr>
        <a:xfrm>
          <a:off x="0" y="0"/>
          <a:ext cx="0" cy="0"/>
          <a:chOff x="0" y="0"/>
          <a:chExt cx="0" cy="0"/>
        </a:xfrm>
      </p:grpSpPr>
      <p:sp>
        <p:nvSpPr>
          <p:cNvPr id="14" name="Textplatzhalter 6">
            <a:extLst>
              <a:ext uri="{FF2B5EF4-FFF2-40B4-BE49-F238E27FC236}">
                <a16:creationId xmlns:a16="http://schemas.microsoft.com/office/drawing/2014/main" id="{960AAA98-C06B-A74E-8E59-B514923D3AFE}"/>
              </a:ext>
            </a:extLst>
          </p:cNvPr>
          <p:cNvSpPr>
            <a:spLocks noGrp="1"/>
          </p:cNvSpPr>
          <p:nvPr>
            <p:ph type="body" sz="quarter" idx="17"/>
          </p:nvPr>
        </p:nvSpPr>
        <p:spPr>
          <a:xfrm rot="18932162">
            <a:off x="951887" y="653888"/>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3080B2"/>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rgbClr val="3080B2">
                  <a:alpha val="0"/>
                </a:srgbClr>
              </a:gs>
              <a:gs pos="92000">
                <a:schemeClr val="bg1"/>
              </a:gs>
              <a:gs pos="0">
                <a:srgbClr val="3080B2">
                  <a:alpha val="0"/>
                </a:srgb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9" name="Grafik 8">
            <a:extLst>
              <a:ext uri="{FF2B5EF4-FFF2-40B4-BE49-F238E27FC236}">
                <a16:creationId xmlns:a16="http://schemas.microsoft.com/office/drawing/2014/main" id="{454A4555-D840-D544-BC43-0697F6E83CB8}"/>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1584524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V1  | 3 Z. kurz  / Petrol">
    <p:bg>
      <p:bgPr>
        <a:gradFill>
          <a:gsLst>
            <a:gs pos="0">
              <a:srgbClr val="89B5BB"/>
            </a:gs>
            <a:gs pos="81000">
              <a:srgbClr val="166E79"/>
            </a:gs>
          </a:gsLst>
          <a:lin ang="0" scaled="0"/>
        </a:gradFill>
        <a:effectLst/>
      </p:bgPr>
    </p:bg>
    <p:spTree>
      <p:nvGrpSpPr>
        <p:cNvPr id="1" name=""/>
        <p:cNvGrpSpPr/>
        <p:nvPr/>
      </p:nvGrpSpPr>
      <p:grpSpPr>
        <a:xfrm>
          <a:off x="0" y="0"/>
          <a:ext cx="0" cy="0"/>
          <a:chOff x="0" y="0"/>
          <a:chExt cx="0" cy="0"/>
        </a:xfrm>
      </p:grpSpPr>
      <p:sp>
        <p:nvSpPr>
          <p:cNvPr id="10" name="Textplatzhalter 6">
            <a:extLst>
              <a:ext uri="{FF2B5EF4-FFF2-40B4-BE49-F238E27FC236}">
                <a16:creationId xmlns:a16="http://schemas.microsoft.com/office/drawing/2014/main" id="{718261DE-473D-AC42-8CD4-CA57D809BC10}"/>
              </a:ext>
            </a:extLst>
          </p:cNvPr>
          <p:cNvSpPr>
            <a:spLocks noGrp="1"/>
          </p:cNvSpPr>
          <p:nvPr>
            <p:ph type="body" sz="quarter" idx="17"/>
          </p:nvPr>
        </p:nvSpPr>
        <p:spPr>
          <a:xfrm rot="20710426">
            <a:off x="359970" y="-988127"/>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4"/>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8" y="853656"/>
            <a:ext cx="4847364"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5" name="Textplatzhalter 6">
            <a:extLst>
              <a:ext uri="{FF2B5EF4-FFF2-40B4-BE49-F238E27FC236}">
                <a16:creationId xmlns:a16="http://schemas.microsoft.com/office/drawing/2014/main" id="{93B3441F-2140-E541-B406-C942B87AD720}"/>
              </a:ext>
            </a:extLst>
          </p:cNvPr>
          <p:cNvSpPr>
            <a:spLocks noGrp="1"/>
          </p:cNvSpPr>
          <p:nvPr>
            <p:ph type="body" sz="quarter" idx="21"/>
          </p:nvPr>
        </p:nvSpPr>
        <p:spPr>
          <a:xfrm>
            <a:off x="1818062" y="697963"/>
            <a:ext cx="224367" cy="2611293"/>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3" name="Datumsplatzhalter 3">
            <a:extLst>
              <a:ext uri="{FF2B5EF4-FFF2-40B4-BE49-F238E27FC236}">
                <a16:creationId xmlns:a16="http://schemas.microsoft.com/office/drawing/2014/main" id="{52F059D0-AC27-734C-82EC-2CC139FBA7FB}"/>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r>
              <a:rPr lang="de-DE"/>
              <a:t>November 2020</a:t>
            </a:r>
            <a:endParaRPr lang="de-DE" dirty="0"/>
          </a:p>
        </p:txBody>
      </p:sp>
      <p:pic>
        <p:nvPicPr>
          <p:cNvPr id="14" name="Grafik 13">
            <a:extLst>
              <a:ext uri="{FF2B5EF4-FFF2-40B4-BE49-F238E27FC236}">
                <a16:creationId xmlns:a16="http://schemas.microsoft.com/office/drawing/2014/main" id="{04E37A93-E77E-9C4C-BDCA-0D9B4F761CF2}"/>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9" name="Textplatzhalter 7">
            <a:extLst>
              <a:ext uri="{FF2B5EF4-FFF2-40B4-BE49-F238E27FC236}">
                <a16:creationId xmlns:a16="http://schemas.microsoft.com/office/drawing/2014/main" id="{DF7D1249-3CB4-4ACB-A49E-957C797453D1}"/>
              </a:ext>
            </a:extLst>
          </p:cNvPr>
          <p:cNvSpPr>
            <a:spLocks noGrp="1"/>
          </p:cNvSpPr>
          <p:nvPr>
            <p:ph type="body" sz="quarter" idx="24" hasCustomPrompt="1"/>
          </p:nvPr>
        </p:nvSpPr>
        <p:spPr>
          <a:xfrm>
            <a:off x="318785" y="5933393"/>
            <a:ext cx="8463265"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2464590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ZWISCHEN-Titel | Grün">
    <p:bg>
      <p:bgPr>
        <a:gradFill>
          <a:gsLst>
            <a:gs pos="0">
              <a:srgbClr val="EFF0EA"/>
            </a:gs>
            <a:gs pos="0">
              <a:schemeClr val="bg1"/>
            </a:gs>
            <a:gs pos="13000">
              <a:srgbClr val="DDDFD2"/>
            </a:gs>
            <a:gs pos="96000">
              <a:srgbClr val="5A7916"/>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D67C1F74-DF21-094D-9AA3-46DF57586F64}"/>
              </a:ext>
            </a:extLst>
          </p:cNvPr>
          <p:cNvSpPr>
            <a:spLocks noGrp="1"/>
          </p:cNvSpPr>
          <p:nvPr>
            <p:ph type="body" sz="quarter" idx="17"/>
          </p:nvPr>
        </p:nvSpPr>
        <p:spPr>
          <a:xfrm rot="18932162">
            <a:off x="945739" y="648084"/>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5A7916"/>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rgbClr val="5A7916">
                  <a:alpha val="0"/>
                </a:srgbClr>
              </a:gs>
              <a:gs pos="92000">
                <a:schemeClr val="bg1"/>
              </a:gs>
              <a:gs pos="0">
                <a:srgbClr val="5A7916">
                  <a:alpha val="0"/>
                </a:srgb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8A3F2F93-94E6-AE4A-8F36-4E558289510D}"/>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684838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Blau">
    <p:spTree>
      <p:nvGrpSpPr>
        <p:cNvPr id="1" name=""/>
        <p:cNvGrpSpPr/>
        <p:nvPr/>
      </p:nvGrpSpPr>
      <p:grpSpPr>
        <a:xfrm>
          <a:off x="0" y="0"/>
          <a:ext cx="0" cy="0"/>
          <a:chOff x="0" y="0"/>
          <a:chExt cx="0" cy="0"/>
        </a:xfrm>
      </p:grpSpPr>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chemeClr val="accent1"/>
              </a:gs>
              <a:gs pos="96000">
                <a:schemeClr val="bg1">
                  <a:alpha val="0"/>
                </a:schemeClr>
              </a:gs>
            </a:gsLst>
            <a:lin ang="0" scaled="0"/>
          </a:gradFill>
        </p:spPr>
        <p:txBody>
          <a:bodyPr/>
          <a:lstStyle>
            <a:lvl1pPr marL="0" indent="0">
              <a:buNone/>
              <a:defRPr>
                <a:solidFill>
                  <a:schemeClr val="accent5">
                    <a:alpha val="0"/>
                  </a:schemeClr>
                </a:solidFill>
              </a:defRPr>
            </a:lvl1pPr>
          </a:lstStyle>
          <a:p>
            <a:pPr lvl="0"/>
            <a:r>
              <a:rPr lang="de-DE"/>
              <a:t>Mastertextformat bearbeiten</a:t>
            </a:r>
          </a:p>
        </p:txBody>
      </p:sp>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lgn="just">
              <a:buNone/>
              <a:defRPr>
                <a:solidFill>
                  <a:srgbClr val="FF0000"/>
                </a:solidFill>
              </a:defRPr>
            </a:lvl1pPr>
          </a:lstStyle>
          <a:p>
            <a:r>
              <a:rPr lang="de-DE" dirty="0"/>
              <a:t>Hintergrund-Bild einfügen!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a:buNone/>
              <a:defRPr>
                <a:solidFill>
                  <a:schemeClr val="accent5">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tx2">
                  <a:alpha val="0"/>
                </a:schemeClr>
              </a:gs>
              <a:gs pos="92000">
                <a:schemeClr val="bg1">
                  <a:alpha val="0"/>
                </a:schemeClr>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5A104F38-0A35-4440-8551-122B43E124CD}"/>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8C74762B-9436-E543-876F-A7F1DAF7C872}"/>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0F357FF3-A371-43EF-9AF0-027B31F6B352}"/>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1993634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Dunkelblau">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chemeClr val="tx2"/>
              </a:gs>
              <a:gs pos="96000">
                <a:schemeClr val="bg1">
                  <a:alpha val="0"/>
                </a:schemeClr>
              </a:gs>
            </a:gsLst>
            <a:lin ang="0" scaled="0"/>
          </a:gradFill>
        </p:spPr>
        <p:txBody>
          <a:bodyPr/>
          <a:lstStyle>
            <a:lvl1pPr marL="0" indent="0">
              <a:buNone/>
              <a:defRPr>
                <a:solidFill>
                  <a:schemeClr val="accent5">
                    <a:alpha val="0"/>
                  </a:scheme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tx2"/>
          </a:solidFill>
        </p:spPr>
        <p:txBody>
          <a:bodyPr anchor="ctr" anchorCtr="1"/>
          <a:lstStyle>
            <a:lvl1pPr marL="0" indent="0">
              <a:buNone/>
              <a:defRPr>
                <a:solidFill>
                  <a:schemeClr val="accent5">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tx2">
                  <a:alpha val="0"/>
                </a:schemeClr>
              </a:gs>
              <a:gs pos="92000">
                <a:schemeClr val="bg1">
                  <a:alpha val="0"/>
                </a:schemeClr>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5A104F38-0A35-4440-8551-122B43E124CD}"/>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74789B3F-8358-8E49-943B-CAE0133BBA1D}"/>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AE31C4E0-FC58-43FF-A376-EF7BE293AFE0}"/>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031406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Sand">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rgbClr val="BE9528"/>
              </a:gs>
              <a:gs pos="96000">
                <a:schemeClr val="bg1">
                  <a:alpha val="0"/>
                </a:schemeClr>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45F26993-FC8A-C94A-AA82-391063418A63}"/>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86C8B9E5-0264-4682-93DC-B08D12D0CA7B}"/>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410446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Petrol">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0" y="0"/>
            <a:ext cx="7227277" cy="6846669"/>
          </a:xfrm>
          <a:gradFill>
            <a:gsLst>
              <a:gs pos="0">
                <a:schemeClr val="accent4"/>
              </a:gs>
              <a:gs pos="96000">
                <a:schemeClr val="bg1">
                  <a:alpha val="0"/>
                </a:schemeClr>
              </a:gs>
            </a:gsLst>
            <a:lin ang="0" scaled="0"/>
          </a:gradFill>
        </p:spPr>
        <p:txBody>
          <a:bodyPr/>
          <a:lstStyle>
            <a:lvl1pPr marL="0" indent="0">
              <a:buNone/>
              <a:defRPr>
                <a:solidFill>
                  <a:srgbClr val="FF0000">
                    <a:alpha val="0"/>
                  </a:srgb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4"/>
          </a:solidFill>
        </p:spPr>
        <p:txBody>
          <a:bodyPr anchor="ctr" anchorCtr="1"/>
          <a:lstStyle>
            <a:lvl1pPr marL="0" indent="0">
              <a:buNone/>
              <a:defRPr>
                <a:solidFill>
                  <a:schemeClr val="accent5">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4">
                  <a:alpha val="0"/>
                </a:schemeClr>
              </a:gs>
              <a:gs pos="92000">
                <a:schemeClr val="bg1">
                  <a:alpha val="0"/>
                </a:schemeClr>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0CF2DB33-1CDA-CC41-ADB8-F33B1A3698C0}"/>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02A0A212-5534-8145-BD9B-E14B4BE5D503}"/>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DB952035-E23D-4025-8CD1-6620AA0C91C6}"/>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154398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Purple">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rgbClr val="623C72"/>
              </a:gs>
              <a:gs pos="96000">
                <a:schemeClr val="bg1">
                  <a:alpha val="0"/>
                </a:schemeClr>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623C72"/>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rm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rm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ED4E78CA-3F6D-364B-9ACC-55673068DB8E}"/>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C5A83003-4771-4299-A71B-11DA02BFF3EC}"/>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491374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Berry">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chemeClr val="accent5"/>
              </a:gs>
              <a:gs pos="96000">
                <a:schemeClr val="bg1">
                  <a:alpha val="0"/>
                </a:schemeClr>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B2206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59BA0BFF-DFAD-CC48-BA23-8B2436B3652B}"/>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BEFA90F1-1538-41D7-9BC9-6BF2003C45D8}"/>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030918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Hellblau">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chemeClr val="accent6"/>
              </a:gs>
              <a:gs pos="96000">
                <a:schemeClr val="bg1">
                  <a:alpha val="0"/>
                </a:schemeClr>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6"/>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36A39C98-CAD9-4848-A073-02230A738545}"/>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DA260851-F16D-48DA-A152-A6CF5B32FF4C}"/>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0015881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Grün">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rgbClr val="5A7916"/>
              </a:gs>
              <a:gs pos="96000">
                <a:schemeClr val="bg1">
                  <a:alpha val="0"/>
                </a:schemeClr>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5A7916"/>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9E667E2E-7487-7447-96EA-EA37AA58F912}"/>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E0B725BE-211D-4D1E-B594-04F09F5B0C35}"/>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194652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Agenda-mit BILD">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83F0C64D-3AF5-45F8-9207-CC5CEC237C3C}"/>
              </a:ext>
            </a:extLst>
          </p:cNvPr>
          <p:cNvPicPr>
            <a:picLocks noChangeAspect="1"/>
          </p:cNvPicPr>
          <p:nvPr userDrawn="1"/>
        </p:nvPicPr>
        <p:blipFill rotWithShape="1">
          <a:blip r:embed="rId2"/>
          <a:srcRect l="31986" t="29129" r="32271" b="1990"/>
          <a:stretch/>
        </p:blipFill>
        <p:spPr>
          <a:xfrm>
            <a:off x="7578580" y="849485"/>
            <a:ext cx="4638100" cy="5027787"/>
          </a:xfrm>
          <a:prstGeom prst="rect">
            <a:avLst/>
          </a:prstGeom>
        </p:spPr>
      </p:pic>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D6E6F0"/>
          </a:solidFill>
        </p:spPr>
        <p:txBody>
          <a:body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36271" y="1053113"/>
            <a:ext cx="5400000" cy="4860325"/>
          </a:xfrm>
        </p:spPr>
        <p:txBody>
          <a:bodyPr/>
          <a:lstStyle>
            <a:lvl1pPr>
              <a:buClr>
                <a:srgbClr val="3080B2"/>
              </a:buClr>
              <a:defRPr/>
            </a:lvl1pPr>
            <a:lvl2pPr>
              <a:buClr>
                <a:srgbClr val="D6E6F0"/>
              </a:buClr>
              <a:defRPr/>
            </a:lvl2pPr>
            <a:lvl3pPr>
              <a:buClr>
                <a:srgbClr val="D6E6F0"/>
              </a:buClr>
              <a:defRPr/>
            </a:lvl3pPr>
            <a:lvl4pPr>
              <a:buClr>
                <a:srgbClr val="D6E6F0"/>
              </a:buClr>
              <a:defRPr/>
            </a:lvl4pPr>
          </a:lstStyle>
          <a:p>
            <a:pPr lvl="0"/>
            <a:r>
              <a:rPr lang="de-DE" dirty="0"/>
              <a:t>Text - erste Ebene</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Datumsplatzhalter 4">
            <a:extLst>
              <a:ext uri="{FF2B5EF4-FFF2-40B4-BE49-F238E27FC236}">
                <a16:creationId xmlns:a16="http://schemas.microsoft.com/office/drawing/2014/main" id="{A62F6482-F8D1-4A81-96F3-0DD4A41F3838}"/>
              </a:ext>
            </a:extLst>
          </p:cNvPr>
          <p:cNvSpPr>
            <a:spLocks noGrp="1"/>
          </p:cNvSpPr>
          <p:nvPr>
            <p:ph type="dt" sz="half" idx="16"/>
          </p:nvPr>
        </p:nvSpPr>
        <p:spPr/>
        <p:txBody>
          <a:bodyPr/>
          <a:lstStyle/>
          <a:p>
            <a:r>
              <a:rPr lang="de-DE"/>
              <a:t>November 2020</a:t>
            </a:r>
            <a:endParaRPr lang="de-DE" dirty="0"/>
          </a:p>
        </p:txBody>
      </p:sp>
      <p:sp>
        <p:nvSpPr>
          <p:cNvPr id="11" name="Foliennummernplatzhalter 10">
            <a:extLst>
              <a:ext uri="{FF2B5EF4-FFF2-40B4-BE49-F238E27FC236}">
                <a16:creationId xmlns:a16="http://schemas.microsoft.com/office/drawing/2014/main" id="{C0BDD2E7-7D19-4C6F-9457-22B94E5079A6}"/>
              </a:ext>
            </a:extLst>
          </p:cNvPr>
          <p:cNvSpPr>
            <a:spLocks noGrp="1"/>
          </p:cNvSpPr>
          <p:nvPr>
            <p:ph type="sldNum" sz="quarter" idx="17"/>
          </p:nvPr>
        </p:nvSpPr>
        <p:spPr/>
        <p:txBody>
          <a:bodyPr/>
          <a:lstStyle/>
          <a:p>
            <a:fld id="{B42D4303-B7FF-7540-9F33-74BBD7018147}" type="slidenum">
              <a:rPr lang="de-DE" smtClean="0"/>
              <a:pPr/>
              <a:t>‹Nr.›</a:t>
            </a:fld>
            <a:endParaRPr lang="de-DE" dirty="0"/>
          </a:p>
        </p:txBody>
      </p:sp>
      <p:sp>
        <p:nvSpPr>
          <p:cNvPr id="8" name="Textplatzhalter 4">
            <a:extLst>
              <a:ext uri="{FF2B5EF4-FFF2-40B4-BE49-F238E27FC236}">
                <a16:creationId xmlns:a16="http://schemas.microsoft.com/office/drawing/2014/main" id="{95FF3B2C-E188-4B4A-A4F4-B5E25EEC68F2}"/>
              </a:ext>
            </a:extLst>
          </p:cNvPr>
          <p:cNvSpPr>
            <a:spLocks noGrp="1"/>
          </p:cNvSpPr>
          <p:nvPr>
            <p:ph type="body" sz="quarter" idx="27" hasCustomPrompt="1"/>
          </p:nvPr>
        </p:nvSpPr>
        <p:spPr>
          <a:xfrm>
            <a:off x="7461506" y="5734104"/>
            <a:ext cx="4609767" cy="153626"/>
          </a:xfrm>
        </p:spPr>
        <p:txBody>
          <a:bodyPr anchor="b" anchorCtr="0"/>
          <a:lstStyle>
            <a:lvl1pPr marL="0" indent="0" algn="r">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Gajus/stock.adobe.com</a:t>
            </a:r>
          </a:p>
        </p:txBody>
      </p:sp>
    </p:spTree>
    <p:extLst>
      <p:ext uri="{BB962C8B-B14F-4D97-AF65-F5344CB8AC3E}">
        <p14:creationId xmlns:p14="http://schemas.microsoft.com/office/powerpoint/2010/main" val="1495255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V1 | 1 Z. lang / Blau">
    <p:bg>
      <p:bgPr>
        <a:gradFill>
          <a:gsLst>
            <a:gs pos="0">
              <a:schemeClr val="accent1"/>
            </a:gs>
            <a:gs pos="19000">
              <a:schemeClr val="accent1"/>
            </a:gs>
            <a:gs pos="100000">
              <a:schemeClr val="tx2"/>
            </a:gs>
          </a:gsLst>
          <a:lin ang="0" scaled="0"/>
        </a:gradFill>
        <a:effectLst/>
      </p:bgPr>
    </p:bg>
    <p:spTree>
      <p:nvGrpSpPr>
        <p:cNvPr id="1" name=""/>
        <p:cNvGrpSpPr/>
        <p:nvPr/>
      </p:nvGrpSpPr>
      <p:grpSpPr>
        <a:xfrm>
          <a:off x="0" y="0"/>
          <a:ext cx="0" cy="0"/>
          <a:chOff x="0" y="0"/>
          <a:chExt cx="0" cy="0"/>
        </a:xfrm>
      </p:grpSpPr>
      <p:sp>
        <p:nvSpPr>
          <p:cNvPr id="14" name="Textplatzhalter 6">
            <a:extLst>
              <a:ext uri="{FF2B5EF4-FFF2-40B4-BE49-F238E27FC236}">
                <a16:creationId xmlns:a16="http://schemas.microsoft.com/office/drawing/2014/main" id="{51BCF14D-FDF5-1743-B25C-62C7C670CAE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1"/>
          </a:solidFill>
        </p:spPr>
        <p:txBody>
          <a:bodyPr anchor="ctr" anchorCtr="1"/>
          <a:lstStyle>
            <a:lvl1pPr marL="0" indent="0">
              <a:buNone/>
              <a:defRPr>
                <a:solidFill>
                  <a:schemeClr val="tx2">
                    <a:alpha val="0"/>
                  </a:schemeClr>
                </a:solidFill>
              </a:defRPr>
            </a:lvl1pPr>
          </a:lstStyle>
          <a:p>
            <a:pPr lvl="0"/>
            <a:r>
              <a:rPr lang="de-DE"/>
              <a:t>Mastertextformat bearbeiten</a:t>
            </a:r>
          </a:p>
        </p:txBody>
      </p:sp>
      <p:sp>
        <p:nvSpPr>
          <p:cNvPr id="11" name="Datumsplatzhalter 3">
            <a:extLst>
              <a:ext uri="{FF2B5EF4-FFF2-40B4-BE49-F238E27FC236}">
                <a16:creationId xmlns:a16="http://schemas.microsoft.com/office/drawing/2014/main" id="{BB69083A-27CC-6A4C-A588-EBB71770AEA3}"/>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r>
              <a:rPr lang="de-DE"/>
              <a:t>November 2020</a:t>
            </a:r>
            <a:endParaRPr lang="de-DE" dirty="0"/>
          </a:p>
        </p:txBody>
      </p:sp>
      <p:pic>
        <p:nvPicPr>
          <p:cNvPr id="12" name="Grafik 11">
            <a:extLst>
              <a:ext uri="{FF2B5EF4-FFF2-40B4-BE49-F238E27FC236}">
                <a16:creationId xmlns:a16="http://schemas.microsoft.com/office/drawing/2014/main" id="{CBE2A8BA-4304-4D40-83E6-164D8CC89BD3}"/>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6" name="Textplatzhalter 7">
            <a:extLst>
              <a:ext uri="{FF2B5EF4-FFF2-40B4-BE49-F238E27FC236}">
                <a16:creationId xmlns:a16="http://schemas.microsoft.com/office/drawing/2014/main" id="{934F8701-C9F4-46BC-8B28-EA6D6273C001}"/>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2240" y="2321360"/>
            <a:ext cx="10058429" cy="826167"/>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2240" y="2021561"/>
            <a:ext cx="5114760"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5" name="Textplatzhalter 6">
            <a:extLst>
              <a:ext uri="{FF2B5EF4-FFF2-40B4-BE49-F238E27FC236}">
                <a16:creationId xmlns:a16="http://schemas.microsoft.com/office/drawing/2014/main" id="{9934683B-5C59-439C-8B50-12840420B23A}"/>
              </a:ext>
            </a:extLst>
          </p:cNvPr>
          <p:cNvSpPr>
            <a:spLocks noGrp="1"/>
          </p:cNvSpPr>
          <p:nvPr>
            <p:ph type="body" sz="quarter" idx="22"/>
          </p:nvPr>
        </p:nvSpPr>
        <p:spPr>
          <a:xfrm>
            <a:off x="931333" y="1900528"/>
            <a:ext cx="224367" cy="1116001"/>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Tree>
    <p:extLst>
      <p:ext uri="{BB962C8B-B14F-4D97-AF65-F5344CB8AC3E}">
        <p14:creationId xmlns:p14="http://schemas.microsoft.com/office/powerpoint/2010/main" val="3634716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nur Folien-Titel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 name="Datumsplatzhalter 2">
            <a:extLst>
              <a:ext uri="{FF2B5EF4-FFF2-40B4-BE49-F238E27FC236}">
                <a16:creationId xmlns:a16="http://schemas.microsoft.com/office/drawing/2014/main" id="{93E9B81D-82AC-410D-BFF0-0AF4997BD423}"/>
              </a:ext>
            </a:extLst>
          </p:cNvPr>
          <p:cNvSpPr>
            <a:spLocks noGrp="1"/>
          </p:cNvSpPr>
          <p:nvPr>
            <p:ph type="dt" sz="half" idx="10"/>
          </p:nvPr>
        </p:nvSpPr>
        <p:spPr/>
        <p:txBody>
          <a:bodyPr/>
          <a:lstStyle/>
          <a:p>
            <a:r>
              <a:rPr lang="de-DE"/>
              <a:t>November 2020</a:t>
            </a:r>
            <a:endParaRPr lang="de-DE" dirty="0"/>
          </a:p>
        </p:txBody>
      </p:sp>
      <p:sp>
        <p:nvSpPr>
          <p:cNvPr id="5" name="Foliennummernplatzhalter 4">
            <a:extLst>
              <a:ext uri="{FF2B5EF4-FFF2-40B4-BE49-F238E27FC236}">
                <a16:creationId xmlns:a16="http://schemas.microsoft.com/office/drawing/2014/main" id="{C1F358DA-A256-4CE3-902E-BFCDF6124EA4}"/>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1358483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nur Folien-Titel | Blau">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a:lstStyle/>
          <a:p>
            <a:r>
              <a:rPr lang="de-DE" dirty="0"/>
              <a:t>Folien-Titel</a:t>
            </a:r>
          </a:p>
        </p:txBody>
      </p:sp>
      <p:sp>
        <p:nvSpPr>
          <p:cNvPr id="3" name="Datumsplatzhalter 2">
            <a:extLst>
              <a:ext uri="{FF2B5EF4-FFF2-40B4-BE49-F238E27FC236}">
                <a16:creationId xmlns:a16="http://schemas.microsoft.com/office/drawing/2014/main" id="{93E9B81D-82AC-410D-BFF0-0AF4997BD423}"/>
              </a:ext>
            </a:extLst>
          </p:cNvPr>
          <p:cNvSpPr>
            <a:spLocks noGrp="1"/>
          </p:cNvSpPr>
          <p:nvPr>
            <p:ph type="dt" sz="half" idx="10"/>
          </p:nvPr>
        </p:nvSpPr>
        <p:spPr/>
        <p:txBody>
          <a:bodyPr/>
          <a:lstStyle/>
          <a:p>
            <a:r>
              <a:rPr lang="de-DE"/>
              <a:t>November 2020</a:t>
            </a:r>
            <a:endParaRPr lang="de-DE" dirty="0"/>
          </a:p>
        </p:txBody>
      </p:sp>
      <p:sp>
        <p:nvSpPr>
          <p:cNvPr id="5" name="Foliennummernplatzhalter 4">
            <a:extLst>
              <a:ext uri="{FF2B5EF4-FFF2-40B4-BE49-F238E27FC236}">
                <a16:creationId xmlns:a16="http://schemas.microsoft.com/office/drawing/2014/main" id="{C1F358DA-A256-4CE3-902E-BFCDF6124EA4}"/>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2072069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INHALT | 1er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lvl1pPr>
              <a:defRPr/>
            </a:lvl1pPr>
          </a:lstStyle>
          <a:p>
            <a:r>
              <a:rPr lang="de-DE" dirty="0"/>
              <a:t>Folien-Titel</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p>
            <a:r>
              <a:rPr lang="de-DE"/>
              <a:t>November 2020</a:t>
            </a:r>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
        <p:nvSpPr>
          <p:cNvPr id="6" name="Content 1">
            <a:extLst>
              <a:ext uri="{FF2B5EF4-FFF2-40B4-BE49-F238E27FC236}">
                <a16:creationId xmlns:a16="http://schemas.microsoft.com/office/drawing/2014/main" id="{F37D6CF9-5CCA-46E8-B490-2F46DAFCAEF6}"/>
              </a:ext>
            </a:extLst>
          </p:cNvPr>
          <p:cNvSpPr>
            <a:spLocks noGrp="1"/>
          </p:cNvSpPr>
          <p:nvPr>
            <p:ph sz="half" idx="1" hasCustomPrompt="1"/>
          </p:nvPr>
        </p:nvSpPr>
        <p:spPr>
          <a:xfrm>
            <a:off x="515937" y="1058649"/>
            <a:ext cx="11160126" cy="48600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1500304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INHALT | 1er / Blau">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a:lstStyle>
            <a:lvl1pPr>
              <a:defRPr/>
            </a:lvl1pPr>
          </a:lstStyle>
          <a:p>
            <a:r>
              <a:rPr lang="de-DE" dirty="0"/>
              <a:t>Folien-Titel</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p>
            <a:r>
              <a:rPr lang="de-DE"/>
              <a:t>November 2020</a:t>
            </a:r>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
        <p:nvSpPr>
          <p:cNvPr id="6" name="Content 1">
            <a:extLst>
              <a:ext uri="{FF2B5EF4-FFF2-40B4-BE49-F238E27FC236}">
                <a16:creationId xmlns:a16="http://schemas.microsoft.com/office/drawing/2014/main" id="{F37D6CF9-5CCA-46E8-B490-2F46DAFCAEF6}"/>
              </a:ext>
            </a:extLst>
          </p:cNvPr>
          <p:cNvSpPr>
            <a:spLocks noGrp="1"/>
          </p:cNvSpPr>
          <p:nvPr>
            <p:ph sz="half" idx="1" hasCustomPrompt="1"/>
          </p:nvPr>
        </p:nvSpPr>
        <p:spPr>
          <a:xfrm>
            <a:off x="522074" y="1059575"/>
            <a:ext cx="11160126" cy="4860000"/>
          </a:xfrm>
          <a:prstGeom prst="rect">
            <a:avLst/>
          </a:prstGeom>
        </p:spPr>
        <p:txBody>
          <a:bodyPr vert="horz" lIns="0" tIns="0" rIns="0" bIns="0" rtlCol="0">
            <a:noAutofit/>
          </a:bodyPr>
          <a:lstStyle>
            <a:lvl1pPr>
              <a:spcBef>
                <a:spcPts val="1000"/>
              </a:spcBef>
              <a:spcAft>
                <a:spcPts val="0"/>
              </a:spcAft>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1309070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INHALT | 1er / San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F2EAD4"/>
          </a:solidFill>
        </p:spPr>
        <p:txBody>
          <a:bodyPr/>
          <a:lstStyle>
            <a:lvl1pPr>
              <a:defRPr/>
            </a:lvl1p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19820" y="1058649"/>
            <a:ext cx="11150106" cy="4860925"/>
          </a:xfrm>
        </p:spPr>
        <p:txBody>
          <a:bodyPr/>
          <a:lstStyle>
            <a:lvl1pPr>
              <a:buClr>
                <a:srgbClr val="BE9528"/>
              </a:buClr>
              <a:defRPr/>
            </a:lvl1pPr>
            <a:lvl2pPr>
              <a:buClr>
                <a:srgbClr val="F2EAD4"/>
              </a:buClr>
              <a:defRPr/>
            </a:lvl2pPr>
            <a:lvl3pPr>
              <a:buClr>
                <a:srgbClr val="F2EAD4"/>
              </a:buClr>
              <a:defRPr/>
            </a:lvl3pPr>
            <a:lvl4pPr>
              <a:buClr>
                <a:srgbClr val="F2EAD4"/>
              </a:buClr>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p>
            <a:r>
              <a:rPr lang="de-DE"/>
              <a:t>November 2020</a:t>
            </a:r>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1398603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INHALT | 2 Sp. 1:1 / Weiß">
    <p:spTree>
      <p:nvGrpSpPr>
        <p:cNvPr id="1" name=""/>
        <p:cNvGrpSpPr/>
        <p:nvPr/>
      </p:nvGrpSpPr>
      <p:grpSpPr>
        <a:xfrm>
          <a:off x="0" y="0"/>
          <a:ext cx="0" cy="0"/>
          <a:chOff x="0" y="0"/>
          <a:chExt cx="0" cy="0"/>
        </a:xfrm>
      </p:grpSpPr>
      <p:sp>
        <p:nvSpPr>
          <p:cNvPr id="3" name="Content 1"/>
          <p:cNvSpPr>
            <a:spLocks noGrp="1"/>
          </p:cNvSpPr>
          <p:nvPr>
            <p:ph sz="half" idx="1" hasCustomPrompt="1"/>
          </p:nvPr>
        </p:nvSpPr>
        <p:spPr>
          <a:xfrm>
            <a:off x="515937" y="1058649"/>
            <a:ext cx="5400675" cy="48600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4" name="Content 2"/>
          <p:cNvSpPr>
            <a:spLocks noGrp="1"/>
          </p:cNvSpPr>
          <p:nvPr>
            <p:ph sz="half" idx="2" hasCustomPrompt="1"/>
          </p:nvPr>
        </p:nvSpPr>
        <p:spPr>
          <a:xfrm>
            <a:off x="6271371" y="1058649"/>
            <a:ext cx="5400675" cy="48600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1" name="Titel 10"/>
          <p:cNvSpPr>
            <a:spLocks noGrp="1"/>
          </p:cNvSpPr>
          <p:nvPr>
            <p:ph type="title" hasCustomPrompt="1"/>
          </p:nvPr>
        </p:nvSpPr>
        <p:spPr/>
        <p:txBody>
          <a:bodyPr/>
          <a:lstStyle/>
          <a:p>
            <a:r>
              <a:rPr lang="de-DE" dirty="0"/>
              <a:t>Folien-Titel</a:t>
            </a:r>
          </a:p>
        </p:txBody>
      </p:sp>
      <p:sp>
        <p:nvSpPr>
          <p:cNvPr id="2" name="Datumsplatzhalter 1">
            <a:extLst>
              <a:ext uri="{FF2B5EF4-FFF2-40B4-BE49-F238E27FC236}">
                <a16:creationId xmlns:a16="http://schemas.microsoft.com/office/drawing/2014/main" id="{0DB9F8F2-DDFE-43DE-8C6B-E2792D47320D}"/>
              </a:ext>
            </a:extLst>
          </p:cNvPr>
          <p:cNvSpPr>
            <a:spLocks noGrp="1"/>
          </p:cNvSpPr>
          <p:nvPr>
            <p:ph type="dt" sz="half" idx="10"/>
          </p:nvPr>
        </p:nvSpPr>
        <p:spPr/>
        <p:txBody>
          <a:bodyPr/>
          <a:lstStyle/>
          <a:p>
            <a:r>
              <a:rPr lang="de-DE"/>
              <a:t>November 2020</a:t>
            </a:r>
            <a:endParaRPr lang="de-DE" dirty="0"/>
          </a:p>
        </p:txBody>
      </p:sp>
      <p:sp>
        <p:nvSpPr>
          <p:cNvPr id="5" name="Foliennummernplatzhalter 4">
            <a:extLst>
              <a:ext uri="{FF2B5EF4-FFF2-40B4-BE49-F238E27FC236}">
                <a16:creationId xmlns:a16="http://schemas.microsoft.com/office/drawing/2014/main" id="{C34F8C73-5456-440A-9CBF-0C87200F8917}"/>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875378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INHALT | 2 Sp. 1:1 / Petrol">
    <p:spTree>
      <p:nvGrpSpPr>
        <p:cNvPr id="1" name=""/>
        <p:cNvGrpSpPr/>
        <p:nvPr/>
      </p:nvGrpSpPr>
      <p:grpSpPr>
        <a:xfrm>
          <a:off x="0" y="0"/>
          <a:ext cx="0" cy="0"/>
          <a:chOff x="0" y="0"/>
          <a:chExt cx="0" cy="0"/>
        </a:xfrm>
      </p:grpSpPr>
      <p:sp>
        <p:nvSpPr>
          <p:cNvPr id="3" name="Content 1"/>
          <p:cNvSpPr>
            <a:spLocks noGrp="1"/>
          </p:cNvSpPr>
          <p:nvPr>
            <p:ph sz="half" idx="1" hasCustomPrompt="1"/>
          </p:nvPr>
        </p:nvSpPr>
        <p:spPr>
          <a:xfrm>
            <a:off x="515938" y="1058649"/>
            <a:ext cx="5400000" cy="4860000"/>
          </a:xfrm>
          <a:prstGeom prst="rect">
            <a:avLst/>
          </a:prstGeom>
        </p:spPr>
        <p:txBody>
          <a:bodyPr vert="horz" lIns="0" tIns="0" rIns="0" bIns="0" rtlCol="0">
            <a:noAutofit/>
          </a:bodyPr>
          <a:lstStyle>
            <a:lvl1pPr>
              <a:buClr>
                <a:srgbClr val="166E79"/>
              </a:buClr>
              <a:defRPr lang="de-DE" dirty="0" smtClean="0"/>
            </a:lvl1pPr>
            <a:lvl2pPr>
              <a:buClr>
                <a:srgbClr val="D0E2E4"/>
              </a:buClr>
              <a:defRPr lang="de-DE" dirty="0" smtClean="0"/>
            </a:lvl2pPr>
            <a:lvl3pPr>
              <a:buClr>
                <a:srgbClr val="D0E2E4"/>
              </a:buClr>
              <a:defRPr lang="de-DE" dirty="0" smtClean="0"/>
            </a:lvl3pPr>
            <a:lvl4pPr>
              <a:buClr>
                <a:srgbClr val="D0E2E4"/>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1" name="Titel 10"/>
          <p:cNvSpPr>
            <a:spLocks noGrp="1"/>
          </p:cNvSpPr>
          <p:nvPr>
            <p:ph type="title" hasCustomPrompt="1"/>
          </p:nvPr>
        </p:nvSpPr>
        <p:spPr>
          <a:solidFill>
            <a:srgbClr val="D0E2E4"/>
          </a:solidFill>
        </p:spPr>
        <p:txBody>
          <a:bodyPr/>
          <a:lstStyle/>
          <a:p>
            <a:r>
              <a:rPr lang="de-DE" dirty="0"/>
              <a:t>Folien-Titel</a:t>
            </a:r>
          </a:p>
        </p:txBody>
      </p:sp>
      <p:sp>
        <p:nvSpPr>
          <p:cNvPr id="2" name="Datumsplatzhalter 1">
            <a:extLst>
              <a:ext uri="{FF2B5EF4-FFF2-40B4-BE49-F238E27FC236}">
                <a16:creationId xmlns:a16="http://schemas.microsoft.com/office/drawing/2014/main" id="{EA482381-5DC3-42AC-93C8-5943D0066EEB}"/>
              </a:ext>
            </a:extLst>
          </p:cNvPr>
          <p:cNvSpPr>
            <a:spLocks noGrp="1"/>
          </p:cNvSpPr>
          <p:nvPr>
            <p:ph type="dt" sz="half" idx="10"/>
          </p:nvPr>
        </p:nvSpPr>
        <p:spPr/>
        <p:txBody>
          <a:bodyPr/>
          <a:lstStyle/>
          <a:p>
            <a:r>
              <a:rPr lang="de-DE"/>
              <a:t>November 2020</a:t>
            </a:r>
            <a:endParaRPr lang="de-DE" dirty="0"/>
          </a:p>
        </p:txBody>
      </p:sp>
      <p:sp>
        <p:nvSpPr>
          <p:cNvPr id="5" name="Foliennummernplatzhalter 4">
            <a:extLst>
              <a:ext uri="{FF2B5EF4-FFF2-40B4-BE49-F238E27FC236}">
                <a16:creationId xmlns:a16="http://schemas.microsoft.com/office/drawing/2014/main" id="{D6795493-45F1-4786-BE02-0D3B31C8FB06}"/>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
        <p:nvSpPr>
          <p:cNvPr id="8" name="Content 1">
            <a:extLst>
              <a:ext uri="{FF2B5EF4-FFF2-40B4-BE49-F238E27FC236}">
                <a16:creationId xmlns:a16="http://schemas.microsoft.com/office/drawing/2014/main" id="{E382417A-A03B-4D17-8378-681BC71909DD}"/>
              </a:ext>
            </a:extLst>
          </p:cNvPr>
          <p:cNvSpPr>
            <a:spLocks noGrp="1"/>
          </p:cNvSpPr>
          <p:nvPr>
            <p:ph sz="half" idx="12" hasCustomPrompt="1"/>
          </p:nvPr>
        </p:nvSpPr>
        <p:spPr>
          <a:xfrm>
            <a:off x="6276064" y="1058649"/>
            <a:ext cx="5400000" cy="4860000"/>
          </a:xfrm>
          <a:prstGeom prst="rect">
            <a:avLst/>
          </a:prstGeom>
        </p:spPr>
        <p:txBody>
          <a:bodyPr vert="horz" lIns="0" tIns="0" rIns="0" bIns="0" rtlCol="0">
            <a:noAutofit/>
          </a:bodyPr>
          <a:lstStyle>
            <a:lvl1pPr>
              <a:buClr>
                <a:srgbClr val="166E79"/>
              </a:buClr>
              <a:defRPr lang="de-DE" dirty="0" smtClean="0"/>
            </a:lvl1pPr>
            <a:lvl2pPr>
              <a:buClr>
                <a:srgbClr val="D0E2E4"/>
              </a:buClr>
              <a:defRPr lang="de-DE" dirty="0" smtClean="0"/>
            </a:lvl2pPr>
            <a:lvl3pPr>
              <a:buClr>
                <a:srgbClr val="D0E2E4"/>
              </a:buClr>
              <a:defRPr lang="de-DE" dirty="0" smtClean="0"/>
            </a:lvl3pPr>
            <a:lvl4pPr>
              <a:buClr>
                <a:srgbClr val="D0E2E4"/>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3802888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NHALT | 2 Sp. 2:1 / Weiß">
    <p:spTree>
      <p:nvGrpSpPr>
        <p:cNvPr id="1" name=""/>
        <p:cNvGrpSpPr/>
        <p:nvPr/>
      </p:nvGrpSpPr>
      <p:grpSpPr>
        <a:xfrm>
          <a:off x="0" y="0"/>
          <a:ext cx="0" cy="0"/>
          <a:chOff x="0" y="0"/>
          <a:chExt cx="0" cy="0"/>
        </a:xfrm>
      </p:grpSpPr>
      <p:sp>
        <p:nvSpPr>
          <p:cNvPr id="5" name="Datumsplatzhalter 4">
            <a:extLst>
              <a:ext uri="{FF2B5EF4-FFF2-40B4-BE49-F238E27FC236}">
                <a16:creationId xmlns:a16="http://schemas.microsoft.com/office/drawing/2014/main" id="{86F98519-6BCC-4431-B593-17E1BCFE540F}"/>
              </a:ext>
            </a:extLst>
          </p:cNvPr>
          <p:cNvSpPr>
            <a:spLocks noGrp="1"/>
          </p:cNvSpPr>
          <p:nvPr>
            <p:ph type="dt" sz="half" idx="14"/>
          </p:nvPr>
        </p:nvSpPr>
        <p:spPr/>
        <p:txBody>
          <a:bodyPr/>
          <a:lstStyle/>
          <a:p>
            <a:r>
              <a:rPr lang="de-DE"/>
              <a:t>November 2020</a:t>
            </a:r>
            <a:endParaRPr lang="de-DE" dirty="0"/>
          </a:p>
        </p:txBody>
      </p:sp>
      <p:sp>
        <p:nvSpPr>
          <p:cNvPr id="9" name="Foliennummernplatzhalter 8">
            <a:extLst>
              <a:ext uri="{FF2B5EF4-FFF2-40B4-BE49-F238E27FC236}">
                <a16:creationId xmlns:a16="http://schemas.microsoft.com/office/drawing/2014/main" id="{695DA770-1A9E-4489-BA05-39F06F1D6FC6}"/>
              </a:ext>
            </a:extLst>
          </p:cNvPr>
          <p:cNvSpPr>
            <a:spLocks noGrp="1"/>
          </p:cNvSpPr>
          <p:nvPr>
            <p:ph type="sldNum" sz="quarter" idx="15"/>
          </p:nvPr>
        </p:nvSpPr>
        <p:spPr/>
        <p:txBody>
          <a:bodyPr/>
          <a:lstStyle/>
          <a:p>
            <a:fld id="{B42D4303-B7FF-7540-9F33-74BBD7018147}" type="slidenum">
              <a:rPr lang="de-DE" smtClean="0"/>
              <a:pPr/>
              <a:t>‹Nr.›</a:t>
            </a:fld>
            <a:endParaRPr lang="de-DE" dirty="0"/>
          </a:p>
        </p:txBody>
      </p:sp>
      <p:sp>
        <p:nvSpPr>
          <p:cNvPr id="4" name="Titel 3">
            <a:extLst>
              <a:ext uri="{FF2B5EF4-FFF2-40B4-BE49-F238E27FC236}">
                <a16:creationId xmlns:a16="http://schemas.microsoft.com/office/drawing/2014/main" id="{23AEB7DC-0EF6-4459-A485-A67DF22D5BE8}"/>
              </a:ext>
            </a:extLst>
          </p:cNvPr>
          <p:cNvSpPr>
            <a:spLocks noGrp="1"/>
          </p:cNvSpPr>
          <p:nvPr>
            <p:ph type="title" hasCustomPrompt="1"/>
          </p:nvPr>
        </p:nvSpPr>
        <p:spPr>
          <a:xfrm>
            <a:off x="0" y="1"/>
            <a:ext cx="12192000" cy="864000"/>
          </a:xfrm>
        </p:spPr>
        <p:txBody>
          <a:bodyPr/>
          <a:lstStyle/>
          <a:p>
            <a:r>
              <a:rPr lang="de-DE" dirty="0"/>
              <a:t>Folien-Titel</a:t>
            </a:r>
          </a:p>
        </p:txBody>
      </p:sp>
      <p:sp>
        <p:nvSpPr>
          <p:cNvPr id="7" name="Content 1">
            <a:extLst>
              <a:ext uri="{FF2B5EF4-FFF2-40B4-BE49-F238E27FC236}">
                <a16:creationId xmlns:a16="http://schemas.microsoft.com/office/drawing/2014/main" id="{84159DD7-152A-42C5-A241-023800A366B9}"/>
              </a:ext>
            </a:extLst>
          </p:cNvPr>
          <p:cNvSpPr>
            <a:spLocks noGrp="1"/>
          </p:cNvSpPr>
          <p:nvPr>
            <p:ph sz="half" idx="16" hasCustomPrompt="1"/>
          </p:nvPr>
        </p:nvSpPr>
        <p:spPr>
          <a:xfrm>
            <a:off x="515936" y="1058649"/>
            <a:ext cx="7560000" cy="48600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8" name="Content 1">
            <a:extLst>
              <a:ext uri="{FF2B5EF4-FFF2-40B4-BE49-F238E27FC236}">
                <a16:creationId xmlns:a16="http://schemas.microsoft.com/office/drawing/2014/main" id="{E68421FF-265B-43D4-9681-9BD666CA4643}"/>
              </a:ext>
            </a:extLst>
          </p:cNvPr>
          <p:cNvSpPr>
            <a:spLocks noGrp="1"/>
          </p:cNvSpPr>
          <p:nvPr>
            <p:ph sz="half" idx="17" hasCustomPrompt="1"/>
          </p:nvPr>
        </p:nvSpPr>
        <p:spPr>
          <a:xfrm>
            <a:off x="8340000" y="1058649"/>
            <a:ext cx="3852000" cy="48600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1342988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NHALT | 2 Sp. 2:1 / Purpl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xfrm>
            <a:off x="0" y="1"/>
            <a:ext cx="12179812" cy="873124"/>
          </a:xfrm>
          <a:solidFill>
            <a:srgbClr val="E0D8E3"/>
          </a:solidFill>
        </p:spPr>
        <p:txBody>
          <a:bodyPr/>
          <a:lstStyle/>
          <a:p>
            <a:r>
              <a:rPr lang="de-DE" dirty="0"/>
              <a:t>Folien-Titel</a:t>
            </a:r>
          </a:p>
        </p:txBody>
      </p:sp>
      <p:sp>
        <p:nvSpPr>
          <p:cNvPr id="9" name="Inhaltsplatzhalter 2">
            <a:extLst>
              <a:ext uri="{FF2B5EF4-FFF2-40B4-BE49-F238E27FC236}">
                <a16:creationId xmlns:a16="http://schemas.microsoft.com/office/drawing/2014/main" id="{717FD56D-FA66-8F48-82E2-D4ED35CBA0A3}"/>
              </a:ext>
            </a:extLst>
          </p:cNvPr>
          <p:cNvSpPr>
            <a:spLocks noGrp="1"/>
          </p:cNvSpPr>
          <p:nvPr>
            <p:ph idx="13" hasCustomPrompt="1"/>
          </p:nvPr>
        </p:nvSpPr>
        <p:spPr>
          <a:xfrm>
            <a:off x="8327812" y="1058649"/>
            <a:ext cx="3852000" cy="4860924"/>
          </a:xfrm>
          <a:solidFill>
            <a:srgbClr val="623C72"/>
          </a:solidFill>
        </p:spPr>
        <p:txBody>
          <a:bodyPr/>
          <a:lstStyle>
            <a:lvl1pPr marL="396000" indent="-324000">
              <a:buClr>
                <a:schemeClr val="bg1"/>
              </a:buClr>
              <a:buFont typeface="Wingdings 2" panose="05020102010507070707" pitchFamily="18" charset="2"/>
              <a:buChar char="Ã"/>
              <a:defRPr>
                <a:solidFill>
                  <a:schemeClr val="bg1"/>
                </a:solidFill>
              </a:defRPr>
            </a:lvl1pPr>
            <a:lvl2pPr marL="324000" indent="0">
              <a:buClr>
                <a:schemeClr val="bg1"/>
              </a:buClr>
              <a:buNone/>
              <a:defRPr>
                <a:solidFill>
                  <a:schemeClr val="bg1"/>
                </a:solidFill>
              </a:defRPr>
            </a:lvl2pPr>
            <a:lvl3pPr marL="720000">
              <a:buClr>
                <a:schemeClr val="bg1"/>
              </a:buClr>
              <a:defRPr>
                <a:solidFill>
                  <a:schemeClr val="bg1"/>
                </a:solidFill>
              </a:defRPr>
            </a:lvl3pPr>
            <a:lvl4pPr marL="1080000">
              <a:buClr>
                <a:schemeClr val="bg1"/>
              </a:buClr>
              <a:defRPr>
                <a:solidFill>
                  <a:schemeClr val="bg1"/>
                </a:solidFill>
              </a:defRPr>
            </a:lvl4pPr>
            <a:lvl5pPr marL="0" indent="0">
              <a:buNone/>
              <a:defRPr/>
            </a:lvl5pPr>
          </a:lstStyle>
          <a:p>
            <a:pPr lvl="0"/>
            <a:r>
              <a:rPr lang="de-DE" dirty="0"/>
              <a:t>Text - erste Ebene </a:t>
            </a:r>
          </a:p>
          <a:p>
            <a:pPr lvl="2"/>
            <a:r>
              <a:rPr lang="de-DE" dirty="0"/>
              <a:t>Zweite Ebene</a:t>
            </a:r>
          </a:p>
          <a:p>
            <a:pPr lvl="3"/>
            <a:r>
              <a:rPr lang="de-DE" dirty="0"/>
              <a:t>Dritte Ebene</a:t>
            </a:r>
          </a:p>
          <a:p>
            <a:pPr lvl="0"/>
            <a:endParaRPr lang="de-DE" noProof="0" dirty="0"/>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dirty="0">
              <a:ln>
                <a:noFill/>
              </a:ln>
              <a:solidFill>
                <a:srgbClr val="000000"/>
              </a:solidFill>
              <a:effectLst/>
              <a:uLnTx/>
              <a:uFillTx/>
              <a:latin typeface="Source Sans Pro" panose="020B0503030403020204" pitchFamily="34" charset="0"/>
              <a:ea typeface="+mn-ea"/>
              <a:cs typeface="+mn-cs"/>
            </a:endParaRPr>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dirty="0">
              <a:ln>
                <a:noFill/>
              </a:ln>
              <a:solidFill>
                <a:srgbClr val="000000"/>
              </a:solidFill>
              <a:effectLst/>
              <a:uLnTx/>
              <a:uFillTx/>
              <a:latin typeface="Source Sans Pro" panose="020B0503030403020204" pitchFamily="34" charset="0"/>
              <a:ea typeface="+mn-ea"/>
              <a:cs typeface="+mn-cs"/>
            </a:endParaRPr>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dirty="0">
              <a:ln>
                <a:noFill/>
              </a:ln>
              <a:solidFill>
                <a:srgbClr val="000000"/>
              </a:solidFill>
              <a:effectLst/>
              <a:uLnTx/>
              <a:uFillTx/>
              <a:latin typeface="Source Sans Pro" panose="020B0503030403020204" pitchFamily="34" charset="0"/>
              <a:ea typeface="+mn-ea"/>
              <a:cs typeface="+mn-cs"/>
            </a:endParaRPr>
          </a:p>
        </p:txBody>
      </p:sp>
      <p:sp>
        <p:nvSpPr>
          <p:cNvPr id="12" name="Inhaltsplatzhalter 11">
            <a:extLst>
              <a:ext uri="{FF2B5EF4-FFF2-40B4-BE49-F238E27FC236}">
                <a16:creationId xmlns:a16="http://schemas.microsoft.com/office/drawing/2014/main" id="{84DC2B78-47DB-4380-A0B8-7735A80F95B0}"/>
              </a:ext>
            </a:extLst>
          </p:cNvPr>
          <p:cNvSpPr>
            <a:spLocks noGrp="1"/>
          </p:cNvSpPr>
          <p:nvPr>
            <p:ph sz="quarter" idx="14" hasCustomPrompt="1"/>
          </p:nvPr>
        </p:nvSpPr>
        <p:spPr>
          <a:xfrm>
            <a:off x="515938" y="1058649"/>
            <a:ext cx="7560000" cy="4860925"/>
          </a:xfrm>
        </p:spPr>
        <p:txBody>
          <a:bodyPr/>
          <a:lstStyle>
            <a:lvl1pPr>
              <a:buClr>
                <a:srgbClr val="623C72"/>
              </a:buClr>
              <a:defRPr/>
            </a:lvl1pPr>
            <a:lvl2pPr>
              <a:buClr>
                <a:srgbClr val="E0D8E3"/>
              </a:buClr>
              <a:defRPr/>
            </a:lvl2pPr>
            <a:lvl3pPr>
              <a:buClr>
                <a:srgbClr val="E0D8E3"/>
              </a:buClr>
              <a:defRPr/>
            </a:lvl3pPr>
            <a:lvl4pPr>
              <a:buClr>
                <a:srgbClr val="E0D8E3"/>
              </a:buClr>
              <a:defRPr/>
            </a:lvl4pPr>
          </a:lstStyle>
          <a:p>
            <a:pPr lvl="0"/>
            <a:r>
              <a:rPr lang="de-DE" dirty="0"/>
              <a:t>Text - erste Ebene </a:t>
            </a:r>
          </a:p>
          <a:p>
            <a:pPr lvl="1"/>
            <a:r>
              <a:rPr lang="de-DE" dirty="0"/>
              <a:t>Zweite Ebene</a:t>
            </a:r>
          </a:p>
          <a:p>
            <a:pPr lvl="2"/>
            <a:r>
              <a:rPr lang="de-DE" dirty="0"/>
              <a:t>Dritte Ebene</a:t>
            </a:r>
          </a:p>
          <a:p>
            <a:pPr lvl="3"/>
            <a:r>
              <a:rPr lang="de-DE" dirty="0"/>
              <a:t>Vierte Ebene</a:t>
            </a:r>
          </a:p>
        </p:txBody>
      </p:sp>
      <p:sp>
        <p:nvSpPr>
          <p:cNvPr id="13" name="Datumsplatzhalter 12">
            <a:extLst>
              <a:ext uri="{FF2B5EF4-FFF2-40B4-BE49-F238E27FC236}">
                <a16:creationId xmlns:a16="http://schemas.microsoft.com/office/drawing/2014/main" id="{8E7927D1-F97C-4BA9-A93C-3BE329F4F984}"/>
              </a:ext>
            </a:extLst>
          </p:cNvPr>
          <p:cNvSpPr>
            <a:spLocks noGrp="1"/>
          </p:cNvSpPr>
          <p:nvPr>
            <p:ph type="dt" sz="half" idx="15"/>
          </p:nvPr>
        </p:nvSpPr>
        <p:spPr/>
        <p:txBody>
          <a:bodyPr/>
          <a:lstStyle/>
          <a:p>
            <a:r>
              <a:rPr lang="de-DE"/>
              <a:t>November 2020</a:t>
            </a:r>
            <a:endParaRPr lang="de-DE" dirty="0"/>
          </a:p>
        </p:txBody>
      </p:sp>
      <p:sp>
        <p:nvSpPr>
          <p:cNvPr id="14" name="Foliennummernplatzhalter 13">
            <a:extLst>
              <a:ext uri="{FF2B5EF4-FFF2-40B4-BE49-F238E27FC236}">
                <a16:creationId xmlns:a16="http://schemas.microsoft.com/office/drawing/2014/main" id="{494128C7-143A-4B85-9EB0-F04228B6C979}"/>
              </a:ext>
            </a:extLst>
          </p:cNvPr>
          <p:cNvSpPr>
            <a:spLocks noGrp="1"/>
          </p:cNvSpPr>
          <p:nvPr>
            <p:ph type="sldNum" sz="quarter" idx="16"/>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2531305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NHALT | 2 Sp. + 1 Text / Hellblau">
    <p:spTree>
      <p:nvGrpSpPr>
        <p:cNvPr id="1" name=""/>
        <p:cNvGrpSpPr/>
        <p:nvPr/>
      </p:nvGrpSpPr>
      <p:grpSpPr>
        <a:xfrm>
          <a:off x="0" y="0"/>
          <a:ext cx="0" cy="0"/>
          <a:chOff x="0" y="0"/>
          <a:chExt cx="0" cy="0"/>
        </a:xfrm>
      </p:grpSpPr>
      <p:sp>
        <p:nvSpPr>
          <p:cNvPr id="12" name="Content 1"/>
          <p:cNvSpPr>
            <a:spLocks noGrp="1"/>
          </p:cNvSpPr>
          <p:nvPr>
            <p:ph sz="half" idx="1" hasCustomPrompt="1"/>
          </p:nvPr>
        </p:nvSpPr>
        <p:spPr>
          <a:xfrm>
            <a:off x="522075" y="1063106"/>
            <a:ext cx="5400674" cy="3301898"/>
          </a:xfrm>
          <a:prstGeom prst="rect">
            <a:avLst/>
          </a:prstGeom>
        </p:spPr>
        <p:txBody>
          <a:bodyPr vert="horz" lIns="0" tIns="0" rIns="0" bIns="0" rtlCol="0">
            <a:noAutofit/>
          </a:bodyPr>
          <a:lstStyle>
            <a:lvl1pPr>
              <a:buClr>
                <a:srgbClr val="3080B2"/>
              </a:buClr>
              <a:defRPr lang="de-DE" dirty="0" smtClean="0"/>
            </a:lvl1pPr>
            <a:lvl2pPr>
              <a:buClr>
                <a:srgbClr val="D6E6F0"/>
              </a:buClr>
              <a:defRPr lang="de-DE" dirty="0" smtClean="0"/>
            </a:lvl2pPr>
            <a:lvl3pPr>
              <a:buClr>
                <a:srgbClr val="D6E6F0"/>
              </a:buClr>
              <a:defRPr lang="de-DE" dirty="0" smtClean="0"/>
            </a:lvl3pPr>
            <a:lvl4pPr>
              <a:buClr>
                <a:srgbClr val="D6E6F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Content 2"/>
          <p:cNvSpPr>
            <a:spLocks noGrp="1"/>
          </p:cNvSpPr>
          <p:nvPr>
            <p:ph sz="half" idx="2" hasCustomPrompt="1"/>
          </p:nvPr>
        </p:nvSpPr>
        <p:spPr>
          <a:xfrm>
            <a:off x="6275388" y="1063106"/>
            <a:ext cx="5400674" cy="3311735"/>
          </a:xfrm>
          <a:prstGeom prst="rect">
            <a:avLst/>
          </a:prstGeom>
        </p:spPr>
        <p:txBody>
          <a:bodyPr vert="horz" lIns="0" tIns="0" rIns="0" bIns="0" rtlCol="0">
            <a:noAutofit/>
          </a:bodyPr>
          <a:lstStyle>
            <a:lvl1pPr>
              <a:defRPr lang="de-DE" dirty="0" smtClean="0"/>
            </a:lvl1pPr>
            <a:lvl2pPr>
              <a:defRPr lang="de-DE" dirty="0"/>
            </a:lvl2pPr>
            <a:lvl3pPr>
              <a:defRPr lang="de-DE" dirty="0"/>
            </a:lvl3pPr>
            <a:lvl4pPr>
              <a:defRPr lang="de-DE" dirty="0"/>
            </a:lvl4pPr>
          </a:lstStyle>
          <a:p>
            <a:pPr lvl="0">
              <a:buClr>
                <a:srgbClr val="3080B2"/>
              </a:buClr>
            </a:pPr>
            <a:r>
              <a:rPr lang="de-DE" dirty="0"/>
              <a:t>Text – erste Ebene</a:t>
            </a:r>
          </a:p>
          <a:p>
            <a:pPr lvl="1">
              <a:buClr>
                <a:srgbClr val="D6E6F0"/>
              </a:buClr>
            </a:pPr>
            <a:r>
              <a:rPr lang="de-DE" dirty="0"/>
              <a:t>Zweite Ebene</a:t>
            </a:r>
          </a:p>
          <a:p>
            <a:pPr lvl="2">
              <a:buClr>
                <a:srgbClr val="D6E6F0"/>
              </a:buClr>
            </a:pPr>
            <a:r>
              <a:rPr lang="de-DE" dirty="0"/>
              <a:t>Dritte Ebene</a:t>
            </a:r>
          </a:p>
          <a:p>
            <a:pPr lvl="3">
              <a:buClr>
                <a:srgbClr val="D6E6F0"/>
              </a:buClr>
            </a:pPr>
            <a:r>
              <a:rPr lang="de-DE" dirty="0"/>
              <a:t>Vierte Ebene</a:t>
            </a:r>
          </a:p>
        </p:txBody>
      </p:sp>
      <p:sp>
        <p:nvSpPr>
          <p:cNvPr id="7" name="Titel 6"/>
          <p:cNvSpPr>
            <a:spLocks noGrp="1"/>
          </p:cNvSpPr>
          <p:nvPr>
            <p:ph type="title" hasCustomPrompt="1"/>
          </p:nvPr>
        </p:nvSpPr>
        <p:spPr>
          <a:solidFill>
            <a:srgbClr val="D6E6F0"/>
          </a:solidFill>
        </p:spPr>
        <p:txBody>
          <a:bodyPr/>
          <a:lstStyle>
            <a:lvl1pPr>
              <a:defRPr/>
            </a:lvl1pPr>
          </a:lstStyle>
          <a:p>
            <a:r>
              <a:rPr lang="de-DE" dirty="0"/>
              <a:t>Folien-Titel</a:t>
            </a:r>
          </a:p>
        </p:txBody>
      </p:sp>
      <p:sp>
        <p:nvSpPr>
          <p:cNvPr id="8" name="Datumsplatzhalter 7"/>
          <p:cNvSpPr>
            <a:spLocks noGrp="1"/>
          </p:cNvSpPr>
          <p:nvPr>
            <p:ph type="dt" sz="half" idx="21"/>
          </p:nvPr>
        </p:nvSpPr>
        <p:spPr/>
        <p:txBody>
          <a:bodyPr/>
          <a:lstStyle/>
          <a:p>
            <a:r>
              <a:rPr lang="de-DE"/>
              <a:t>November 2020</a:t>
            </a:r>
            <a:endParaRPr lang="de-DE" dirty="0"/>
          </a:p>
        </p:txBody>
      </p:sp>
      <p:sp>
        <p:nvSpPr>
          <p:cNvPr id="10" name="Foliennummernplatzhalter 9"/>
          <p:cNvSpPr>
            <a:spLocks noGrp="1"/>
          </p:cNvSpPr>
          <p:nvPr>
            <p:ph type="sldNum" sz="quarter" idx="23"/>
          </p:nvPr>
        </p:nvSpPr>
        <p:spPr/>
        <p:txBody>
          <a:bodyPr/>
          <a:lstStyle/>
          <a:p>
            <a:fld id="{02CEFE82-39F2-4F47-8A0C-D5AB3496FA5C}" type="slidenum">
              <a:rPr lang="de-DE" smtClean="0"/>
              <a:pPr/>
              <a:t>‹Nr.›</a:t>
            </a:fld>
            <a:endParaRPr lang="de-DE" dirty="0"/>
          </a:p>
        </p:txBody>
      </p:sp>
      <p:sp>
        <p:nvSpPr>
          <p:cNvPr id="4" name="Textplatzhalter 3">
            <a:extLst>
              <a:ext uri="{FF2B5EF4-FFF2-40B4-BE49-F238E27FC236}">
                <a16:creationId xmlns:a16="http://schemas.microsoft.com/office/drawing/2014/main" id="{04860FFA-8A5D-4F55-83AF-B7463E762E2F}"/>
              </a:ext>
            </a:extLst>
          </p:cNvPr>
          <p:cNvSpPr>
            <a:spLocks noGrp="1"/>
          </p:cNvSpPr>
          <p:nvPr>
            <p:ph type="body" sz="quarter" idx="24" hasCustomPrompt="1"/>
          </p:nvPr>
        </p:nvSpPr>
        <p:spPr>
          <a:xfrm>
            <a:off x="0" y="4587640"/>
            <a:ext cx="12179300" cy="1330325"/>
          </a:xfrm>
          <a:solidFill>
            <a:srgbClr val="3080B2"/>
          </a:solidFill>
        </p:spPr>
        <p:txBody>
          <a:bodyPr lIns="540000" tIns="36000" rIns="540000" bIns="36000">
            <a:noAutofit/>
          </a:bodyPr>
          <a:lstStyle>
            <a:lvl1pPr marL="0" indent="0" algn="l">
              <a:spcBef>
                <a:spcPts val="0"/>
              </a:spcBef>
              <a:spcAft>
                <a:spcPts val="600"/>
              </a:spcAft>
              <a:buFontTx/>
              <a:buNone/>
              <a:defRPr sz="2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TEXT= Zusatz-Erläuterung</a:t>
            </a:r>
          </a:p>
        </p:txBody>
      </p:sp>
    </p:spTree>
    <p:extLst>
      <p:ext uri="{BB962C8B-B14F-4D97-AF65-F5344CB8AC3E}">
        <p14:creationId xmlns:p14="http://schemas.microsoft.com/office/powerpoint/2010/main" val="3104293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EL V1 | 1 Z.  lang / Sand">
    <p:bg>
      <p:bgPr>
        <a:gradFill>
          <a:gsLst>
            <a:gs pos="100000">
              <a:srgbClr val="D1B366"/>
            </a:gs>
            <a:gs pos="100000">
              <a:srgbClr val="E0CC98"/>
            </a:gs>
            <a:gs pos="0">
              <a:schemeClr val="accent3"/>
            </a:gs>
          </a:gsLst>
          <a:lin ang="0" scaled="0"/>
        </a:gradFill>
        <a:effectLst/>
      </p:bgPr>
    </p:bg>
    <p:spTree>
      <p:nvGrpSpPr>
        <p:cNvPr id="1" name=""/>
        <p:cNvGrpSpPr/>
        <p:nvPr/>
      </p:nvGrpSpPr>
      <p:grpSpPr>
        <a:xfrm>
          <a:off x="0" y="0"/>
          <a:ext cx="0" cy="0"/>
          <a:chOff x="0" y="0"/>
          <a:chExt cx="0" cy="0"/>
        </a:xfrm>
      </p:grpSpPr>
      <p:sp>
        <p:nvSpPr>
          <p:cNvPr id="14" name="Textplatzhalter 6">
            <a:extLst>
              <a:ext uri="{FF2B5EF4-FFF2-40B4-BE49-F238E27FC236}">
                <a16:creationId xmlns:a16="http://schemas.microsoft.com/office/drawing/2014/main" id="{51BCF14D-FDF5-1743-B25C-62C7C670CAE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2240" y="2321360"/>
            <a:ext cx="10058429"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1-zeilig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2240" y="2021561"/>
            <a:ext cx="4847364"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8" name="Textplatzhalter 6">
            <a:extLst>
              <a:ext uri="{FF2B5EF4-FFF2-40B4-BE49-F238E27FC236}">
                <a16:creationId xmlns:a16="http://schemas.microsoft.com/office/drawing/2014/main" id="{B72E2904-0AD2-2145-930A-B5020F450589}"/>
              </a:ext>
            </a:extLst>
          </p:cNvPr>
          <p:cNvSpPr>
            <a:spLocks noGrp="1"/>
          </p:cNvSpPr>
          <p:nvPr>
            <p:ph type="body" sz="quarter" idx="22"/>
          </p:nvPr>
        </p:nvSpPr>
        <p:spPr>
          <a:xfrm>
            <a:off x="931333" y="1900528"/>
            <a:ext cx="224367" cy="1116001"/>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Datumsplatzhalter 3">
            <a:extLst>
              <a:ext uri="{FF2B5EF4-FFF2-40B4-BE49-F238E27FC236}">
                <a16:creationId xmlns:a16="http://schemas.microsoft.com/office/drawing/2014/main" id="{399DE4AD-C4ED-3E4B-9A90-F8DFAD2A43E3}"/>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r>
              <a:rPr lang="de-DE"/>
              <a:t>November 2020</a:t>
            </a:r>
            <a:endParaRPr lang="de-DE" dirty="0"/>
          </a:p>
        </p:txBody>
      </p:sp>
      <p:pic>
        <p:nvPicPr>
          <p:cNvPr id="13" name="Grafik 12">
            <a:extLst>
              <a:ext uri="{FF2B5EF4-FFF2-40B4-BE49-F238E27FC236}">
                <a16:creationId xmlns:a16="http://schemas.microsoft.com/office/drawing/2014/main" id="{5C20A183-F09C-754F-A693-E94001A5BF80}"/>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9" name="Textplatzhalter 7">
            <a:extLst>
              <a:ext uri="{FF2B5EF4-FFF2-40B4-BE49-F238E27FC236}">
                <a16:creationId xmlns:a16="http://schemas.microsoft.com/office/drawing/2014/main" id="{42115B06-050A-4568-AF9B-0673FD5CC970}"/>
              </a:ext>
            </a:extLst>
          </p:cNvPr>
          <p:cNvSpPr>
            <a:spLocks noGrp="1"/>
          </p:cNvSpPr>
          <p:nvPr>
            <p:ph type="body" sz="quarter" idx="24" hasCustomPrompt="1"/>
          </p:nvPr>
        </p:nvSpPr>
        <p:spPr>
          <a:xfrm>
            <a:off x="318785" y="5933393"/>
            <a:ext cx="8653765"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2498334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NHALT | 3 Sp. / Weiß">
    <p:spTree>
      <p:nvGrpSpPr>
        <p:cNvPr id="1" name=""/>
        <p:cNvGrpSpPr/>
        <p:nvPr/>
      </p:nvGrpSpPr>
      <p:grpSpPr>
        <a:xfrm>
          <a:off x="0" y="0"/>
          <a:ext cx="0" cy="0"/>
          <a:chOff x="0" y="0"/>
          <a:chExt cx="0" cy="0"/>
        </a:xfrm>
      </p:grpSpPr>
      <p:sp>
        <p:nvSpPr>
          <p:cNvPr id="3" name="Content 1"/>
          <p:cNvSpPr>
            <a:spLocks noGrp="1"/>
          </p:cNvSpPr>
          <p:nvPr>
            <p:ph sz="half" idx="1" hasCustomPrompt="1"/>
          </p:nvPr>
        </p:nvSpPr>
        <p:spPr>
          <a:xfrm>
            <a:off x="515938" y="1052513"/>
            <a:ext cx="3420445" cy="4852365"/>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37" name="Content 2"/>
          <p:cNvSpPr>
            <a:spLocks noGrp="1"/>
          </p:cNvSpPr>
          <p:nvPr>
            <p:ph sz="half" idx="14" hasCustomPrompt="1"/>
          </p:nvPr>
        </p:nvSpPr>
        <p:spPr>
          <a:xfrm>
            <a:off x="4385579" y="1052513"/>
            <a:ext cx="3420445" cy="4852365"/>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4" name="Content 3"/>
          <p:cNvSpPr>
            <a:spLocks noGrp="1"/>
          </p:cNvSpPr>
          <p:nvPr>
            <p:ph sz="half" idx="2" hasCustomPrompt="1"/>
          </p:nvPr>
        </p:nvSpPr>
        <p:spPr>
          <a:xfrm>
            <a:off x="8255219" y="1052513"/>
            <a:ext cx="3420445" cy="4852365"/>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Titel 8"/>
          <p:cNvSpPr>
            <a:spLocks noGrp="1"/>
          </p:cNvSpPr>
          <p:nvPr>
            <p:ph type="title" hasCustomPrompt="1"/>
          </p:nvPr>
        </p:nvSpPr>
        <p:spPr/>
        <p:txBody>
          <a:bodyPr/>
          <a:lstStyle>
            <a:lvl1pPr>
              <a:defRPr>
                <a:solidFill>
                  <a:schemeClr val="tx1"/>
                </a:solidFill>
              </a:defRPr>
            </a:lvl1pPr>
          </a:lstStyle>
          <a:p>
            <a:r>
              <a:rPr lang="de-DE" dirty="0"/>
              <a:t>Folien-Titel</a:t>
            </a:r>
          </a:p>
        </p:txBody>
      </p:sp>
      <p:sp>
        <p:nvSpPr>
          <p:cNvPr id="2" name="Datumsplatzhalter 1">
            <a:extLst>
              <a:ext uri="{FF2B5EF4-FFF2-40B4-BE49-F238E27FC236}">
                <a16:creationId xmlns:a16="http://schemas.microsoft.com/office/drawing/2014/main" id="{AB1ECE51-ADF6-40AE-B7A4-9ED2D7A1DA0C}"/>
              </a:ext>
            </a:extLst>
          </p:cNvPr>
          <p:cNvSpPr>
            <a:spLocks noGrp="1"/>
          </p:cNvSpPr>
          <p:nvPr>
            <p:ph type="dt" sz="half" idx="15"/>
          </p:nvPr>
        </p:nvSpPr>
        <p:spPr/>
        <p:txBody>
          <a:bodyPr/>
          <a:lstStyle/>
          <a:p>
            <a:r>
              <a:rPr lang="de-DE"/>
              <a:t>November 2020</a:t>
            </a:r>
            <a:endParaRPr lang="de-DE" dirty="0"/>
          </a:p>
        </p:txBody>
      </p:sp>
      <p:sp>
        <p:nvSpPr>
          <p:cNvPr id="5" name="Foliennummernplatzhalter 4">
            <a:extLst>
              <a:ext uri="{FF2B5EF4-FFF2-40B4-BE49-F238E27FC236}">
                <a16:creationId xmlns:a16="http://schemas.microsoft.com/office/drawing/2014/main" id="{4E7D4F7F-D99D-42A7-98ED-9DDC8268FB77}"/>
              </a:ext>
            </a:extLst>
          </p:cNvPr>
          <p:cNvSpPr>
            <a:spLocks noGrp="1"/>
          </p:cNvSpPr>
          <p:nvPr>
            <p:ph type="sldNum" sz="quarter" idx="16"/>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2853751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NHALT | 3 Sp. / Berry">
    <p:spTree>
      <p:nvGrpSpPr>
        <p:cNvPr id="1" name=""/>
        <p:cNvGrpSpPr/>
        <p:nvPr/>
      </p:nvGrpSpPr>
      <p:grpSpPr>
        <a:xfrm>
          <a:off x="0" y="0"/>
          <a:ext cx="0" cy="0"/>
          <a:chOff x="0" y="0"/>
          <a:chExt cx="0" cy="0"/>
        </a:xfrm>
      </p:grpSpPr>
      <p:sp>
        <p:nvSpPr>
          <p:cNvPr id="3" name="Content 1"/>
          <p:cNvSpPr>
            <a:spLocks noGrp="1"/>
          </p:cNvSpPr>
          <p:nvPr>
            <p:ph sz="half" idx="1" hasCustomPrompt="1"/>
          </p:nvPr>
        </p:nvSpPr>
        <p:spPr>
          <a:xfrm>
            <a:off x="519112" y="1052513"/>
            <a:ext cx="3420445" cy="4852800"/>
          </a:xfrm>
          <a:prstGeom prst="rect">
            <a:avLst/>
          </a:prstGeom>
        </p:spPr>
        <p:txBody>
          <a:bodyPr vert="horz" lIns="0" tIns="0" rIns="0" bIns="0" rtlCol="0">
            <a:noAutofit/>
          </a:bodyPr>
          <a:lstStyle>
            <a:lvl1pPr>
              <a:buClr>
                <a:srgbClr val="B22063"/>
              </a:buClr>
              <a:defRPr lang="de-DE" dirty="0" smtClean="0"/>
            </a:lvl1pPr>
            <a:lvl2pPr>
              <a:buClr>
                <a:srgbClr val="F0D2E0"/>
              </a:buClr>
              <a:defRPr lang="de-DE" dirty="0" smtClean="0"/>
            </a:lvl2pPr>
            <a:lvl3pPr>
              <a:buClr>
                <a:srgbClr val="F0D2E0"/>
              </a:buClr>
              <a:defRPr lang="de-DE" dirty="0" smtClean="0"/>
            </a:lvl3pPr>
            <a:lvl4pPr>
              <a:buClr>
                <a:srgbClr val="F0D2E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Titel 8"/>
          <p:cNvSpPr>
            <a:spLocks noGrp="1"/>
          </p:cNvSpPr>
          <p:nvPr>
            <p:ph type="title" hasCustomPrompt="1"/>
          </p:nvPr>
        </p:nvSpPr>
        <p:spPr>
          <a:solidFill>
            <a:srgbClr val="F0D2E0"/>
          </a:solidFill>
        </p:spPr>
        <p:txBody>
          <a:bodyPr/>
          <a:lstStyle/>
          <a:p>
            <a:r>
              <a:rPr lang="de-DE" dirty="0"/>
              <a:t>Folien-Titel</a:t>
            </a:r>
          </a:p>
        </p:txBody>
      </p:sp>
      <p:sp>
        <p:nvSpPr>
          <p:cNvPr id="2" name="Datumsplatzhalter 1">
            <a:extLst>
              <a:ext uri="{FF2B5EF4-FFF2-40B4-BE49-F238E27FC236}">
                <a16:creationId xmlns:a16="http://schemas.microsoft.com/office/drawing/2014/main" id="{B49F7F72-988D-4C82-8734-28B32A206250}"/>
              </a:ext>
            </a:extLst>
          </p:cNvPr>
          <p:cNvSpPr>
            <a:spLocks noGrp="1"/>
          </p:cNvSpPr>
          <p:nvPr>
            <p:ph type="dt" sz="half" idx="15"/>
          </p:nvPr>
        </p:nvSpPr>
        <p:spPr/>
        <p:txBody>
          <a:bodyPr/>
          <a:lstStyle/>
          <a:p>
            <a:r>
              <a:rPr lang="de-DE"/>
              <a:t>November 2020</a:t>
            </a:r>
            <a:endParaRPr lang="de-DE" dirty="0"/>
          </a:p>
        </p:txBody>
      </p:sp>
      <p:sp>
        <p:nvSpPr>
          <p:cNvPr id="5" name="Foliennummernplatzhalter 4">
            <a:extLst>
              <a:ext uri="{FF2B5EF4-FFF2-40B4-BE49-F238E27FC236}">
                <a16:creationId xmlns:a16="http://schemas.microsoft.com/office/drawing/2014/main" id="{CDE67EBC-6E15-49ED-9724-6046A4C875F4}"/>
              </a:ext>
            </a:extLst>
          </p:cNvPr>
          <p:cNvSpPr>
            <a:spLocks noGrp="1"/>
          </p:cNvSpPr>
          <p:nvPr>
            <p:ph type="sldNum" sz="quarter" idx="16"/>
          </p:nvPr>
        </p:nvSpPr>
        <p:spPr/>
        <p:txBody>
          <a:bodyPr/>
          <a:lstStyle/>
          <a:p>
            <a:fld id="{B42D4303-B7FF-7540-9F33-74BBD7018147}" type="slidenum">
              <a:rPr lang="de-DE" smtClean="0"/>
              <a:pPr/>
              <a:t>‹Nr.›</a:t>
            </a:fld>
            <a:endParaRPr lang="de-DE" dirty="0"/>
          </a:p>
        </p:txBody>
      </p:sp>
      <p:sp>
        <p:nvSpPr>
          <p:cNvPr id="8" name="Content 1">
            <a:extLst>
              <a:ext uri="{FF2B5EF4-FFF2-40B4-BE49-F238E27FC236}">
                <a16:creationId xmlns:a16="http://schemas.microsoft.com/office/drawing/2014/main" id="{07F23E1A-D94E-4C33-99B9-BC6E9A2ADE78}"/>
              </a:ext>
            </a:extLst>
          </p:cNvPr>
          <p:cNvSpPr>
            <a:spLocks noGrp="1"/>
          </p:cNvSpPr>
          <p:nvPr>
            <p:ph sz="half" idx="17" hasCustomPrompt="1"/>
          </p:nvPr>
        </p:nvSpPr>
        <p:spPr>
          <a:xfrm>
            <a:off x="4389264" y="1052513"/>
            <a:ext cx="3420445" cy="4852800"/>
          </a:xfrm>
          <a:prstGeom prst="rect">
            <a:avLst/>
          </a:prstGeom>
        </p:spPr>
        <p:txBody>
          <a:bodyPr vert="horz" lIns="0" tIns="0" rIns="0" bIns="0" rtlCol="0">
            <a:noAutofit/>
          </a:bodyPr>
          <a:lstStyle>
            <a:lvl1pPr>
              <a:buClr>
                <a:srgbClr val="B22063"/>
              </a:buClr>
              <a:defRPr lang="de-DE" dirty="0" smtClean="0"/>
            </a:lvl1pPr>
            <a:lvl2pPr>
              <a:buClr>
                <a:srgbClr val="F0D2E0"/>
              </a:buClr>
              <a:defRPr lang="de-DE" dirty="0" smtClean="0"/>
            </a:lvl2pPr>
            <a:lvl3pPr>
              <a:buClr>
                <a:srgbClr val="F0D2E0"/>
              </a:buClr>
              <a:defRPr lang="de-DE" dirty="0" smtClean="0"/>
            </a:lvl3pPr>
            <a:lvl4pPr>
              <a:buClr>
                <a:srgbClr val="F0D2E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0" name="Content 1">
            <a:extLst>
              <a:ext uri="{FF2B5EF4-FFF2-40B4-BE49-F238E27FC236}">
                <a16:creationId xmlns:a16="http://schemas.microsoft.com/office/drawing/2014/main" id="{7487FBB2-469D-4717-A3FF-E5AFD2C8325B}"/>
              </a:ext>
            </a:extLst>
          </p:cNvPr>
          <p:cNvSpPr>
            <a:spLocks noGrp="1"/>
          </p:cNvSpPr>
          <p:nvPr>
            <p:ph sz="half" idx="18" hasCustomPrompt="1"/>
          </p:nvPr>
        </p:nvSpPr>
        <p:spPr>
          <a:xfrm>
            <a:off x="8259416" y="1052513"/>
            <a:ext cx="3420445" cy="4852800"/>
          </a:xfrm>
          <a:prstGeom prst="rect">
            <a:avLst/>
          </a:prstGeom>
        </p:spPr>
        <p:txBody>
          <a:bodyPr vert="horz" lIns="0" tIns="0" rIns="0" bIns="0" rtlCol="0">
            <a:noAutofit/>
          </a:bodyPr>
          <a:lstStyle>
            <a:lvl1pPr>
              <a:buClr>
                <a:srgbClr val="B22063"/>
              </a:buClr>
              <a:defRPr lang="de-DE" dirty="0" smtClean="0"/>
            </a:lvl1pPr>
            <a:lvl2pPr>
              <a:buClr>
                <a:srgbClr val="F0D2E0"/>
              </a:buClr>
              <a:defRPr lang="de-DE" dirty="0" smtClean="0"/>
            </a:lvl2pPr>
            <a:lvl3pPr>
              <a:buClr>
                <a:srgbClr val="F0D2E0"/>
              </a:buClr>
              <a:defRPr lang="de-DE" dirty="0" smtClean="0"/>
            </a:lvl3pPr>
            <a:lvl4pPr>
              <a:buClr>
                <a:srgbClr val="F0D2E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2925088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ILD | 1er o. Titel, m. Fußzeile">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12188" y="0"/>
            <a:ext cx="12192000" cy="5913438"/>
          </a:xfrm>
        </p:spPr>
        <p:txBody>
          <a:bodyPr anchor="ctr" anchorCtr="0"/>
          <a:lstStyle>
            <a:lvl1pPr marL="0" indent="0" algn="ctr">
              <a:buNone/>
              <a:defRPr>
                <a:solidFill>
                  <a:srgbClr val="FF0000"/>
                </a:solidFill>
              </a:defRPr>
            </a:lvl1pPr>
          </a:lstStyle>
          <a:p>
            <a:r>
              <a:rPr lang="de-DE" dirty="0"/>
              <a:t>Bild einfügen!</a:t>
            </a:r>
          </a:p>
        </p:txBody>
      </p:sp>
      <p:sp>
        <p:nvSpPr>
          <p:cNvPr id="2" name="Datumsplatzhalter 1">
            <a:extLst>
              <a:ext uri="{FF2B5EF4-FFF2-40B4-BE49-F238E27FC236}">
                <a16:creationId xmlns:a16="http://schemas.microsoft.com/office/drawing/2014/main" id="{7E7D4EBF-47B7-4528-B198-87E5B7F33C8E}"/>
              </a:ext>
            </a:extLst>
          </p:cNvPr>
          <p:cNvSpPr>
            <a:spLocks noGrp="1"/>
          </p:cNvSpPr>
          <p:nvPr>
            <p:ph type="dt" sz="half" idx="16"/>
          </p:nvPr>
        </p:nvSpPr>
        <p:spPr/>
        <p:txBody>
          <a:bodyPr/>
          <a:lstStyle/>
          <a:p>
            <a:r>
              <a:rPr lang="de-DE"/>
              <a:t>November 2020</a:t>
            </a:r>
            <a:endParaRPr lang="de-DE" dirty="0"/>
          </a:p>
        </p:txBody>
      </p:sp>
      <p:sp>
        <p:nvSpPr>
          <p:cNvPr id="3" name="Foliennummernplatzhalter 2">
            <a:extLst>
              <a:ext uri="{FF2B5EF4-FFF2-40B4-BE49-F238E27FC236}">
                <a16:creationId xmlns:a16="http://schemas.microsoft.com/office/drawing/2014/main" id="{A585B99D-AF9B-4868-A4FA-DEBB3AD31BFF}"/>
              </a:ext>
            </a:extLst>
          </p:cNvPr>
          <p:cNvSpPr>
            <a:spLocks noGrp="1"/>
          </p:cNvSpPr>
          <p:nvPr>
            <p:ph type="sldNum" sz="quarter" idx="17"/>
          </p:nvPr>
        </p:nvSpPr>
        <p:spPr/>
        <p:txBody>
          <a:bodyPr/>
          <a:lstStyle/>
          <a:p>
            <a:fld id="{B42D4303-B7FF-7540-9F33-74BBD7018147}" type="slidenum">
              <a:rPr lang="de-DE" smtClean="0"/>
              <a:pPr/>
              <a:t>‹Nr.›</a:t>
            </a:fld>
            <a:endParaRPr lang="de-DE" dirty="0"/>
          </a:p>
        </p:txBody>
      </p:sp>
      <p:sp>
        <p:nvSpPr>
          <p:cNvPr id="7" name="Textplatzhalter 4">
            <a:extLst>
              <a:ext uri="{FF2B5EF4-FFF2-40B4-BE49-F238E27FC236}">
                <a16:creationId xmlns:a16="http://schemas.microsoft.com/office/drawing/2014/main" id="{F78B8809-8C01-4297-81F4-67009F982DC6}"/>
              </a:ext>
            </a:extLst>
          </p:cNvPr>
          <p:cNvSpPr>
            <a:spLocks noGrp="1"/>
          </p:cNvSpPr>
          <p:nvPr>
            <p:ph type="body" sz="quarter" idx="27" hasCustomPrompt="1"/>
          </p:nvPr>
        </p:nvSpPr>
        <p:spPr>
          <a:xfrm>
            <a:off x="7548746" y="5734104"/>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265373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BILD | 1er o. Titel, o. Fußzeile">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12188" y="0"/>
            <a:ext cx="12192000" cy="6858000"/>
          </a:xfrm>
        </p:spPr>
        <p:txBody>
          <a:bodyPr anchor="ctr" anchorCtr="0"/>
          <a:lstStyle>
            <a:lvl1pPr marL="0" indent="0" algn="ctr">
              <a:buNone/>
              <a:defRPr>
                <a:solidFill>
                  <a:srgbClr val="FF0000"/>
                </a:solidFill>
              </a:defRPr>
            </a:lvl1pPr>
          </a:lstStyle>
          <a:p>
            <a:r>
              <a:rPr lang="de-DE" dirty="0"/>
              <a:t>Bild einfügen!</a:t>
            </a:r>
          </a:p>
        </p:txBody>
      </p:sp>
      <p:sp>
        <p:nvSpPr>
          <p:cNvPr id="4" name="Textplatzhalter 4">
            <a:extLst>
              <a:ext uri="{FF2B5EF4-FFF2-40B4-BE49-F238E27FC236}">
                <a16:creationId xmlns:a16="http://schemas.microsoft.com/office/drawing/2014/main" id="{6ECEC1AB-EC01-4F5E-A5CF-ADAE3B58C431}"/>
              </a:ext>
            </a:extLst>
          </p:cNvPr>
          <p:cNvSpPr>
            <a:spLocks noGrp="1"/>
          </p:cNvSpPr>
          <p:nvPr>
            <p:ph type="body" sz="quarter" idx="27" hasCustomPrompt="1"/>
          </p:nvPr>
        </p:nvSpPr>
        <p:spPr>
          <a:xfrm>
            <a:off x="335360" y="6574042"/>
            <a:ext cx="5094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979319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ILD | 2 Sp. m. Inhalt / Weiß">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6096001" y="1052512"/>
            <a:ext cx="6096000" cy="4860925"/>
          </a:xfrm>
        </p:spPr>
        <p:txBody>
          <a:bodyPr anchor="ctr" anchorCtr="0"/>
          <a:lstStyle>
            <a:lvl1pPr marL="0" indent="0" algn="ctr">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15938" y="1052513"/>
            <a:ext cx="5400675" cy="4860925"/>
          </a:xfrm>
        </p:spPr>
        <p:txBody>
          <a:bodyPr/>
          <a:lstStyle>
            <a:lvl1pPr>
              <a:buClr>
                <a:schemeClr val="accent1"/>
              </a:buClr>
              <a:defRPr/>
            </a:lvl1pPr>
            <a:lvl2pPr>
              <a:buClr>
                <a:srgbClr val="CCDBEA"/>
              </a:buClr>
              <a:defRPr/>
            </a:lvl2pPr>
            <a:lvl3pPr>
              <a:buClr>
                <a:srgbClr val="CCDBEA"/>
              </a:buClr>
              <a:defRPr/>
            </a:lvl3pPr>
            <a:lvl4pPr>
              <a:buClr>
                <a:srgbClr val="CCDBEA"/>
              </a:buClr>
              <a:defRPr/>
            </a:lvl4pPr>
          </a:lstStyle>
          <a:p>
            <a:pPr lvl="0"/>
            <a:r>
              <a:rPr lang="de-DE"/>
              <a:t>Text - erste Ebene </a:t>
            </a:r>
          </a:p>
          <a:p>
            <a:pPr lvl="1"/>
            <a:r>
              <a:rPr lang="de-DE"/>
              <a:t>Zweite Ebene</a:t>
            </a:r>
          </a:p>
          <a:p>
            <a:pPr lvl="2"/>
            <a:r>
              <a:rPr lang="de-DE"/>
              <a:t>Dritte Ebene</a:t>
            </a:r>
          </a:p>
          <a:p>
            <a:pPr lvl="3"/>
            <a:r>
              <a:rPr lang="de-DE"/>
              <a:t>Vierte Ebene</a:t>
            </a:r>
            <a:endParaRPr lang="de-DE" dirty="0"/>
          </a:p>
        </p:txBody>
      </p:sp>
      <p:sp>
        <p:nvSpPr>
          <p:cNvPr id="5" name="Datumsplatzhalter 4">
            <a:extLst>
              <a:ext uri="{FF2B5EF4-FFF2-40B4-BE49-F238E27FC236}">
                <a16:creationId xmlns:a16="http://schemas.microsoft.com/office/drawing/2014/main" id="{AFC2DC5B-64F6-4CF6-920A-047F989E35F2}"/>
              </a:ext>
            </a:extLst>
          </p:cNvPr>
          <p:cNvSpPr>
            <a:spLocks noGrp="1"/>
          </p:cNvSpPr>
          <p:nvPr>
            <p:ph type="dt" sz="half" idx="16"/>
          </p:nvPr>
        </p:nvSpPr>
        <p:spPr/>
        <p:txBody>
          <a:bodyPr/>
          <a:lstStyle/>
          <a:p>
            <a:r>
              <a:rPr lang="de-DE"/>
              <a:t>November 2020</a:t>
            </a:r>
            <a:endParaRPr lang="de-DE" dirty="0"/>
          </a:p>
        </p:txBody>
      </p:sp>
      <p:sp>
        <p:nvSpPr>
          <p:cNvPr id="11" name="Foliennummernplatzhalter 10">
            <a:extLst>
              <a:ext uri="{FF2B5EF4-FFF2-40B4-BE49-F238E27FC236}">
                <a16:creationId xmlns:a16="http://schemas.microsoft.com/office/drawing/2014/main" id="{B1D6EAA0-178E-4314-8106-B53F930652B3}"/>
              </a:ext>
            </a:extLst>
          </p:cNvPr>
          <p:cNvSpPr>
            <a:spLocks noGrp="1"/>
          </p:cNvSpPr>
          <p:nvPr>
            <p:ph type="sldNum" sz="quarter" idx="17"/>
          </p:nvPr>
        </p:nvSpPr>
        <p:spPr/>
        <p:txBody>
          <a:bodyPr/>
          <a:lstStyle/>
          <a:p>
            <a:fld id="{B42D4303-B7FF-7540-9F33-74BBD7018147}" type="slidenum">
              <a:rPr lang="de-DE" smtClean="0"/>
              <a:pPr/>
              <a:t>‹Nr.›</a:t>
            </a:fld>
            <a:endParaRPr lang="de-DE" dirty="0"/>
          </a:p>
        </p:txBody>
      </p:sp>
      <p:sp>
        <p:nvSpPr>
          <p:cNvPr id="8" name="Textplatzhalter 4">
            <a:extLst>
              <a:ext uri="{FF2B5EF4-FFF2-40B4-BE49-F238E27FC236}">
                <a16:creationId xmlns:a16="http://schemas.microsoft.com/office/drawing/2014/main" id="{7F6FB1FF-7859-4555-AAEA-01C481A42774}"/>
              </a:ext>
            </a:extLst>
          </p:cNvPr>
          <p:cNvSpPr>
            <a:spLocks noGrp="1"/>
          </p:cNvSpPr>
          <p:nvPr>
            <p:ph type="body" sz="quarter" idx="27" hasCustomPrompt="1"/>
          </p:nvPr>
        </p:nvSpPr>
        <p:spPr>
          <a:xfrm>
            <a:off x="7548746" y="5734104"/>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214788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ILD | 2 Sp. m. Inhalt / Hellblau">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6083774" y="1059249"/>
            <a:ext cx="6108226" cy="4860325"/>
          </a:xfrm>
        </p:spPr>
        <p:txBody>
          <a:bodyPr anchor="ctr" anchorCtr="0"/>
          <a:lstStyle>
            <a:lvl1pPr marL="0" indent="0" algn="ctr">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xfrm>
            <a:off x="0" y="1"/>
            <a:ext cx="12192000" cy="873124"/>
          </a:xfrm>
          <a:solidFill>
            <a:srgbClr val="D6E6F0"/>
          </a:solidFill>
        </p:spPr>
        <p:txBody>
          <a:body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23997" y="1059250"/>
            <a:ext cx="5400000" cy="4860325"/>
          </a:xfrm>
        </p:spPr>
        <p:txBody>
          <a:bodyPr/>
          <a:lstStyle>
            <a:lvl1pPr>
              <a:buClr>
                <a:srgbClr val="3080B2"/>
              </a:buClr>
              <a:defRPr/>
            </a:lvl1pPr>
            <a:lvl2pPr>
              <a:buClr>
                <a:srgbClr val="D6E6F0"/>
              </a:buClr>
              <a:defRPr/>
            </a:lvl2pPr>
            <a:lvl3pPr>
              <a:buClr>
                <a:srgbClr val="D6E6F0"/>
              </a:buClr>
              <a:defRPr/>
            </a:lvl3pPr>
            <a:lvl4pPr>
              <a:buClr>
                <a:srgbClr val="D6E6F0"/>
              </a:buClr>
              <a:defRPr/>
            </a:lvl4pPr>
          </a:lstStyle>
          <a:p>
            <a:pPr lvl="0"/>
            <a:r>
              <a:rPr lang="de-DE" dirty="0"/>
              <a:t>Text - erste Ebene</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Datumsplatzhalter 4">
            <a:extLst>
              <a:ext uri="{FF2B5EF4-FFF2-40B4-BE49-F238E27FC236}">
                <a16:creationId xmlns:a16="http://schemas.microsoft.com/office/drawing/2014/main" id="{A62F6482-F8D1-4A81-96F3-0DD4A41F3838}"/>
              </a:ext>
            </a:extLst>
          </p:cNvPr>
          <p:cNvSpPr>
            <a:spLocks noGrp="1"/>
          </p:cNvSpPr>
          <p:nvPr>
            <p:ph type="dt" sz="half" idx="16"/>
          </p:nvPr>
        </p:nvSpPr>
        <p:spPr/>
        <p:txBody>
          <a:bodyPr/>
          <a:lstStyle/>
          <a:p>
            <a:r>
              <a:rPr lang="de-DE"/>
              <a:t>November 2020</a:t>
            </a:r>
            <a:endParaRPr lang="de-DE" dirty="0"/>
          </a:p>
        </p:txBody>
      </p:sp>
      <p:sp>
        <p:nvSpPr>
          <p:cNvPr id="11" name="Foliennummernplatzhalter 10">
            <a:extLst>
              <a:ext uri="{FF2B5EF4-FFF2-40B4-BE49-F238E27FC236}">
                <a16:creationId xmlns:a16="http://schemas.microsoft.com/office/drawing/2014/main" id="{C0BDD2E7-7D19-4C6F-9457-22B94E5079A6}"/>
              </a:ext>
            </a:extLst>
          </p:cNvPr>
          <p:cNvSpPr>
            <a:spLocks noGrp="1"/>
          </p:cNvSpPr>
          <p:nvPr>
            <p:ph type="sldNum" sz="quarter" idx="17"/>
          </p:nvPr>
        </p:nvSpPr>
        <p:spPr/>
        <p:txBody>
          <a:bodyPr/>
          <a:lstStyle/>
          <a:p>
            <a:fld id="{B42D4303-B7FF-7540-9F33-74BBD7018147}" type="slidenum">
              <a:rPr lang="de-DE" smtClean="0"/>
              <a:pPr/>
              <a:t>‹Nr.›</a:t>
            </a:fld>
            <a:endParaRPr lang="de-DE" dirty="0"/>
          </a:p>
        </p:txBody>
      </p:sp>
      <p:sp>
        <p:nvSpPr>
          <p:cNvPr id="8" name="Textplatzhalter 4">
            <a:extLst>
              <a:ext uri="{FF2B5EF4-FFF2-40B4-BE49-F238E27FC236}">
                <a16:creationId xmlns:a16="http://schemas.microsoft.com/office/drawing/2014/main" id="{95FF3B2C-E188-4B4A-A4F4-B5E25EEC68F2}"/>
              </a:ext>
            </a:extLst>
          </p:cNvPr>
          <p:cNvSpPr>
            <a:spLocks noGrp="1"/>
          </p:cNvSpPr>
          <p:nvPr>
            <p:ph type="body" sz="quarter" idx="27" hasCustomPrompt="1"/>
          </p:nvPr>
        </p:nvSpPr>
        <p:spPr>
          <a:xfrm>
            <a:off x="7548746" y="5734104"/>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975701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ILD | 2 Sp. m. Inhalt, Titel kurz / Weiß">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6108187" y="1"/>
            <a:ext cx="6083813" cy="5913437"/>
          </a:xfrm>
        </p:spPr>
        <p:txBody>
          <a:bodyPr anchor="ctr" anchorCtr="1"/>
          <a:lstStyle>
            <a:lvl1pPr marL="0" indent="0">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xfrm>
            <a:off x="0" y="1"/>
            <a:ext cx="6108187" cy="873124"/>
          </a:xfrm>
          <a:noFill/>
        </p:spPr>
        <p:txBody>
          <a:body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20268" y="1058649"/>
            <a:ext cx="5436000" cy="4860000"/>
          </a:xfrm>
        </p:spPr>
        <p:txBody>
          <a:body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Datumsplatzhalter 4">
            <a:extLst>
              <a:ext uri="{FF2B5EF4-FFF2-40B4-BE49-F238E27FC236}">
                <a16:creationId xmlns:a16="http://schemas.microsoft.com/office/drawing/2014/main" id="{E4B0967B-3175-43BD-8535-62FB4D0D67EC}"/>
              </a:ext>
            </a:extLst>
          </p:cNvPr>
          <p:cNvSpPr>
            <a:spLocks noGrp="1"/>
          </p:cNvSpPr>
          <p:nvPr>
            <p:ph type="dt" sz="half" idx="16"/>
          </p:nvPr>
        </p:nvSpPr>
        <p:spPr/>
        <p:txBody>
          <a:bodyPr/>
          <a:lstStyle/>
          <a:p>
            <a:r>
              <a:rPr lang="de-DE"/>
              <a:t>November 2020</a:t>
            </a:r>
            <a:endParaRPr lang="de-DE" dirty="0"/>
          </a:p>
        </p:txBody>
      </p:sp>
      <p:sp>
        <p:nvSpPr>
          <p:cNvPr id="11" name="Foliennummernplatzhalter 10">
            <a:extLst>
              <a:ext uri="{FF2B5EF4-FFF2-40B4-BE49-F238E27FC236}">
                <a16:creationId xmlns:a16="http://schemas.microsoft.com/office/drawing/2014/main" id="{F42EB961-2E00-4F1E-80DA-E288825FDA0D}"/>
              </a:ext>
            </a:extLst>
          </p:cNvPr>
          <p:cNvSpPr>
            <a:spLocks noGrp="1"/>
          </p:cNvSpPr>
          <p:nvPr>
            <p:ph type="sldNum" sz="quarter" idx="17"/>
          </p:nvPr>
        </p:nvSpPr>
        <p:spPr/>
        <p:txBody>
          <a:bodyPr/>
          <a:lstStyle/>
          <a:p>
            <a:fld id="{B42D4303-B7FF-7540-9F33-74BBD7018147}" type="slidenum">
              <a:rPr lang="de-DE" smtClean="0"/>
              <a:pPr/>
              <a:t>‹Nr.›</a:t>
            </a:fld>
            <a:endParaRPr lang="de-DE" dirty="0"/>
          </a:p>
        </p:txBody>
      </p:sp>
      <p:sp>
        <p:nvSpPr>
          <p:cNvPr id="8" name="Textplatzhalter 4">
            <a:extLst>
              <a:ext uri="{FF2B5EF4-FFF2-40B4-BE49-F238E27FC236}">
                <a16:creationId xmlns:a16="http://schemas.microsoft.com/office/drawing/2014/main" id="{A1175B0E-2CA2-45DE-B7A4-572A679A4A34}"/>
              </a:ext>
            </a:extLst>
          </p:cNvPr>
          <p:cNvSpPr>
            <a:spLocks noGrp="1"/>
          </p:cNvSpPr>
          <p:nvPr>
            <p:ph type="body" sz="quarter" idx="27" hasCustomPrompt="1"/>
          </p:nvPr>
        </p:nvSpPr>
        <p:spPr>
          <a:xfrm>
            <a:off x="7548746" y="5740241"/>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3073339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ILD | 2 Sp. m. Inhalt, Titel kurz / Orange">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6096000" y="0"/>
            <a:ext cx="6083811" cy="5913438"/>
          </a:xfrm>
        </p:spPr>
        <p:txBody>
          <a:bodyPr anchor="ctr" anchorCtr="1"/>
          <a:lstStyle>
            <a:lvl1pPr marL="0" indent="0">
              <a:buNone/>
              <a:defRPr>
                <a:solidFill>
                  <a:srgbClr val="FF0000"/>
                </a:solidFill>
              </a:defRPr>
            </a:lvl1pPr>
          </a:lstStyle>
          <a:p>
            <a:r>
              <a:rPr lang="de-DE" dirty="0"/>
              <a:t>Bild einfügen!</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19111" y="1059916"/>
            <a:ext cx="5400000" cy="4860000"/>
          </a:xfrm>
        </p:spPr>
        <p:txBody>
          <a:bodyPr/>
          <a:lstStyle>
            <a:lvl1pPr>
              <a:buClr>
                <a:srgbClr val="FF5C33"/>
              </a:buClr>
              <a:defRPr/>
            </a:lvl1pPr>
            <a:lvl2pPr>
              <a:buClr>
                <a:srgbClr val="FFDED6"/>
              </a:buClr>
              <a:defRPr/>
            </a:lvl2pPr>
            <a:lvl3pPr>
              <a:buClr>
                <a:srgbClr val="FFDED6"/>
              </a:buClr>
              <a:defRPr/>
            </a:lvl3pPr>
            <a:lvl4pPr>
              <a:buClr>
                <a:srgbClr val="FFDED6"/>
              </a:buClr>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Datumsplatzhalter 4">
            <a:extLst>
              <a:ext uri="{FF2B5EF4-FFF2-40B4-BE49-F238E27FC236}">
                <a16:creationId xmlns:a16="http://schemas.microsoft.com/office/drawing/2014/main" id="{E31D5D46-1985-4F32-8A39-BD5A690D01E8}"/>
              </a:ext>
            </a:extLst>
          </p:cNvPr>
          <p:cNvSpPr>
            <a:spLocks noGrp="1"/>
          </p:cNvSpPr>
          <p:nvPr>
            <p:ph type="dt" sz="half" idx="16"/>
          </p:nvPr>
        </p:nvSpPr>
        <p:spPr/>
        <p:txBody>
          <a:bodyPr/>
          <a:lstStyle/>
          <a:p>
            <a:r>
              <a:rPr lang="de-DE"/>
              <a:t>November 2020</a:t>
            </a:r>
            <a:endParaRPr lang="de-DE" dirty="0"/>
          </a:p>
        </p:txBody>
      </p:sp>
      <p:sp>
        <p:nvSpPr>
          <p:cNvPr id="11" name="Foliennummernplatzhalter 10">
            <a:extLst>
              <a:ext uri="{FF2B5EF4-FFF2-40B4-BE49-F238E27FC236}">
                <a16:creationId xmlns:a16="http://schemas.microsoft.com/office/drawing/2014/main" id="{346A8626-0F76-464B-9125-5DCA981F2A7F}"/>
              </a:ext>
            </a:extLst>
          </p:cNvPr>
          <p:cNvSpPr>
            <a:spLocks noGrp="1"/>
          </p:cNvSpPr>
          <p:nvPr>
            <p:ph type="sldNum" sz="quarter" idx="17"/>
          </p:nvPr>
        </p:nvSpPr>
        <p:spPr/>
        <p:txBody>
          <a:bodyPr/>
          <a:lstStyle/>
          <a:p>
            <a:fld id="{B42D4303-B7FF-7540-9F33-74BBD7018147}" type="slidenum">
              <a:rPr lang="de-DE" smtClean="0"/>
              <a:pPr/>
              <a:t>‹Nr.›</a:t>
            </a:fld>
            <a:endParaRPr lang="de-DE" dirty="0"/>
          </a:p>
        </p:txBody>
      </p:sp>
      <p:sp>
        <p:nvSpPr>
          <p:cNvPr id="4" name="Titel 3">
            <a:extLst>
              <a:ext uri="{FF2B5EF4-FFF2-40B4-BE49-F238E27FC236}">
                <a16:creationId xmlns:a16="http://schemas.microsoft.com/office/drawing/2014/main" id="{885CF75B-C454-4696-9A73-4A5834A79FB8}"/>
              </a:ext>
            </a:extLst>
          </p:cNvPr>
          <p:cNvSpPr>
            <a:spLocks noGrp="1"/>
          </p:cNvSpPr>
          <p:nvPr>
            <p:ph type="title" hasCustomPrompt="1"/>
          </p:nvPr>
        </p:nvSpPr>
        <p:spPr>
          <a:xfrm>
            <a:off x="0" y="1"/>
            <a:ext cx="6096000" cy="873124"/>
          </a:xfrm>
          <a:solidFill>
            <a:srgbClr val="FFDED6"/>
          </a:solidFill>
        </p:spPr>
        <p:txBody>
          <a:bodyPr/>
          <a:lstStyle>
            <a:lvl1pPr>
              <a:defRPr/>
            </a:lvl1pPr>
          </a:lstStyle>
          <a:p>
            <a:r>
              <a:rPr lang="de-DE" dirty="0"/>
              <a:t>Folien-Titel</a:t>
            </a:r>
          </a:p>
        </p:txBody>
      </p:sp>
      <p:sp>
        <p:nvSpPr>
          <p:cNvPr id="8" name="Textplatzhalter 4">
            <a:extLst>
              <a:ext uri="{FF2B5EF4-FFF2-40B4-BE49-F238E27FC236}">
                <a16:creationId xmlns:a16="http://schemas.microsoft.com/office/drawing/2014/main" id="{9BE5CE3A-9D90-4A6E-8562-DCB24ADEBD79}"/>
              </a:ext>
            </a:extLst>
          </p:cNvPr>
          <p:cNvSpPr>
            <a:spLocks noGrp="1"/>
          </p:cNvSpPr>
          <p:nvPr>
            <p:ph type="body" sz="quarter" idx="27" hasCustomPrompt="1"/>
          </p:nvPr>
        </p:nvSpPr>
        <p:spPr>
          <a:xfrm>
            <a:off x="7548746" y="5734104"/>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523182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 3 Z. + Text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 name="Datumsplatzhalter 2">
            <a:extLst>
              <a:ext uri="{FF2B5EF4-FFF2-40B4-BE49-F238E27FC236}">
                <a16:creationId xmlns:a16="http://schemas.microsoft.com/office/drawing/2014/main" id="{8E05206F-DB1F-4E90-A564-91F4BEF905C5}"/>
              </a:ext>
            </a:extLst>
          </p:cNvPr>
          <p:cNvSpPr>
            <a:spLocks noGrp="1"/>
          </p:cNvSpPr>
          <p:nvPr>
            <p:ph type="dt" sz="half" idx="24"/>
          </p:nvPr>
        </p:nvSpPr>
        <p:spPr/>
        <p:txBody>
          <a:bodyPr/>
          <a:lstStyle/>
          <a:p>
            <a:r>
              <a:rPr lang="de-DE"/>
              <a:t>November 2020</a:t>
            </a:r>
            <a:endParaRPr lang="de-DE" dirty="0"/>
          </a:p>
        </p:txBody>
      </p:sp>
      <p:sp>
        <p:nvSpPr>
          <p:cNvPr id="9" name="Foliennummernplatzhalter 8">
            <a:extLst>
              <a:ext uri="{FF2B5EF4-FFF2-40B4-BE49-F238E27FC236}">
                <a16:creationId xmlns:a16="http://schemas.microsoft.com/office/drawing/2014/main" id="{E9B82486-2055-4E0C-A9EE-0E5E2F63A6DA}"/>
              </a:ext>
            </a:extLst>
          </p:cNvPr>
          <p:cNvSpPr>
            <a:spLocks noGrp="1"/>
          </p:cNvSpPr>
          <p:nvPr>
            <p:ph type="sldNum" sz="quarter" idx="25"/>
          </p:nvPr>
        </p:nvSpPr>
        <p:spPr/>
        <p:txBody>
          <a:bodyPr/>
          <a:lstStyle/>
          <a:p>
            <a:fld id="{B42D4303-B7FF-7540-9F33-74BBD7018147}" type="slidenum">
              <a:rPr lang="de-DE" smtClean="0"/>
              <a:pPr/>
              <a:t>‹Nr.›</a:t>
            </a:fld>
            <a:endParaRPr lang="de-DE" dirty="0"/>
          </a:p>
        </p:txBody>
      </p:sp>
      <p:sp>
        <p:nvSpPr>
          <p:cNvPr id="12" name="Bildplatzhalter 10">
            <a:extLst>
              <a:ext uri="{FF2B5EF4-FFF2-40B4-BE49-F238E27FC236}">
                <a16:creationId xmlns:a16="http://schemas.microsoft.com/office/drawing/2014/main" id="{5FA67764-5419-45E0-A223-2D5C828A5549}"/>
              </a:ext>
            </a:extLst>
          </p:cNvPr>
          <p:cNvSpPr>
            <a:spLocks noGrp="1"/>
          </p:cNvSpPr>
          <p:nvPr>
            <p:ph type="pic" sz="quarter" idx="13" hasCustomPrompt="1"/>
          </p:nvPr>
        </p:nvSpPr>
        <p:spPr>
          <a:xfrm>
            <a:off x="515938" y="1055974"/>
            <a:ext cx="3600000" cy="1440000"/>
          </a:xfrm>
        </p:spPr>
        <p:txBody>
          <a:bodyPr anchor="ctr" anchorCtr="1"/>
          <a:lstStyle>
            <a:lvl1pPr marL="0" indent="0">
              <a:buNone/>
              <a:defRPr>
                <a:solidFill>
                  <a:srgbClr val="FF0000"/>
                </a:solidFill>
              </a:defRPr>
            </a:lvl1pPr>
          </a:lstStyle>
          <a:p>
            <a:r>
              <a:rPr lang="de-DE" dirty="0"/>
              <a:t>Bild einfügen!</a:t>
            </a:r>
          </a:p>
        </p:txBody>
      </p:sp>
      <p:sp>
        <p:nvSpPr>
          <p:cNvPr id="13" name="Bildplatzhalter 10">
            <a:extLst>
              <a:ext uri="{FF2B5EF4-FFF2-40B4-BE49-F238E27FC236}">
                <a16:creationId xmlns:a16="http://schemas.microsoft.com/office/drawing/2014/main" id="{5F49B894-C10F-4FEC-B980-D585C0084963}"/>
              </a:ext>
            </a:extLst>
          </p:cNvPr>
          <p:cNvSpPr>
            <a:spLocks noGrp="1"/>
          </p:cNvSpPr>
          <p:nvPr>
            <p:ph type="pic" sz="quarter" idx="14" hasCustomPrompt="1"/>
          </p:nvPr>
        </p:nvSpPr>
        <p:spPr>
          <a:xfrm>
            <a:off x="515938" y="2757262"/>
            <a:ext cx="3600000" cy="1440000"/>
          </a:xfrm>
        </p:spPr>
        <p:txBody>
          <a:bodyPr anchor="ctr" anchorCtr="1"/>
          <a:lstStyle>
            <a:lvl1pPr marL="0" indent="0">
              <a:buNone/>
              <a:defRPr>
                <a:solidFill>
                  <a:srgbClr val="FF0000"/>
                </a:solidFill>
              </a:defRPr>
            </a:lvl1pPr>
          </a:lstStyle>
          <a:p>
            <a:r>
              <a:rPr lang="de-DE" dirty="0"/>
              <a:t>Bild einfügen!</a:t>
            </a:r>
          </a:p>
        </p:txBody>
      </p:sp>
      <p:sp>
        <p:nvSpPr>
          <p:cNvPr id="16" name="Bildplatzhalter 10">
            <a:extLst>
              <a:ext uri="{FF2B5EF4-FFF2-40B4-BE49-F238E27FC236}">
                <a16:creationId xmlns:a16="http://schemas.microsoft.com/office/drawing/2014/main" id="{6925BA59-4470-43AA-ACA6-6A44FE657CBB}"/>
              </a:ext>
            </a:extLst>
          </p:cNvPr>
          <p:cNvSpPr>
            <a:spLocks noGrp="1"/>
          </p:cNvSpPr>
          <p:nvPr>
            <p:ph type="pic" sz="quarter" idx="15" hasCustomPrompt="1"/>
          </p:nvPr>
        </p:nvSpPr>
        <p:spPr>
          <a:xfrm>
            <a:off x="515938" y="4458550"/>
            <a:ext cx="3600000" cy="1440000"/>
          </a:xfrm>
        </p:spPr>
        <p:txBody>
          <a:bodyPr anchor="ctr" anchorCtr="1"/>
          <a:lstStyle>
            <a:lvl1pPr marL="0" indent="0">
              <a:buNone/>
              <a:defRPr>
                <a:solidFill>
                  <a:srgbClr val="FF0000"/>
                </a:solidFill>
              </a:defRPr>
            </a:lvl1pPr>
          </a:lstStyle>
          <a:p>
            <a:r>
              <a:rPr lang="de-DE" dirty="0"/>
              <a:t>Bild einfügen!</a:t>
            </a:r>
          </a:p>
        </p:txBody>
      </p:sp>
      <p:sp>
        <p:nvSpPr>
          <p:cNvPr id="22" name="Textplatzhalter 5">
            <a:extLst>
              <a:ext uri="{FF2B5EF4-FFF2-40B4-BE49-F238E27FC236}">
                <a16:creationId xmlns:a16="http://schemas.microsoft.com/office/drawing/2014/main" id="{73B97E5E-818C-4F1B-8D41-C8A850883880}"/>
              </a:ext>
            </a:extLst>
          </p:cNvPr>
          <p:cNvSpPr>
            <a:spLocks noGrp="1"/>
          </p:cNvSpPr>
          <p:nvPr>
            <p:ph type="body" sz="quarter" idx="26" hasCustomPrompt="1"/>
          </p:nvPr>
        </p:nvSpPr>
        <p:spPr>
          <a:xfrm>
            <a:off x="4656137" y="1055974"/>
            <a:ext cx="7019925" cy="1439862"/>
          </a:xfrm>
        </p:spPr>
        <p:txBody>
          <a:bodyPr/>
          <a:lstStyle>
            <a:lvl1pPr>
              <a:defRPr b="1"/>
            </a:lvl1pPr>
            <a:lvl2pPr>
              <a:defRPr/>
            </a:lvl2pPr>
          </a:lstStyle>
          <a:p>
            <a:pPr lvl="0"/>
            <a:r>
              <a:rPr lang="de-DE" dirty="0"/>
              <a:t>Bild-Text | zweite Ebene ggf. mit TAB!</a:t>
            </a:r>
          </a:p>
          <a:p>
            <a:pPr lvl="1"/>
            <a:r>
              <a:rPr lang="de-DE" dirty="0"/>
              <a:t>Zweite Ebene</a:t>
            </a:r>
          </a:p>
        </p:txBody>
      </p:sp>
      <p:sp>
        <p:nvSpPr>
          <p:cNvPr id="15" name="Textplatzhalter 2">
            <a:extLst>
              <a:ext uri="{FF2B5EF4-FFF2-40B4-BE49-F238E27FC236}">
                <a16:creationId xmlns:a16="http://schemas.microsoft.com/office/drawing/2014/main" id="{C3607CB7-85F0-4C94-9048-21AD256AF76A}"/>
              </a:ext>
            </a:extLst>
          </p:cNvPr>
          <p:cNvSpPr>
            <a:spLocks noGrp="1"/>
          </p:cNvSpPr>
          <p:nvPr>
            <p:ph type="body" sz="quarter" idx="29" hasCustomPrompt="1"/>
          </p:nvPr>
        </p:nvSpPr>
        <p:spPr>
          <a:xfrm>
            <a:off x="4656137" y="2757262"/>
            <a:ext cx="7020000" cy="1440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7" name="Textplatzhalter 2">
            <a:extLst>
              <a:ext uri="{FF2B5EF4-FFF2-40B4-BE49-F238E27FC236}">
                <a16:creationId xmlns:a16="http://schemas.microsoft.com/office/drawing/2014/main" id="{E431231A-B68A-4EA4-B2DB-B7B830858440}"/>
              </a:ext>
            </a:extLst>
          </p:cNvPr>
          <p:cNvSpPr>
            <a:spLocks noGrp="1"/>
          </p:cNvSpPr>
          <p:nvPr>
            <p:ph type="body" sz="quarter" idx="30" hasCustomPrompt="1"/>
          </p:nvPr>
        </p:nvSpPr>
        <p:spPr>
          <a:xfrm>
            <a:off x="4656137" y="4458550"/>
            <a:ext cx="7020000" cy="1440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9" name="Textplatzhalter 4">
            <a:extLst>
              <a:ext uri="{FF2B5EF4-FFF2-40B4-BE49-F238E27FC236}">
                <a16:creationId xmlns:a16="http://schemas.microsoft.com/office/drawing/2014/main" id="{BB4A3769-2646-4225-AC9B-A78DDD71EB45}"/>
              </a:ext>
            </a:extLst>
          </p:cNvPr>
          <p:cNvSpPr>
            <a:spLocks noGrp="1"/>
          </p:cNvSpPr>
          <p:nvPr>
            <p:ph type="body" sz="quarter" idx="27" hasCustomPrompt="1"/>
          </p:nvPr>
        </p:nvSpPr>
        <p:spPr>
          <a:xfrm>
            <a:off x="515938" y="2529811"/>
            <a:ext cx="360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3" name="Textplatzhalter 4">
            <a:extLst>
              <a:ext uri="{FF2B5EF4-FFF2-40B4-BE49-F238E27FC236}">
                <a16:creationId xmlns:a16="http://schemas.microsoft.com/office/drawing/2014/main" id="{037B57A4-58B6-40D7-B280-A6788A53BAB8}"/>
              </a:ext>
            </a:extLst>
          </p:cNvPr>
          <p:cNvSpPr>
            <a:spLocks noGrp="1"/>
          </p:cNvSpPr>
          <p:nvPr>
            <p:ph type="body" sz="quarter" idx="31" hasCustomPrompt="1"/>
          </p:nvPr>
        </p:nvSpPr>
        <p:spPr>
          <a:xfrm>
            <a:off x="515938" y="4235471"/>
            <a:ext cx="360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4" name="Textplatzhalter 4">
            <a:extLst>
              <a:ext uri="{FF2B5EF4-FFF2-40B4-BE49-F238E27FC236}">
                <a16:creationId xmlns:a16="http://schemas.microsoft.com/office/drawing/2014/main" id="{76A0B58D-1C1D-4253-8C7E-905D16070777}"/>
              </a:ext>
            </a:extLst>
          </p:cNvPr>
          <p:cNvSpPr>
            <a:spLocks noGrp="1"/>
          </p:cNvSpPr>
          <p:nvPr>
            <p:ph type="body" sz="quarter" idx="32" hasCustomPrompt="1"/>
          </p:nvPr>
        </p:nvSpPr>
        <p:spPr>
          <a:xfrm>
            <a:off x="515938" y="5941131"/>
            <a:ext cx="360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037465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BILD | 3 Z. + Text / Petrol">
    <p:spTree>
      <p:nvGrpSpPr>
        <p:cNvPr id="1" name=""/>
        <p:cNvGrpSpPr/>
        <p:nvPr/>
      </p:nvGrpSpPr>
      <p:grpSpPr>
        <a:xfrm>
          <a:off x="0" y="0"/>
          <a:ext cx="0" cy="0"/>
          <a:chOff x="0" y="0"/>
          <a:chExt cx="0" cy="0"/>
        </a:xfrm>
      </p:grpSpPr>
      <p:sp>
        <p:nvSpPr>
          <p:cNvPr id="3" name="Datumsplatzhalter">
            <a:extLst>
              <a:ext uri="{FF2B5EF4-FFF2-40B4-BE49-F238E27FC236}">
                <a16:creationId xmlns:a16="http://schemas.microsoft.com/office/drawing/2014/main" id="{5E343FE5-AE45-4E56-8917-DDC4A6798D98}"/>
              </a:ext>
            </a:extLst>
          </p:cNvPr>
          <p:cNvSpPr>
            <a:spLocks noGrp="1"/>
          </p:cNvSpPr>
          <p:nvPr>
            <p:ph type="dt" sz="half" idx="24"/>
          </p:nvPr>
        </p:nvSpPr>
        <p:spPr/>
        <p:txBody>
          <a:bodyPr/>
          <a:lstStyle/>
          <a:p>
            <a:r>
              <a:rPr lang="de-DE"/>
              <a:t>November 2020</a:t>
            </a:r>
            <a:endParaRPr lang="de-DE" dirty="0"/>
          </a:p>
        </p:txBody>
      </p:sp>
      <p:sp>
        <p:nvSpPr>
          <p:cNvPr id="9" name="Foliennummernplatzhalter">
            <a:extLst>
              <a:ext uri="{FF2B5EF4-FFF2-40B4-BE49-F238E27FC236}">
                <a16:creationId xmlns:a16="http://schemas.microsoft.com/office/drawing/2014/main" id="{BAE6745C-22B4-431A-93F6-35F2CFDAEC37}"/>
              </a:ext>
            </a:extLst>
          </p:cNvPr>
          <p:cNvSpPr>
            <a:spLocks noGrp="1"/>
          </p:cNvSpPr>
          <p:nvPr>
            <p:ph type="sldNum" sz="quarter" idx="25"/>
          </p:nvPr>
        </p:nvSpPr>
        <p:spPr/>
        <p:txBody>
          <a:bodyPr/>
          <a:lstStyle/>
          <a:p>
            <a:fld id="{B42D4303-B7FF-7540-9F33-74BBD7018147}" type="slidenum">
              <a:rPr lang="de-DE" smtClean="0"/>
              <a:pPr/>
              <a:t>‹Nr.›</a:t>
            </a:fld>
            <a:endParaRPr lang="de-DE" dirty="0"/>
          </a:p>
        </p:txBody>
      </p:sp>
      <p:sp>
        <p:nvSpPr>
          <p:cNvPr id="17" name="Bildplatzhalter 3">
            <a:extLst>
              <a:ext uri="{FF2B5EF4-FFF2-40B4-BE49-F238E27FC236}">
                <a16:creationId xmlns:a16="http://schemas.microsoft.com/office/drawing/2014/main" id="{3C82D3FA-0129-4839-878E-83E32FBB75E6}"/>
              </a:ext>
            </a:extLst>
          </p:cNvPr>
          <p:cNvSpPr>
            <a:spLocks noGrp="1"/>
          </p:cNvSpPr>
          <p:nvPr>
            <p:ph type="pic" sz="quarter" idx="15" hasCustomPrompt="1"/>
          </p:nvPr>
        </p:nvSpPr>
        <p:spPr>
          <a:xfrm>
            <a:off x="515938" y="4458550"/>
            <a:ext cx="3600000" cy="1440000"/>
          </a:xfrm>
        </p:spPr>
        <p:txBody>
          <a:bodyPr anchor="ctr" anchorCtr="1"/>
          <a:lstStyle>
            <a:lvl1pPr marL="0" indent="0">
              <a:buNone/>
              <a:defRPr>
                <a:solidFill>
                  <a:srgbClr val="FF0000"/>
                </a:solidFill>
              </a:defRPr>
            </a:lvl1pPr>
          </a:lstStyle>
          <a:p>
            <a:r>
              <a:rPr lang="de-DE" dirty="0"/>
              <a:t>Bild einfügen!</a:t>
            </a:r>
          </a:p>
        </p:txBody>
      </p:sp>
      <p:sp>
        <p:nvSpPr>
          <p:cNvPr id="16" name="Bildplatzhalter 2">
            <a:extLst>
              <a:ext uri="{FF2B5EF4-FFF2-40B4-BE49-F238E27FC236}">
                <a16:creationId xmlns:a16="http://schemas.microsoft.com/office/drawing/2014/main" id="{F63D9F7C-0505-4696-ABEE-4C4E3E433811}"/>
              </a:ext>
            </a:extLst>
          </p:cNvPr>
          <p:cNvSpPr>
            <a:spLocks noGrp="1"/>
          </p:cNvSpPr>
          <p:nvPr>
            <p:ph type="pic" sz="quarter" idx="14" hasCustomPrompt="1"/>
          </p:nvPr>
        </p:nvSpPr>
        <p:spPr>
          <a:xfrm>
            <a:off x="515938" y="2757262"/>
            <a:ext cx="3600000" cy="1440000"/>
          </a:xfrm>
        </p:spPr>
        <p:txBody>
          <a:bodyPr anchor="ctr" anchorCtr="1"/>
          <a:lstStyle>
            <a:lvl1pPr marL="0" indent="0">
              <a:buNone/>
              <a:defRPr>
                <a:solidFill>
                  <a:srgbClr val="FF0000"/>
                </a:solidFill>
              </a:defRPr>
            </a:lvl1pPr>
          </a:lstStyle>
          <a:p>
            <a:r>
              <a:rPr lang="de-DE" dirty="0"/>
              <a:t>Bild einfügen!</a:t>
            </a:r>
          </a:p>
        </p:txBody>
      </p:sp>
      <p:sp>
        <p:nvSpPr>
          <p:cNvPr id="22" name="Textplatzhalter 1">
            <a:extLst>
              <a:ext uri="{FF2B5EF4-FFF2-40B4-BE49-F238E27FC236}">
                <a16:creationId xmlns:a16="http://schemas.microsoft.com/office/drawing/2014/main" id="{C2A648CA-FB75-4FAC-8448-35A8C28D816D}"/>
              </a:ext>
            </a:extLst>
          </p:cNvPr>
          <p:cNvSpPr>
            <a:spLocks noGrp="1"/>
          </p:cNvSpPr>
          <p:nvPr>
            <p:ph type="body" sz="quarter" idx="26" hasCustomPrompt="1"/>
          </p:nvPr>
        </p:nvSpPr>
        <p:spPr>
          <a:xfrm>
            <a:off x="4656137" y="1055974"/>
            <a:ext cx="7019925" cy="1439862"/>
          </a:xfrm>
        </p:spPr>
        <p:txBody>
          <a:bodyPr/>
          <a:lstStyle>
            <a:lvl1pPr>
              <a:buClr>
                <a:srgbClr val="166E79"/>
              </a:buClr>
              <a:defRPr b="1"/>
            </a:lvl1pPr>
            <a:lvl2pPr>
              <a:buClr>
                <a:srgbClr val="D0E2E4"/>
              </a:buClr>
              <a:defRPr/>
            </a:lvl2pPr>
            <a:lvl3pPr marL="648000" indent="0">
              <a:buClr>
                <a:srgbClr val="DEE4D0"/>
              </a:buClr>
              <a:buNone/>
              <a:defRPr/>
            </a:lvl3pPr>
          </a:lstStyle>
          <a:p>
            <a:pPr lvl="0"/>
            <a:r>
              <a:rPr lang="de-DE" dirty="0"/>
              <a:t>Bild-Text | zweite Ebene ggf. mit TAB!</a:t>
            </a:r>
          </a:p>
          <a:p>
            <a:pPr lvl="1"/>
            <a:r>
              <a:rPr lang="de-DE" dirty="0"/>
              <a:t>Zweite Ebene</a:t>
            </a:r>
          </a:p>
        </p:txBody>
      </p:sp>
      <p:sp>
        <p:nvSpPr>
          <p:cNvPr id="13" name="Bildplatzhalter 1">
            <a:extLst>
              <a:ext uri="{FF2B5EF4-FFF2-40B4-BE49-F238E27FC236}">
                <a16:creationId xmlns:a16="http://schemas.microsoft.com/office/drawing/2014/main" id="{988E139E-C9D2-4B33-8771-1DABC21C6A85}"/>
              </a:ext>
            </a:extLst>
          </p:cNvPr>
          <p:cNvSpPr>
            <a:spLocks noGrp="1"/>
          </p:cNvSpPr>
          <p:nvPr>
            <p:ph type="pic" sz="quarter" idx="13" hasCustomPrompt="1"/>
          </p:nvPr>
        </p:nvSpPr>
        <p:spPr>
          <a:xfrm>
            <a:off x="515938" y="1055974"/>
            <a:ext cx="3600000" cy="1440000"/>
          </a:xfrm>
        </p:spPr>
        <p:txBody>
          <a:bodyPr anchor="ctr" anchorCtr="1"/>
          <a:lstStyle>
            <a:lvl1pPr marL="0" indent="0">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D0E2E4"/>
          </a:solidFill>
        </p:spPr>
        <p:txBody>
          <a:bodyPr/>
          <a:lstStyle/>
          <a:p>
            <a:r>
              <a:rPr lang="de-DE" dirty="0"/>
              <a:t>Folien-Titel</a:t>
            </a:r>
          </a:p>
        </p:txBody>
      </p:sp>
      <p:sp>
        <p:nvSpPr>
          <p:cNvPr id="14" name="Textplatzhalter 2">
            <a:extLst>
              <a:ext uri="{FF2B5EF4-FFF2-40B4-BE49-F238E27FC236}">
                <a16:creationId xmlns:a16="http://schemas.microsoft.com/office/drawing/2014/main" id="{BE833B20-E6B6-4E11-87D5-74C641407792}"/>
              </a:ext>
            </a:extLst>
          </p:cNvPr>
          <p:cNvSpPr>
            <a:spLocks noGrp="1"/>
          </p:cNvSpPr>
          <p:nvPr>
            <p:ph type="body" sz="quarter" idx="29" hasCustomPrompt="1"/>
          </p:nvPr>
        </p:nvSpPr>
        <p:spPr>
          <a:xfrm>
            <a:off x="4656137" y="2757262"/>
            <a:ext cx="7020000" cy="1440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5" name="Textplatzhalter 2">
            <a:extLst>
              <a:ext uri="{FF2B5EF4-FFF2-40B4-BE49-F238E27FC236}">
                <a16:creationId xmlns:a16="http://schemas.microsoft.com/office/drawing/2014/main" id="{FD09CB76-07A8-4C3E-A8E7-AECB02FCE268}"/>
              </a:ext>
            </a:extLst>
          </p:cNvPr>
          <p:cNvSpPr>
            <a:spLocks noGrp="1"/>
          </p:cNvSpPr>
          <p:nvPr>
            <p:ph type="body" sz="quarter" idx="30" hasCustomPrompt="1"/>
          </p:nvPr>
        </p:nvSpPr>
        <p:spPr>
          <a:xfrm>
            <a:off x="4656137" y="4458550"/>
            <a:ext cx="7020000" cy="1440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9" name="Textplatzhalter 4">
            <a:extLst>
              <a:ext uri="{FF2B5EF4-FFF2-40B4-BE49-F238E27FC236}">
                <a16:creationId xmlns:a16="http://schemas.microsoft.com/office/drawing/2014/main" id="{501FEB36-C513-4B3C-BB53-2909E58146E4}"/>
              </a:ext>
            </a:extLst>
          </p:cNvPr>
          <p:cNvSpPr>
            <a:spLocks noGrp="1"/>
          </p:cNvSpPr>
          <p:nvPr>
            <p:ph type="body" sz="quarter" idx="27" hasCustomPrompt="1"/>
          </p:nvPr>
        </p:nvSpPr>
        <p:spPr>
          <a:xfrm>
            <a:off x="515938" y="2529811"/>
            <a:ext cx="360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0" name="Textplatzhalter 4">
            <a:extLst>
              <a:ext uri="{FF2B5EF4-FFF2-40B4-BE49-F238E27FC236}">
                <a16:creationId xmlns:a16="http://schemas.microsoft.com/office/drawing/2014/main" id="{86C01CEA-C0AF-4B6B-9AE8-A5C6C9626BFB}"/>
              </a:ext>
            </a:extLst>
          </p:cNvPr>
          <p:cNvSpPr>
            <a:spLocks noGrp="1"/>
          </p:cNvSpPr>
          <p:nvPr>
            <p:ph type="body" sz="quarter" idx="31" hasCustomPrompt="1"/>
          </p:nvPr>
        </p:nvSpPr>
        <p:spPr>
          <a:xfrm>
            <a:off x="515938" y="4235471"/>
            <a:ext cx="360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C73AA2F6-C41D-4D21-B3D9-E522B48F7BD1}"/>
              </a:ext>
            </a:extLst>
          </p:cNvPr>
          <p:cNvSpPr>
            <a:spLocks noGrp="1"/>
          </p:cNvSpPr>
          <p:nvPr>
            <p:ph type="body" sz="quarter" idx="32" hasCustomPrompt="1"/>
          </p:nvPr>
        </p:nvSpPr>
        <p:spPr>
          <a:xfrm>
            <a:off x="515938" y="5941131"/>
            <a:ext cx="360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549823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EL V1 | 1 Z.  lang / Petrol">
    <p:bg>
      <p:bgPr>
        <a:gradFill>
          <a:gsLst>
            <a:gs pos="100000">
              <a:srgbClr val="4D9098"/>
            </a:gs>
            <a:gs pos="0">
              <a:srgbClr val="166E79"/>
            </a:gs>
          </a:gsLst>
          <a:lin ang="0" scaled="0"/>
        </a:gradFill>
        <a:effectLst/>
      </p:bgPr>
    </p:bg>
    <p:spTree>
      <p:nvGrpSpPr>
        <p:cNvPr id="1" name=""/>
        <p:cNvGrpSpPr/>
        <p:nvPr/>
      </p:nvGrpSpPr>
      <p:grpSpPr>
        <a:xfrm>
          <a:off x="0" y="0"/>
          <a:ext cx="0" cy="0"/>
          <a:chOff x="0" y="0"/>
          <a:chExt cx="0" cy="0"/>
        </a:xfrm>
      </p:grpSpPr>
      <p:sp>
        <p:nvSpPr>
          <p:cNvPr id="14" name="Textplatzhalter 6">
            <a:extLst>
              <a:ext uri="{FF2B5EF4-FFF2-40B4-BE49-F238E27FC236}">
                <a16:creationId xmlns:a16="http://schemas.microsoft.com/office/drawing/2014/main" id="{51BCF14D-FDF5-1743-B25C-62C7C670CAE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4"/>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2240" y="2321360"/>
            <a:ext cx="10058429"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1-zeilig,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2240" y="2021561"/>
            <a:ext cx="4847364"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8" name="Textplatzhalter 6">
            <a:extLst>
              <a:ext uri="{FF2B5EF4-FFF2-40B4-BE49-F238E27FC236}">
                <a16:creationId xmlns:a16="http://schemas.microsoft.com/office/drawing/2014/main" id="{B72E2904-0AD2-2145-930A-B5020F450589}"/>
              </a:ext>
            </a:extLst>
          </p:cNvPr>
          <p:cNvSpPr>
            <a:spLocks noGrp="1"/>
          </p:cNvSpPr>
          <p:nvPr>
            <p:ph type="body" sz="quarter" idx="22"/>
          </p:nvPr>
        </p:nvSpPr>
        <p:spPr>
          <a:xfrm>
            <a:off x="931333" y="1900528"/>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Datumsplatzhalter 3">
            <a:extLst>
              <a:ext uri="{FF2B5EF4-FFF2-40B4-BE49-F238E27FC236}">
                <a16:creationId xmlns:a16="http://schemas.microsoft.com/office/drawing/2014/main" id="{C8EA3227-62FB-3846-87E2-1FA4EB703B31}"/>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r>
              <a:rPr lang="de-DE"/>
              <a:t>November 2020</a:t>
            </a:r>
            <a:endParaRPr lang="de-DE" dirty="0"/>
          </a:p>
        </p:txBody>
      </p:sp>
      <p:pic>
        <p:nvPicPr>
          <p:cNvPr id="13" name="Grafik 12">
            <a:extLst>
              <a:ext uri="{FF2B5EF4-FFF2-40B4-BE49-F238E27FC236}">
                <a16:creationId xmlns:a16="http://schemas.microsoft.com/office/drawing/2014/main" id="{9A8BB68A-8B5D-8B43-9FE8-F4F479D28A15}"/>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9" name="Textplatzhalter 7">
            <a:extLst>
              <a:ext uri="{FF2B5EF4-FFF2-40B4-BE49-F238E27FC236}">
                <a16:creationId xmlns:a16="http://schemas.microsoft.com/office/drawing/2014/main" id="{3E7BCD08-1846-4A15-9B3D-94EB57C7E020}"/>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3060443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BILD | 3 Sp. + Text lang / Weiß">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2B49C335-39A5-4F1B-AE02-241B45111DBE}"/>
              </a:ext>
            </a:extLst>
          </p:cNvPr>
          <p:cNvSpPr>
            <a:spLocks noGrp="1"/>
          </p:cNvSpPr>
          <p:nvPr>
            <p:ph type="dt" sz="half" idx="23"/>
          </p:nvPr>
        </p:nvSpPr>
        <p:spPr/>
        <p:txBody>
          <a:bodyPr/>
          <a:lstStyle/>
          <a:p>
            <a:r>
              <a:rPr lang="de-DE"/>
              <a:t>November 2020</a:t>
            </a:r>
            <a:endParaRPr lang="de-DE" dirty="0"/>
          </a:p>
        </p:txBody>
      </p:sp>
      <p:sp>
        <p:nvSpPr>
          <p:cNvPr id="9" name="Foliennummernplatzhalter 8">
            <a:extLst>
              <a:ext uri="{FF2B5EF4-FFF2-40B4-BE49-F238E27FC236}">
                <a16:creationId xmlns:a16="http://schemas.microsoft.com/office/drawing/2014/main" id="{75D45EA0-C61F-4695-ADCE-0AB8A08C4E49}"/>
              </a:ext>
            </a:extLst>
          </p:cNvPr>
          <p:cNvSpPr>
            <a:spLocks noGrp="1"/>
          </p:cNvSpPr>
          <p:nvPr>
            <p:ph type="sldNum" sz="quarter" idx="24"/>
          </p:nvPr>
        </p:nvSpPr>
        <p:spPr/>
        <p:txBody>
          <a:bodyPr/>
          <a:lstStyle/>
          <a:p>
            <a:fld id="{B42D4303-B7FF-7540-9F33-74BBD7018147}" type="slidenum">
              <a:rPr lang="de-DE" smtClean="0"/>
              <a:pPr/>
              <a:t>‹Nr.›</a:t>
            </a:fld>
            <a:endParaRPr lang="de-DE" dirty="0"/>
          </a:p>
        </p:txBody>
      </p:sp>
      <p:sp>
        <p:nvSpPr>
          <p:cNvPr id="5" name="Textplatzhalter 4">
            <a:extLst>
              <a:ext uri="{FF2B5EF4-FFF2-40B4-BE49-F238E27FC236}">
                <a16:creationId xmlns:a16="http://schemas.microsoft.com/office/drawing/2014/main" id="{936A7BB8-C80F-8848-AE36-0165D922B6FB}"/>
              </a:ext>
            </a:extLst>
          </p:cNvPr>
          <p:cNvSpPr>
            <a:spLocks noGrp="1"/>
          </p:cNvSpPr>
          <p:nvPr>
            <p:ph type="body" sz="quarter" idx="22" hasCustomPrompt="1"/>
          </p:nvPr>
        </p:nvSpPr>
        <p:spPr>
          <a:xfrm>
            <a:off x="8251615" y="2780928"/>
            <a:ext cx="3420000" cy="3132000"/>
          </a:xfrm>
        </p:spPr>
        <p:txBody>
          <a:bodyPr/>
          <a:lstStyle>
            <a:lvl1pPr>
              <a:defRPr b="1"/>
            </a:lvl1pPr>
            <a:lvl2pPr>
              <a:defRPr/>
            </a:lvl2pPr>
          </a:lstStyle>
          <a:p>
            <a:pPr lvl="0"/>
            <a:r>
              <a:rPr lang="de-DE" dirty="0"/>
              <a:t>Bild-Text | zweite Ebene ggf. mit TAB!</a:t>
            </a:r>
          </a:p>
          <a:p>
            <a:pPr lvl="1"/>
            <a:r>
              <a:rPr lang="de-DE" dirty="0"/>
              <a:t>Zweite Ebene</a:t>
            </a:r>
          </a:p>
        </p:txBody>
      </p:sp>
      <p:sp>
        <p:nvSpPr>
          <p:cNvPr id="15" name="Bildplatzhalter 10">
            <a:extLst>
              <a:ext uri="{FF2B5EF4-FFF2-40B4-BE49-F238E27FC236}">
                <a16:creationId xmlns:a16="http://schemas.microsoft.com/office/drawing/2014/main" id="{FD572EFA-B992-0847-A4A1-71C4136C50DC}"/>
              </a:ext>
            </a:extLst>
          </p:cNvPr>
          <p:cNvSpPr>
            <a:spLocks noGrp="1"/>
          </p:cNvSpPr>
          <p:nvPr>
            <p:ph type="pic" sz="quarter" idx="15" hasCustomPrompt="1"/>
          </p:nvPr>
        </p:nvSpPr>
        <p:spPr>
          <a:xfrm>
            <a:off x="8251615" y="1052512"/>
            <a:ext cx="3420000" cy="1440000"/>
          </a:xfrm>
        </p:spPr>
        <p:txBody>
          <a:bodyPr anchor="ctr" anchorCtr="1"/>
          <a:lstStyle>
            <a:lvl1pPr marL="0" indent="0">
              <a:buNone/>
              <a:defRPr>
                <a:solidFill>
                  <a:srgbClr val="FF0000"/>
                </a:solidFill>
              </a:defRPr>
            </a:lvl1pPr>
          </a:lstStyle>
          <a:p>
            <a:r>
              <a:rPr lang="de-DE" dirty="0"/>
              <a:t>Bild einfügen!</a:t>
            </a:r>
          </a:p>
        </p:txBody>
      </p:sp>
      <p:sp>
        <p:nvSpPr>
          <p:cNvPr id="14" name="Bildplatzhalter 2">
            <a:extLst>
              <a:ext uri="{FF2B5EF4-FFF2-40B4-BE49-F238E27FC236}">
                <a16:creationId xmlns:a16="http://schemas.microsoft.com/office/drawing/2014/main" id="{5DBDB6ED-C184-9A41-A0EF-B502BBD3B617}"/>
              </a:ext>
            </a:extLst>
          </p:cNvPr>
          <p:cNvSpPr>
            <a:spLocks noGrp="1"/>
          </p:cNvSpPr>
          <p:nvPr>
            <p:ph type="pic" sz="quarter" idx="14" hasCustomPrompt="1"/>
          </p:nvPr>
        </p:nvSpPr>
        <p:spPr>
          <a:xfrm>
            <a:off x="4383776" y="1052512"/>
            <a:ext cx="3420000" cy="1440000"/>
          </a:xfrm>
        </p:spPr>
        <p:txBody>
          <a:bodyPr anchor="ctr" anchorCtr="1"/>
          <a:lstStyle>
            <a:lvl1pPr marL="0" indent="0">
              <a:buNone/>
              <a:defRPr>
                <a:solidFill>
                  <a:srgbClr val="FF0000"/>
                </a:solidFill>
              </a:defRPr>
            </a:lvl1pPr>
          </a:lstStyle>
          <a:p>
            <a:r>
              <a:rPr lang="de-DE" dirty="0"/>
              <a:t>Bild einfügen!</a:t>
            </a:r>
          </a:p>
        </p:txBody>
      </p:sp>
      <p:sp>
        <p:nvSpPr>
          <p:cNvPr id="11" name="Bildplatzhalter 1">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15938" y="1052512"/>
            <a:ext cx="3420000" cy="1440000"/>
          </a:xfrm>
        </p:spPr>
        <p:txBody>
          <a:bodyPr anchor="ctr" anchorCtr="1"/>
          <a:lstStyle>
            <a:lvl1pPr marL="0" indent="0">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17" name="Textplatzhalter 2">
            <a:extLst>
              <a:ext uri="{FF2B5EF4-FFF2-40B4-BE49-F238E27FC236}">
                <a16:creationId xmlns:a16="http://schemas.microsoft.com/office/drawing/2014/main" id="{87043782-1BB9-4917-B8DE-BABE328C250B}"/>
              </a:ext>
            </a:extLst>
          </p:cNvPr>
          <p:cNvSpPr>
            <a:spLocks noGrp="1"/>
          </p:cNvSpPr>
          <p:nvPr>
            <p:ph type="body" sz="quarter" idx="28" hasCustomPrompt="1"/>
          </p:nvPr>
        </p:nvSpPr>
        <p:spPr>
          <a:xfrm>
            <a:off x="4383776" y="2780928"/>
            <a:ext cx="342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8" name="Textplatzhalter 2">
            <a:extLst>
              <a:ext uri="{FF2B5EF4-FFF2-40B4-BE49-F238E27FC236}">
                <a16:creationId xmlns:a16="http://schemas.microsoft.com/office/drawing/2014/main" id="{E0717FD4-94CE-465A-A5F4-02270F77D454}"/>
              </a:ext>
            </a:extLst>
          </p:cNvPr>
          <p:cNvSpPr>
            <a:spLocks noGrp="1"/>
          </p:cNvSpPr>
          <p:nvPr>
            <p:ph type="body" sz="quarter" idx="29" hasCustomPrompt="1"/>
          </p:nvPr>
        </p:nvSpPr>
        <p:spPr>
          <a:xfrm>
            <a:off x="515938" y="2780928"/>
            <a:ext cx="342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9" name="Textplatzhalter 4">
            <a:extLst>
              <a:ext uri="{FF2B5EF4-FFF2-40B4-BE49-F238E27FC236}">
                <a16:creationId xmlns:a16="http://schemas.microsoft.com/office/drawing/2014/main" id="{D3CD7B69-0D79-4C33-9112-26A72657BA89}"/>
              </a:ext>
            </a:extLst>
          </p:cNvPr>
          <p:cNvSpPr>
            <a:spLocks noGrp="1"/>
          </p:cNvSpPr>
          <p:nvPr>
            <p:ph type="body" sz="quarter" idx="27" hasCustomPrompt="1"/>
          </p:nvPr>
        </p:nvSpPr>
        <p:spPr>
          <a:xfrm>
            <a:off x="515938" y="2529811"/>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0" name="Textplatzhalter 4">
            <a:extLst>
              <a:ext uri="{FF2B5EF4-FFF2-40B4-BE49-F238E27FC236}">
                <a16:creationId xmlns:a16="http://schemas.microsoft.com/office/drawing/2014/main" id="{DB90C09D-09DF-4CF9-B8B1-789AEF2247F7}"/>
              </a:ext>
            </a:extLst>
          </p:cNvPr>
          <p:cNvSpPr>
            <a:spLocks noGrp="1"/>
          </p:cNvSpPr>
          <p:nvPr>
            <p:ph type="body" sz="quarter" idx="30" hasCustomPrompt="1"/>
          </p:nvPr>
        </p:nvSpPr>
        <p:spPr>
          <a:xfrm>
            <a:off x="4379906" y="2529811"/>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1FDAA150-24E3-4414-83D3-2A7FA5B8A51D}"/>
              </a:ext>
            </a:extLst>
          </p:cNvPr>
          <p:cNvSpPr>
            <a:spLocks noGrp="1"/>
          </p:cNvSpPr>
          <p:nvPr>
            <p:ph type="body" sz="quarter" idx="31" hasCustomPrompt="1"/>
          </p:nvPr>
        </p:nvSpPr>
        <p:spPr>
          <a:xfrm>
            <a:off x="8243874" y="2529811"/>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38780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BILD | 3 Sp. + Text lang / Orang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FFDED6"/>
          </a:solidFill>
        </p:spPr>
        <p:txBody>
          <a:bodyPr/>
          <a:lstStyle/>
          <a:p>
            <a:r>
              <a:rPr lang="de-DE" dirty="0"/>
              <a:t>Folien-Titel</a:t>
            </a:r>
          </a:p>
        </p:txBody>
      </p:sp>
      <p:sp>
        <p:nvSpPr>
          <p:cNvPr id="3" name="Datumsplatzhalter 2">
            <a:extLst>
              <a:ext uri="{FF2B5EF4-FFF2-40B4-BE49-F238E27FC236}">
                <a16:creationId xmlns:a16="http://schemas.microsoft.com/office/drawing/2014/main" id="{0FCEA54C-9C34-48D2-90FF-38EBC8F314B3}"/>
              </a:ext>
            </a:extLst>
          </p:cNvPr>
          <p:cNvSpPr>
            <a:spLocks noGrp="1"/>
          </p:cNvSpPr>
          <p:nvPr>
            <p:ph type="dt" sz="half" idx="23"/>
          </p:nvPr>
        </p:nvSpPr>
        <p:spPr/>
        <p:txBody>
          <a:bodyPr/>
          <a:lstStyle/>
          <a:p>
            <a:r>
              <a:rPr lang="de-DE"/>
              <a:t>November 2020</a:t>
            </a:r>
            <a:endParaRPr lang="de-DE" dirty="0"/>
          </a:p>
        </p:txBody>
      </p:sp>
      <p:sp>
        <p:nvSpPr>
          <p:cNvPr id="9" name="Foliennummernplatzhalter 8">
            <a:extLst>
              <a:ext uri="{FF2B5EF4-FFF2-40B4-BE49-F238E27FC236}">
                <a16:creationId xmlns:a16="http://schemas.microsoft.com/office/drawing/2014/main" id="{E58F1F55-9DE5-4404-875B-9358E6DAC67B}"/>
              </a:ext>
            </a:extLst>
          </p:cNvPr>
          <p:cNvSpPr>
            <a:spLocks noGrp="1"/>
          </p:cNvSpPr>
          <p:nvPr>
            <p:ph type="sldNum" sz="quarter" idx="24"/>
          </p:nvPr>
        </p:nvSpPr>
        <p:spPr/>
        <p:txBody>
          <a:bodyPr/>
          <a:lstStyle/>
          <a:p>
            <a:fld id="{B42D4303-B7FF-7540-9F33-74BBD7018147}" type="slidenum">
              <a:rPr lang="de-DE" smtClean="0"/>
              <a:pPr/>
              <a:t>‹Nr.›</a:t>
            </a:fld>
            <a:endParaRPr lang="de-DE" dirty="0"/>
          </a:p>
        </p:txBody>
      </p:sp>
      <p:sp>
        <p:nvSpPr>
          <p:cNvPr id="12" name="Bildplatzhalter 10">
            <a:extLst>
              <a:ext uri="{FF2B5EF4-FFF2-40B4-BE49-F238E27FC236}">
                <a16:creationId xmlns:a16="http://schemas.microsoft.com/office/drawing/2014/main" id="{0933D769-B7B7-4F22-B6DE-9A3D7416F264}"/>
              </a:ext>
            </a:extLst>
          </p:cNvPr>
          <p:cNvSpPr>
            <a:spLocks noGrp="1"/>
          </p:cNvSpPr>
          <p:nvPr>
            <p:ph type="pic" sz="quarter" idx="13" hasCustomPrompt="1"/>
          </p:nvPr>
        </p:nvSpPr>
        <p:spPr>
          <a:xfrm>
            <a:off x="515938" y="1052512"/>
            <a:ext cx="3420000" cy="1440000"/>
          </a:xfrm>
        </p:spPr>
        <p:txBody>
          <a:bodyPr anchor="ctr" anchorCtr="1"/>
          <a:lstStyle>
            <a:lvl1pPr marL="0" indent="0">
              <a:buNone/>
              <a:defRPr>
                <a:solidFill>
                  <a:srgbClr val="FF0000"/>
                </a:solidFill>
              </a:defRPr>
            </a:lvl1pPr>
          </a:lstStyle>
          <a:p>
            <a:r>
              <a:rPr lang="de-DE" dirty="0"/>
              <a:t>Bild einfügen!</a:t>
            </a:r>
          </a:p>
        </p:txBody>
      </p:sp>
      <p:sp>
        <p:nvSpPr>
          <p:cNvPr id="13" name="Bildplatzhalter 10">
            <a:extLst>
              <a:ext uri="{FF2B5EF4-FFF2-40B4-BE49-F238E27FC236}">
                <a16:creationId xmlns:a16="http://schemas.microsoft.com/office/drawing/2014/main" id="{98A07EB3-401E-43D8-8EB8-69C030A82A9B}"/>
              </a:ext>
            </a:extLst>
          </p:cNvPr>
          <p:cNvSpPr>
            <a:spLocks noGrp="1"/>
          </p:cNvSpPr>
          <p:nvPr>
            <p:ph type="pic" sz="quarter" idx="14" hasCustomPrompt="1"/>
          </p:nvPr>
        </p:nvSpPr>
        <p:spPr>
          <a:xfrm>
            <a:off x="4383776" y="1052512"/>
            <a:ext cx="3420000" cy="1440000"/>
          </a:xfrm>
        </p:spPr>
        <p:txBody>
          <a:bodyPr anchor="ctr" anchorCtr="1"/>
          <a:lstStyle>
            <a:lvl1pPr marL="0" indent="0">
              <a:buNone/>
              <a:defRPr>
                <a:solidFill>
                  <a:srgbClr val="FF0000"/>
                </a:solidFill>
              </a:defRPr>
            </a:lvl1pPr>
          </a:lstStyle>
          <a:p>
            <a:r>
              <a:rPr lang="de-DE" dirty="0"/>
              <a:t>Bild einfügen!</a:t>
            </a:r>
          </a:p>
        </p:txBody>
      </p:sp>
      <p:sp>
        <p:nvSpPr>
          <p:cNvPr id="16" name="Bildplatzhalter 10">
            <a:extLst>
              <a:ext uri="{FF2B5EF4-FFF2-40B4-BE49-F238E27FC236}">
                <a16:creationId xmlns:a16="http://schemas.microsoft.com/office/drawing/2014/main" id="{3EF9DE3E-6651-4D66-A7CD-A312A2B2D154}"/>
              </a:ext>
            </a:extLst>
          </p:cNvPr>
          <p:cNvSpPr>
            <a:spLocks noGrp="1"/>
          </p:cNvSpPr>
          <p:nvPr>
            <p:ph type="pic" sz="quarter" idx="15" hasCustomPrompt="1"/>
          </p:nvPr>
        </p:nvSpPr>
        <p:spPr>
          <a:xfrm>
            <a:off x="8251615" y="1052512"/>
            <a:ext cx="3420000" cy="1440000"/>
          </a:xfrm>
        </p:spPr>
        <p:txBody>
          <a:bodyPr anchor="ctr" anchorCtr="1"/>
          <a:lstStyle>
            <a:lvl1pPr marL="0" indent="0">
              <a:buNone/>
              <a:defRPr>
                <a:solidFill>
                  <a:srgbClr val="FF0000"/>
                </a:solidFill>
              </a:defRPr>
            </a:lvl1pPr>
          </a:lstStyle>
          <a:p>
            <a:r>
              <a:rPr lang="de-DE" dirty="0"/>
              <a:t>Bild einfügen!</a:t>
            </a:r>
          </a:p>
        </p:txBody>
      </p:sp>
      <p:sp>
        <p:nvSpPr>
          <p:cNvPr id="11" name="Textplatzhalter 2">
            <a:extLst>
              <a:ext uri="{FF2B5EF4-FFF2-40B4-BE49-F238E27FC236}">
                <a16:creationId xmlns:a16="http://schemas.microsoft.com/office/drawing/2014/main" id="{F573BA4E-30B3-42A1-B6AF-6E0A9C9FCE2F}"/>
              </a:ext>
            </a:extLst>
          </p:cNvPr>
          <p:cNvSpPr>
            <a:spLocks noGrp="1"/>
          </p:cNvSpPr>
          <p:nvPr>
            <p:ph type="body" sz="quarter" idx="28" hasCustomPrompt="1"/>
          </p:nvPr>
        </p:nvSpPr>
        <p:spPr>
          <a:xfrm>
            <a:off x="4383776" y="2780928"/>
            <a:ext cx="342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5" name="Textplatzhalter 4">
            <a:extLst>
              <a:ext uri="{FF2B5EF4-FFF2-40B4-BE49-F238E27FC236}">
                <a16:creationId xmlns:a16="http://schemas.microsoft.com/office/drawing/2014/main" id="{BD410453-D877-4FBE-9FC0-42CC86072189}"/>
              </a:ext>
            </a:extLst>
          </p:cNvPr>
          <p:cNvSpPr>
            <a:spLocks noGrp="1"/>
          </p:cNvSpPr>
          <p:nvPr>
            <p:ph type="body" sz="quarter" idx="22" hasCustomPrompt="1"/>
          </p:nvPr>
        </p:nvSpPr>
        <p:spPr>
          <a:xfrm>
            <a:off x="8251615" y="2780928"/>
            <a:ext cx="3420000" cy="3132000"/>
          </a:xfrm>
        </p:spPr>
        <p:txBody>
          <a:bodyPr/>
          <a:lstStyle>
            <a:lvl1pPr>
              <a:buClr>
                <a:srgbClr val="FF5C33"/>
              </a:buClr>
              <a:defRPr b="1"/>
            </a:lvl1pPr>
            <a:lvl2pPr>
              <a:buClr>
                <a:srgbClr val="FFDED6"/>
              </a:buClr>
              <a:defRPr/>
            </a:lvl2pPr>
            <a:lvl3pPr>
              <a:buClr>
                <a:srgbClr val="FFDED6"/>
              </a:buClr>
              <a:defRPr/>
            </a:lvl3pPr>
          </a:lstStyle>
          <a:p>
            <a:pPr lvl="0"/>
            <a:r>
              <a:rPr lang="de-DE" dirty="0"/>
              <a:t>Bild-Text | zweite Ebene ggf. mit TAB!</a:t>
            </a:r>
          </a:p>
          <a:p>
            <a:pPr lvl="1"/>
            <a:r>
              <a:rPr lang="de-DE" dirty="0"/>
              <a:t>Zweite Ebene</a:t>
            </a:r>
          </a:p>
        </p:txBody>
      </p:sp>
      <p:sp>
        <p:nvSpPr>
          <p:cNvPr id="18" name="Textplatzhalter 2">
            <a:extLst>
              <a:ext uri="{FF2B5EF4-FFF2-40B4-BE49-F238E27FC236}">
                <a16:creationId xmlns:a16="http://schemas.microsoft.com/office/drawing/2014/main" id="{D6264964-475B-493D-88C0-C4BA541B3252}"/>
              </a:ext>
            </a:extLst>
          </p:cNvPr>
          <p:cNvSpPr>
            <a:spLocks noGrp="1"/>
          </p:cNvSpPr>
          <p:nvPr>
            <p:ph type="body" sz="quarter" idx="29" hasCustomPrompt="1"/>
          </p:nvPr>
        </p:nvSpPr>
        <p:spPr>
          <a:xfrm>
            <a:off x="515938" y="2780928"/>
            <a:ext cx="342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0" name="Textplatzhalter 4">
            <a:extLst>
              <a:ext uri="{FF2B5EF4-FFF2-40B4-BE49-F238E27FC236}">
                <a16:creationId xmlns:a16="http://schemas.microsoft.com/office/drawing/2014/main" id="{BBB6FC36-0F47-4B34-8D4F-43A5B8F72265}"/>
              </a:ext>
            </a:extLst>
          </p:cNvPr>
          <p:cNvSpPr>
            <a:spLocks noGrp="1"/>
          </p:cNvSpPr>
          <p:nvPr>
            <p:ph type="body" sz="quarter" idx="27" hasCustomPrompt="1"/>
          </p:nvPr>
        </p:nvSpPr>
        <p:spPr>
          <a:xfrm>
            <a:off x="515938" y="2529811"/>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E82CC418-D3E7-4B88-8B08-58C8C0AB6337}"/>
              </a:ext>
            </a:extLst>
          </p:cNvPr>
          <p:cNvSpPr>
            <a:spLocks noGrp="1"/>
          </p:cNvSpPr>
          <p:nvPr>
            <p:ph type="body" sz="quarter" idx="30" hasCustomPrompt="1"/>
          </p:nvPr>
        </p:nvSpPr>
        <p:spPr>
          <a:xfrm>
            <a:off x="4379906" y="2529811"/>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2" name="Textplatzhalter 4">
            <a:extLst>
              <a:ext uri="{FF2B5EF4-FFF2-40B4-BE49-F238E27FC236}">
                <a16:creationId xmlns:a16="http://schemas.microsoft.com/office/drawing/2014/main" id="{05EBF035-4F2B-4E06-A61E-3123ED2BE2FA}"/>
              </a:ext>
            </a:extLst>
          </p:cNvPr>
          <p:cNvSpPr>
            <a:spLocks noGrp="1"/>
          </p:cNvSpPr>
          <p:nvPr>
            <p:ph type="body" sz="quarter" idx="31" hasCustomPrompt="1"/>
          </p:nvPr>
        </p:nvSpPr>
        <p:spPr>
          <a:xfrm>
            <a:off x="8243874" y="2529811"/>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131702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ILD | 3 Sp. + Text kurz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 name="Datumsplatzhalter 2">
            <a:extLst>
              <a:ext uri="{FF2B5EF4-FFF2-40B4-BE49-F238E27FC236}">
                <a16:creationId xmlns:a16="http://schemas.microsoft.com/office/drawing/2014/main" id="{3A2F30B8-87AE-4293-80FC-B59FC7BE01C6}"/>
              </a:ext>
            </a:extLst>
          </p:cNvPr>
          <p:cNvSpPr>
            <a:spLocks noGrp="1"/>
          </p:cNvSpPr>
          <p:nvPr>
            <p:ph type="dt" sz="half" idx="23"/>
          </p:nvPr>
        </p:nvSpPr>
        <p:spPr/>
        <p:txBody>
          <a:bodyPr/>
          <a:lstStyle/>
          <a:p>
            <a:r>
              <a:rPr lang="de-DE"/>
              <a:t>November 2020</a:t>
            </a:r>
            <a:endParaRPr lang="de-DE" dirty="0"/>
          </a:p>
        </p:txBody>
      </p:sp>
      <p:sp>
        <p:nvSpPr>
          <p:cNvPr id="9" name="Foliennummernplatzhalter 8">
            <a:extLst>
              <a:ext uri="{FF2B5EF4-FFF2-40B4-BE49-F238E27FC236}">
                <a16:creationId xmlns:a16="http://schemas.microsoft.com/office/drawing/2014/main" id="{EB6040C1-72E9-470E-8114-5420F54E1DDB}"/>
              </a:ext>
            </a:extLst>
          </p:cNvPr>
          <p:cNvSpPr>
            <a:spLocks noGrp="1"/>
          </p:cNvSpPr>
          <p:nvPr>
            <p:ph type="sldNum" sz="quarter" idx="24"/>
          </p:nvPr>
        </p:nvSpPr>
        <p:spPr/>
        <p:txBody>
          <a:bodyPr/>
          <a:lstStyle/>
          <a:p>
            <a:fld id="{B42D4303-B7FF-7540-9F33-74BBD7018147}" type="slidenum">
              <a:rPr lang="de-DE" smtClean="0"/>
              <a:pPr/>
              <a:t>‹Nr.›</a:t>
            </a:fld>
            <a:endParaRPr lang="de-DE" dirty="0"/>
          </a:p>
        </p:txBody>
      </p:sp>
      <p:sp>
        <p:nvSpPr>
          <p:cNvPr id="12" name="Bildplatzhalter 10">
            <a:extLst>
              <a:ext uri="{FF2B5EF4-FFF2-40B4-BE49-F238E27FC236}">
                <a16:creationId xmlns:a16="http://schemas.microsoft.com/office/drawing/2014/main" id="{C9AD8E97-6F89-41BF-AC4F-1BD3E764815B}"/>
              </a:ext>
            </a:extLst>
          </p:cNvPr>
          <p:cNvSpPr>
            <a:spLocks noGrp="1"/>
          </p:cNvSpPr>
          <p:nvPr>
            <p:ph type="pic" sz="quarter" idx="13" hasCustomPrompt="1"/>
          </p:nvPr>
        </p:nvSpPr>
        <p:spPr>
          <a:xfrm>
            <a:off x="522075"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3" name="Bildplatzhalter 10">
            <a:extLst>
              <a:ext uri="{FF2B5EF4-FFF2-40B4-BE49-F238E27FC236}">
                <a16:creationId xmlns:a16="http://schemas.microsoft.com/office/drawing/2014/main" id="{610967AB-8B6D-46C9-AD06-09F549301AB2}"/>
              </a:ext>
            </a:extLst>
          </p:cNvPr>
          <p:cNvSpPr>
            <a:spLocks noGrp="1"/>
          </p:cNvSpPr>
          <p:nvPr>
            <p:ph type="pic" sz="quarter" idx="14" hasCustomPrompt="1"/>
          </p:nvPr>
        </p:nvSpPr>
        <p:spPr>
          <a:xfrm>
            <a:off x="4389913"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4" name="Bildplatzhalter 10">
            <a:extLst>
              <a:ext uri="{FF2B5EF4-FFF2-40B4-BE49-F238E27FC236}">
                <a16:creationId xmlns:a16="http://schemas.microsoft.com/office/drawing/2014/main" id="{5484B038-1E5E-4B82-8C8E-8C0936DC7AFD}"/>
              </a:ext>
            </a:extLst>
          </p:cNvPr>
          <p:cNvSpPr>
            <a:spLocks noGrp="1"/>
          </p:cNvSpPr>
          <p:nvPr>
            <p:ph type="pic" sz="quarter" idx="15" hasCustomPrompt="1"/>
          </p:nvPr>
        </p:nvSpPr>
        <p:spPr>
          <a:xfrm>
            <a:off x="8257752"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1" name="Textplatzhalter 2">
            <a:extLst>
              <a:ext uri="{FF2B5EF4-FFF2-40B4-BE49-F238E27FC236}">
                <a16:creationId xmlns:a16="http://schemas.microsoft.com/office/drawing/2014/main" id="{017DA396-20DD-4090-8977-BCB38E5C3E4C}"/>
              </a:ext>
            </a:extLst>
          </p:cNvPr>
          <p:cNvSpPr>
            <a:spLocks noGrp="1"/>
          </p:cNvSpPr>
          <p:nvPr>
            <p:ph type="body" sz="quarter" idx="28" hasCustomPrompt="1"/>
          </p:nvPr>
        </p:nvSpPr>
        <p:spPr>
          <a:xfrm>
            <a:off x="4383776" y="5005556"/>
            <a:ext cx="3420000" cy="90002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9" name="Textplatzhalter 4">
            <a:extLst>
              <a:ext uri="{FF2B5EF4-FFF2-40B4-BE49-F238E27FC236}">
                <a16:creationId xmlns:a16="http://schemas.microsoft.com/office/drawing/2014/main" id="{EAF94F63-5958-46D4-9537-70AA07A6EB73}"/>
              </a:ext>
            </a:extLst>
          </p:cNvPr>
          <p:cNvSpPr>
            <a:spLocks noGrp="1"/>
          </p:cNvSpPr>
          <p:nvPr>
            <p:ph type="body" sz="quarter" idx="29" hasCustomPrompt="1"/>
          </p:nvPr>
        </p:nvSpPr>
        <p:spPr>
          <a:xfrm>
            <a:off x="8257752" y="5005576"/>
            <a:ext cx="3420000" cy="900000"/>
          </a:xfrm>
        </p:spPr>
        <p:txBody>
          <a:bodyPr/>
          <a:lstStyle>
            <a:lvl1pPr>
              <a:defRPr b="1"/>
            </a:lvl1pPr>
            <a:lvl2pPr>
              <a:defRPr/>
            </a:lvl2pPr>
          </a:lstStyle>
          <a:p>
            <a:pPr lvl="0"/>
            <a:r>
              <a:rPr lang="de-DE" dirty="0"/>
              <a:t>Bild-Text | zweite Ebene ggf. mit TAB!</a:t>
            </a:r>
          </a:p>
          <a:p>
            <a:pPr lvl="1"/>
            <a:r>
              <a:rPr lang="de-DE" dirty="0"/>
              <a:t>Zweite Ebene</a:t>
            </a:r>
          </a:p>
        </p:txBody>
      </p:sp>
      <p:sp>
        <p:nvSpPr>
          <p:cNvPr id="15" name="Textplatzhalter 2">
            <a:extLst>
              <a:ext uri="{FF2B5EF4-FFF2-40B4-BE49-F238E27FC236}">
                <a16:creationId xmlns:a16="http://schemas.microsoft.com/office/drawing/2014/main" id="{82C87447-71F5-4090-B2D3-DB14F0D5386A}"/>
              </a:ext>
            </a:extLst>
          </p:cNvPr>
          <p:cNvSpPr>
            <a:spLocks noGrp="1"/>
          </p:cNvSpPr>
          <p:nvPr>
            <p:ph type="body" sz="quarter" idx="30" hasCustomPrompt="1"/>
          </p:nvPr>
        </p:nvSpPr>
        <p:spPr>
          <a:xfrm>
            <a:off x="515938" y="5005556"/>
            <a:ext cx="3420000" cy="90002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0" name="Textplatzhalter 4">
            <a:extLst>
              <a:ext uri="{FF2B5EF4-FFF2-40B4-BE49-F238E27FC236}">
                <a16:creationId xmlns:a16="http://schemas.microsoft.com/office/drawing/2014/main" id="{CAD92D29-8ACF-47D3-830D-2B332349F04E}"/>
              </a:ext>
            </a:extLst>
          </p:cNvPr>
          <p:cNvSpPr>
            <a:spLocks noGrp="1"/>
          </p:cNvSpPr>
          <p:nvPr>
            <p:ph type="body" sz="quarter" idx="27" hasCustomPrompt="1"/>
          </p:nvPr>
        </p:nvSpPr>
        <p:spPr>
          <a:xfrm>
            <a:off x="522075"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550E47B5-3F90-41DB-BA2F-E7EB79AE55DB}"/>
              </a:ext>
            </a:extLst>
          </p:cNvPr>
          <p:cNvSpPr>
            <a:spLocks noGrp="1"/>
          </p:cNvSpPr>
          <p:nvPr>
            <p:ph type="body" sz="quarter" idx="31" hasCustomPrompt="1"/>
          </p:nvPr>
        </p:nvSpPr>
        <p:spPr>
          <a:xfrm>
            <a:off x="4386043"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2" name="Textplatzhalter 4">
            <a:extLst>
              <a:ext uri="{FF2B5EF4-FFF2-40B4-BE49-F238E27FC236}">
                <a16:creationId xmlns:a16="http://schemas.microsoft.com/office/drawing/2014/main" id="{34B707C0-477F-41D6-80C9-DAD75C0DE20C}"/>
              </a:ext>
            </a:extLst>
          </p:cNvPr>
          <p:cNvSpPr>
            <a:spLocks noGrp="1"/>
          </p:cNvSpPr>
          <p:nvPr>
            <p:ph type="body" sz="quarter" idx="32" hasCustomPrompt="1"/>
          </p:nvPr>
        </p:nvSpPr>
        <p:spPr>
          <a:xfrm>
            <a:off x="8250011"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124173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ILD | 3 Sp. + Text kurz / San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F2EAD4"/>
          </a:solidFill>
        </p:spPr>
        <p:txBody>
          <a:bodyPr/>
          <a:lstStyle/>
          <a:p>
            <a:r>
              <a:rPr lang="de-DE" dirty="0"/>
              <a:t>Folien-Titel</a:t>
            </a:r>
          </a:p>
        </p:txBody>
      </p:sp>
      <p:sp>
        <p:nvSpPr>
          <p:cNvPr id="3" name="Datumsplatzhalter 2">
            <a:extLst>
              <a:ext uri="{FF2B5EF4-FFF2-40B4-BE49-F238E27FC236}">
                <a16:creationId xmlns:a16="http://schemas.microsoft.com/office/drawing/2014/main" id="{3A2F30B8-87AE-4293-80FC-B59FC7BE01C6}"/>
              </a:ext>
            </a:extLst>
          </p:cNvPr>
          <p:cNvSpPr>
            <a:spLocks noGrp="1"/>
          </p:cNvSpPr>
          <p:nvPr>
            <p:ph type="dt" sz="half" idx="23"/>
          </p:nvPr>
        </p:nvSpPr>
        <p:spPr/>
        <p:txBody>
          <a:bodyPr/>
          <a:lstStyle/>
          <a:p>
            <a:r>
              <a:rPr lang="de-DE"/>
              <a:t>November 2020</a:t>
            </a:r>
            <a:endParaRPr lang="de-DE" dirty="0"/>
          </a:p>
        </p:txBody>
      </p:sp>
      <p:sp>
        <p:nvSpPr>
          <p:cNvPr id="9" name="Foliennummernplatzhalter 8">
            <a:extLst>
              <a:ext uri="{FF2B5EF4-FFF2-40B4-BE49-F238E27FC236}">
                <a16:creationId xmlns:a16="http://schemas.microsoft.com/office/drawing/2014/main" id="{EB6040C1-72E9-470E-8114-5420F54E1DDB}"/>
              </a:ext>
            </a:extLst>
          </p:cNvPr>
          <p:cNvSpPr>
            <a:spLocks noGrp="1"/>
          </p:cNvSpPr>
          <p:nvPr>
            <p:ph type="sldNum" sz="quarter" idx="24"/>
          </p:nvPr>
        </p:nvSpPr>
        <p:spPr/>
        <p:txBody>
          <a:bodyPr/>
          <a:lstStyle/>
          <a:p>
            <a:fld id="{B42D4303-B7FF-7540-9F33-74BBD7018147}" type="slidenum">
              <a:rPr lang="de-DE" smtClean="0"/>
              <a:pPr/>
              <a:t>‹Nr.›</a:t>
            </a:fld>
            <a:endParaRPr lang="de-DE" dirty="0"/>
          </a:p>
        </p:txBody>
      </p:sp>
      <p:sp>
        <p:nvSpPr>
          <p:cNvPr id="12" name="Bildplatzhalter 10">
            <a:extLst>
              <a:ext uri="{FF2B5EF4-FFF2-40B4-BE49-F238E27FC236}">
                <a16:creationId xmlns:a16="http://schemas.microsoft.com/office/drawing/2014/main" id="{C9AD8E97-6F89-41BF-AC4F-1BD3E764815B}"/>
              </a:ext>
            </a:extLst>
          </p:cNvPr>
          <p:cNvSpPr>
            <a:spLocks noGrp="1"/>
          </p:cNvSpPr>
          <p:nvPr>
            <p:ph type="pic" sz="quarter" idx="13" hasCustomPrompt="1"/>
          </p:nvPr>
        </p:nvSpPr>
        <p:spPr>
          <a:xfrm>
            <a:off x="522075"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3" name="Bildplatzhalter 10">
            <a:extLst>
              <a:ext uri="{FF2B5EF4-FFF2-40B4-BE49-F238E27FC236}">
                <a16:creationId xmlns:a16="http://schemas.microsoft.com/office/drawing/2014/main" id="{610967AB-8B6D-46C9-AD06-09F549301AB2}"/>
              </a:ext>
            </a:extLst>
          </p:cNvPr>
          <p:cNvSpPr>
            <a:spLocks noGrp="1"/>
          </p:cNvSpPr>
          <p:nvPr>
            <p:ph type="pic" sz="quarter" idx="14" hasCustomPrompt="1"/>
          </p:nvPr>
        </p:nvSpPr>
        <p:spPr>
          <a:xfrm>
            <a:off x="4389913"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4" name="Bildplatzhalter 10">
            <a:extLst>
              <a:ext uri="{FF2B5EF4-FFF2-40B4-BE49-F238E27FC236}">
                <a16:creationId xmlns:a16="http://schemas.microsoft.com/office/drawing/2014/main" id="{5484B038-1E5E-4B82-8C8E-8C0936DC7AFD}"/>
              </a:ext>
            </a:extLst>
          </p:cNvPr>
          <p:cNvSpPr>
            <a:spLocks noGrp="1"/>
          </p:cNvSpPr>
          <p:nvPr>
            <p:ph type="pic" sz="quarter" idx="15" hasCustomPrompt="1"/>
          </p:nvPr>
        </p:nvSpPr>
        <p:spPr>
          <a:xfrm>
            <a:off x="8257752"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7" name="Textplatzhalter 4">
            <a:extLst>
              <a:ext uri="{FF2B5EF4-FFF2-40B4-BE49-F238E27FC236}">
                <a16:creationId xmlns:a16="http://schemas.microsoft.com/office/drawing/2014/main" id="{8CEA7F50-E6CC-4964-9299-AF6A8BDC2DDD}"/>
              </a:ext>
            </a:extLst>
          </p:cNvPr>
          <p:cNvSpPr>
            <a:spLocks noGrp="1"/>
          </p:cNvSpPr>
          <p:nvPr>
            <p:ph type="body" sz="quarter" idx="22" hasCustomPrompt="1"/>
          </p:nvPr>
        </p:nvSpPr>
        <p:spPr>
          <a:xfrm>
            <a:off x="8257752" y="5005556"/>
            <a:ext cx="3420000" cy="900020"/>
          </a:xfrm>
        </p:spPr>
        <p:txBody>
          <a:bodyPr/>
          <a:lstStyle>
            <a:lvl1pPr>
              <a:buClr>
                <a:srgbClr val="BE9528"/>
              </a:buClr>
              <a:defRPr b="1"/>
            </a:lvl1pPr>
            <a:lvl2pPr>
              <a:buClr>
                <a:srgbClr val="F2EAD4"/>
              </a:buClr>
              <a:defRPr/>
            </a:lvl2pPr>
          </a:lstStyle>
          <a:p>
            <a:pPr lvl="0"/>
            <a:r>
              <a:rPr lang="de-DE" dirty="0"/>
              <a:t>Bild-Text | zweite Ebene ggf. mit TAB!</a:t>
            </a:r>
          </a:p>
          <a:p>
            <a:pPr lvl="1"/>
            <a:r>
              <a:rPr lang="de-DE" dirty="0"/>
              <a:t>Zweite Ebene</a:t>
            </a:r>
          </a:p>
        </p:txBody>
      </p:sp>
      <p:sp>
        <p:nvSpPr>
          <p:cNvPr id="15" name="Textplatzhalter 2">
            <a:extLst>
              <a:ext uri="{FF2B5EF4-FFF2-40B4-BE49-F238E27FC236}">
                <a16:creationId xmlns:a16="http://schemas.microsoft.com/office/drawing/2014/main" id="{F6F0A52C-5656-4E11-96BC-A2DF874022E9}"/>
              </a:ext>
            </a:extLst>
          </p:cNvPr>
          <p:cNvSpPr>
            <a:spLocks noGrp="1"/>
          </p:cNvSpPr>
          <p:nvPr>
            <p:ph type="body" sz="quarter" idx="28" hasCustomPrompt="1"/>
          </p:nvPr>
        </p:nvSpPr>
        <p:spPr>
          <a:xfrm>
            <a:off x="4383776" y="5005556"/>
            <a:ext cx="3420000" cy="90002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6" name="Textplatzhalter 2">
            <a:extLst>
              <a:ext uri="{FF2B5EF4-FFF2-40B4-BE49-F238E27FC236}">
                <a16:creationId xmlns:a16="http://schemas.microsoft.com/office/drawing/2014/main" id="{C8400D85-E112-4DB9-8CE9-50B791549EEB}"/>
              </a:ext>
            </a:extLst>
          </p:cNvPr>
          <p:cNvSpPr>
            <a:spLocks noGrp="1"/>
          </p:cNvSpPr>
          <p:nvPr>
            <p:ph type="body" sz="quarter" idx="30" hasCustomPrompt="1"/>
          </p:nvPr>
        </p:nvSpPr>
        <p:spPr>
          <a:xfrm>
            <a:off x="515938" y="5005556"/>
            <a:ext cx="3420000" cy="90002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0" name="Textplatzhalter 4">
            <a:extLst>
              <a:ext uri="{FF2B5EF4-FFF2-40B4-BE49-F238E27FC236}">
                <a16:creationId xmlns:a16="http://schemas.microsoft.com/office/drawing/2014/main" id="{3E8A131C-D35F-469C-BE13-DB1A6BF9BB62}"/>
              </a:ext>
            </a:extLst>
          </p:cNvPr>
          <p:cNvSpPr>
            <a:spLocks noGrp="1"/>
          </p:cNvSpPr>
          <p:nvPr>
            <p:ph type="body" sz="quarter" idx="27" hasCustomPrompt="1"/>
          </p:nvPr>
        </p:nvSpPr>
        <p:spPr>
          <a:xfrm>
            <a:off x="522075"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BED5258D-213A-44EA-B601-04C89B7C279A}"/>
              </a:ext>
            </a:extLst>
          </p:cNvPr>
          <p:cNvSpPr>
            <a:spLocks noGrp="1"/>
          </p:cNvSpPr>
          <p:nvPr>
            <p:ph type="body" sz="quarter" idx="31" hasCustomPrompt="1"/>
          </p:nvPr>
        </p:nvSpPr>
        <p:spPr>
          <a:xfrm>
            <a:off x="4386043"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2" name="Textplatzhalter 4">
            <a:extLst>
              <a:ext uri="{FF2B5EF4-FFF2-40B4-BE49-F238E27FC236}">
                <a16:creationId xmlns:a16="http://schemas.microsoft.com/office/drawing/2014/main" id="{16C98BAF-7D50-4457-994F-4192058319B1}"/>
              </a:ext>
            </a:extLst>
          </p:cNvPr>
          <p:cNvSpPr>
            <a:spLocks noGrp="1"/>
          </p:cNvSpPr>
          <p:nvPr>
            <p:ph type="body" sz="quarter" idx="32" hasCustomPrompt="1"/>
          </p:nvPr>
        </p:nvSpPr>
        <p:spPr>
          <a:xfrm>
            <a:off x="8250011"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372244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BILD | 4 Sp. + Text lang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 name="Datumsplatzhalter 2">
            <a:extLst>
              <a:ext uri="{FF2B5EF4-FFF2-40B4-BE49-F238E27FC236}">
                <a16:creationId xmlns:a16="http://schemas.microsoft.com/office/drawing/2014/main" id="{82AB1546-83CF-42B3-B2A4-0F1C3EDEC608}"/>
              </a:ext>
            </a:extLst>
          </p:cNvPr>
          <p:cNvSpPr>
            <a:spLocks noGrp="1"/>
          </p:cNvSpPr>
          <p:nvPr>
            <p:ph type="dt" sz="half" idx="26"/>
          </p:nvPr>
        </p:nvSpPr>
        <p:spPr/>
        <p:txBody>
          <a:bodyPr/>
          <a:lstStyle/>
          <a:p>
            <a:r>
              <a:rPr lang="de-DE"/>
              <a:t>November 2020</a:t>
            </a:r>
            <a:endParaRPr lang="de-DE" dirty="0"/>
          </a:p>
        </p:txBody>
      </p:sp>
      <p:sp>
        <p:nvSpPr>
          <p:cNvPr id="9" name="Foliennummernplatzhalter 8">
            <a:extLst>
              <a:ext uri="{FF2B5EF4-FFF2-40B4-BE49-F238E27FC236}">
                <a16:creationId xmlns:a16="http://schemas.microsoft.com/office/drawing/2014/main" id="{011A3BA7-745A-4E9C-AB9D-97765A857F5E}"/>
              </a:ext>
            </a:extLst>
          </p:cNvPr>
          <p:cNvSpPr>
            <a:spLocks noGrp="1"/>
          </p:cNvSpPr>
          <p:nvPr>
            <p:ph type="sldNum" sz="quarter" idx="27"/>
          </p:nvPr>
        </p:nvSpPr>
        <p:spPr/>
        <p:txBody>
          <a:bodyPr/>
          <a:lstStyle/>
          <a:p>
            <a:fld id="{B42D4303-B7FF-7540-9F33-74BBD7018147}" type="slidenum">
              <a:rPr lang="de-DE" smtClean="0"/>
              <a:pPr/>
              <a:t>‹Nr.›</a:t>
            </a:fld>
            <a:endParaRPr lang="de-DE" dirty="0"/>
          </a:p>
        </p:txBody>
      </p:sp>
      <p:sp>
        <p:nvSpPr>
          <p:cNvPr id="13" name="Bildplatzhalter 10">
            <a:extLst>
              <a:ext uri="{FF2B5EF4-FFF2-40B4-BE49-F238E27FC236}">
                <a16:creationId xmlns:a16="http://schemas.microsoft.com/office/drawing/2014/main" id="{16051659-FA16-456B-AE54-CCFB396BD430}"/>
              </a:ext>
            </a:extLst>
          </p:cNvPr>
          <p:cNvSpPr>
            <a:spLocks noGrp="1"/>
          </p:cNvSpPr>
          <p:nvPr>
            <p:ph type="pic" sz="quarter" idx="13" hasCustomPrompt="1"/>
          </p:nvPr>
        </p:nvSpPr>
        <p:spPr>
          <a:xfrm>
            <a:off x="515938"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14" name="Bildplatzhalter 10">
            <a:extLst>
              <a:ext uri="{FF2B5EF4-FFF2-40B4-BE49-F238E27FC236}">
                <a16:creationId xmlns:a16="http://schemas.microsoft.com/office/drawing/2014/main" id="{59A50AB3-43B3-46AD-83E9-8B7433883FBE}"/>
              </a:ext>
            </a:extLst>
          </p:cNvPr>
          <p:cNvSpPr>
            <a:spLocks noGrp="1"/>
          </p:cNvSpPr>
          <p:nvPr>
            <p:ph type="pic" sz="quarter" idx="14" hasCustomPrompt="1"/>
          </p:nvPr>
        </p:nvSpPr>
        <p:spPr>
          <a:xfrm>
            <a:off x="3336378"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16" name="Bildplatzhalter 10">
            <a:extLst>
              <a:ext uri="{FF2B5EF4-FFF2-40B4-BE49-F238E27FC236}">
                <a16:creationId xmlns:a16="http://schemas.microsoft.com/office/drawing/2014/main" id="{87C10802-50B5-4ED3-84B9-2F66CC2B99CD}"/>
              </a:ext>
            </a:extLst>
          </p:cNvPr>
          <p:cNvSpPr>
            <a:spLocks noGrp="1"/>
          </p:cNvSpPr>
          <p:nvPr>
            <p:ph type="pic" sz="quarter" idx="15" hasCustomPrompt="1"/>
          </p:nvPr>
        </p:nvSpPr>
        <p:spPr>
          <a:xfrm>
            <a:off x="8976064"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24" name="Textplatzhalter 4">
            <a:extLst>
              <a:ext uri="{FF2B5EF4-FFF2-40B4-BE49-F238E27FC236}">
                <a16:creationId xmlns:a16="http://schemas.microsoft.com/office/drawing/2014/main" id="{2DCADE05-F9C0-41A0-865B-9D0457984061}"/>
              </a:ext>
            </a:extLst>
          </p:cNvPr>
          <p:cNvSpPr>
            <a:spLocks noGrp="1"/>
          </p:cNvSpPr>
          <p:nvPr>
            <p:ph type="body" sz="quarter" idx="22" hasCustomPrompt="1"/>
          </p:nvPr>
        </p:nvSpPr>
        <p:spPr>
          <a:xfrm>
            <a:off x="8976064" y="2780928"/>
            <a:ext cx="2700000" cy="3132000"/>
          </a:xfrm>
        </p:spPr>
        <p:txBody>
          <a:bodyPr/>
          <a:lstStyle>
            <a:lvl1pPr>
              <a:defRPr b="1"/>
            </a:lvl1pPr>
            <a:lvl2pPr>
              <a:defRPr/>
            </a:lvl2pPr>
          </a:lstStyle>
          <a:p>
            <a:pPr lvl="0"/>
            <a:r>
              <a:rPr lang="de-DE" dirty="0"/>
              <a:t>Bild-Text | zweite Ebene ggf. mit TAB!</a:t>
            </a:r>
          </a:p>
          <a:p>
            <a:pPr lvl="1"/>
            <a:r>
              <a:rPr lang="de-DE" dirty="0"/>
              <a:t>Zweite Ebene</a:t>
            </a:r>
          </a:p>
        </p:txBody>
      </p:sp>
      <p:sp>
        <p:nvSpPr>
          <p:cNvPr id="25" name="Bildplatzhalter 10">
            <a:extLst>
              <a:ext uri="{FF2B5EF4-FFF2-40B4-BE49-F238E27FC236}">
                <a16:creationId xmlns:a16="http://schemas.microsoft.com/office/drawing/2014/main" id="{72B25692-A07E-4EB3-AD6D-F9D560238F45}"/>
              </a:ext>
            </a:extLst>
          </p:cNvPr>
          <p:cNvSpPr>
            <a:spLocks noGrp="1"/>
          </p:cNvSpPr>
          <p:nvPr>
            <p:ph type="pic" sz="quarter" idx="28" hasCustomPrompt="1"/>
          </p:nvPr>
        </p:nvSpPr>
        <p:spPr>
          <a:xfrm>
            <a:off x="6156818"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17" name="Textplatzhalter 2">
            <a:extLst>
              <a:ext uri="{FF2B5EF4-FFF2-40B4-BE49-F238E27FC236}">
                <a16:creationId xmlns:a16="http://schemas.microsoft.com/office/drawing/2014/main" id="{71FBBFF1-FF3E-43B5-8FC2-522DC0AAD5DA}"/>
              </a:ext>
            </a:extLst>
          </p:cNvPr>
          <p:cNvSpPr>
            <a:spLocks noGrp="1"/>
          </p:cNvSpPr>
          <p:nvPr>
            <p:ph type="body" sz="quarter" idx="29" hasCustomPrompt="1"/>
          </p:nvPr>
        </p:nvSpPr>
        <p:spPr>
          <a:xfrm>
            <a:off x="515938" y="2780928"/>
            <a:ext cx="270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0" name="Textplatzhalter 2">
            <a:extLst>
              <a:ext uri="{FF2B5EF4-FFF2-40B4-BE49-F238E27FC236}">
                <a16:creationId xmlns:a16="http://schemas.microsoft.com/office/drawing/2014/main" id="{1ACFEA55-56F9-4211-B029-DDF91406E75D}"/>
              </a:ext>
            </a:extLst>
          </p:cNvPr>
          <p:cNvSpPr>
            <a:spLocks noGrp="1"/>
          </p:cNvSpPr>
          <p:nvPr>
            <p:ph type="body" sz="quarter" idx="30" hasCustomPrompt="1"/>
          </p:nvPr>
        </p:nvSpPr>
        <p:spPr>
          <a:xfrm>
            <a:off x="3336378" y="2780928"/>
            <a:ext cx="270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1" name="Textplatzhalter 2">
            <a:extLst>
              <a:ext uri="{FF2B5EF4-FFF2-40B4-BE49-F238E27FC236}">
                <a16:creationId xmlns:a16="http://schemas.microsoft.com/office/drawing/2014/main" id="{0F5ABF62-5276-43F9-A609-CFE7EE44B273}"/>
              </a:ext>
            </a:extLst>
          </p:cNvPr>
          <p:cNvSpPr>
            <a:spLocks noGrp="1"/>
          </p:cNvSpPr>
          <p:nvPr>
            <p:ph type="body" sz="quarter" idx="31" hasCustomPrompt="1"/>
          </p:nvPr>
        </p:nvSpPr>
        <p:spPr>
          <a:xfrm>
            <a:off x="6156818" y="2780928"/>
            <a:ext cx="270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3" name="Textplatzhalter 4">
            <a:extLst>
              <a:ext uri="{FF2B5EF4-FFF2-40B4-BE49-F238E27FC236}">
                <a16:creationId xmlns:a16="http://schemas.microsoft.com/office/drawing/2014/main" id="{FD27E919-81CD-41BB-91D9-737534456792}"/>
              </a:ext>
            </a:extLst>
          </p:cNvPr>
          <p:cNvSpPr>
            <a:spLocks noGrp="1"/>
          </p:cNvSpPr>
          <p:nvPr>
            <p:ph type="body" sz="quarter" idx="39" hasCustomPrompt="1"/>
          </p:nvPr>
        </p:nvSpPr>
        <p:spPr>
          <a:xfrm>
            <a:off x="515938" y="2525456"/>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6" name="Textplatzhalter 4">
            <a:extLst>
              <a:ext uri="{FF2B5EF4-FFF2-40B4-BE49-F238E27FC236}">
                <a16:creationId xmlns:a16="http://schemas.microsoft.com/office/drawing/2014/main" id="{65162B09-9F8B-4979-8C00-C001C0DDD048}"/>
              </a:ext>
            </a:extLst>
          </p:cNvPr>
          <p:cNvSpPr>
            <a:spLocks noGrp="1"/>
          </p:cNvSpPr>
          <p:nvPr>
            <p:ph type="body" sz="quarter" idx="40" hasCustomPrompt="1"/>
          </p:nvPr>
        </p:nvSpPr>
        <p:spPr>
          <a:xfrm>
            <a:off x="3329862" y="2520458"/>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7" name="Textplatzhalter 4">
            <a:extLst>
              <a:ext uri="{FF2B5EF4-FFF2-40B4-BE49-F238E27FC236}">
                <a16:creationId xmlns:a16="http://schemas.microsoft.com/office/drawing/2014/main" id="{BF33473B-F07A-4C24-A02F-AA4723196C1A}"/>
              </a:ext>
            </a:extLst>
          </p:cNvPr>
          <p:cNvSpPr>
            <a:spLocks noGrp="1"/>
          </p:cNvSpPr>
          <p:nvPr>
            <p:ph type="body" sz="quarter" idx="41" hasCustomPrompt="1"/>
          </p:nvPr>
        </p:nvSpPr>
        <p:spPr>
          <a:xfrm>
            <a:off x="6143786" y="2515460"/>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8" name="Textplatzhalter 4">
            <a:extLst>
              <a:ext uri="{FF2B5EF4-FFF2-40B4-BE49-F238E27FC236}">
                <a16:creationId xmlns:a16="http://schemas.microsoft.com/office/drawing/2014/main" id="{B784D122-C32A-40EF-B462-318A8618593A}"/>
              </a:ext>
            </a:extLst>
          </p:cNvPr>
          <p:cNvSpPr>
            <a:spLocks noGrp="1"/>
          </p:cNvSpPr>
          <p:nvPr>
            <p:ph type="body" sz="quarter" idx="42" hasCustomPrompt="1"/>
          </p:nvPr>
        </p:nvSpPr>
        <p:spPr>
          <a:xfrm>
            <a:off x="8957710" y="2510462"/>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217434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BILD | 4 Sp. + Text lang / Purpl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E0D8E3"/>
          </a:solidFill>
        </p:spPr>
        <p:txBody>
          <a:bodyPr/>
          <a:lstStyle/>
          <a:p>
            <a:r>
              <a:rPr lang="de-DE" dirty="0"/>
              <a:t>Folien-Titel</a:t>
            </a:r>
          </a:p>
        </p:txBody>
      </p:sp>
      <p:sp>
        <p:nvSpPr>
          <p:cNvPr id="3" name="Datumsplatzhalter 2">
            <a:extLst>
              <a:ext uri="{FF2B5EF4-FFF2-40B4-BE49-F238E27FC236}">
                <a16:creationId xmlns:a16="http://schemas.microsoft.com/office/drawing/2014/main" id="{82AB1546-83CF-42B3-B2A4-0F1C3EDEC608}"/>
              </a:ext>
            </a:extLst>
          </p:cNvPr>
          <p:cNvSpPr>
            <a:spLocks noGrp="1"/>
          </p:cNvSpPr>
          <p:nvPr>
            <p:ph type="dt" sz="half" idx="26"/>
          </p:nvPr>
        </p:nvSpPr>
        <p:spPr/>
        <p:txBody>
          <a:bodyPr/>
          <a:lstStyle/>
          <a:p>
            <a:r>
              <a:rPr lang="de-DE"/>
              <a:t>November 2020</a:t>
            </a:r>
            <a:endParaRPr lang="de-DE" dirty="0"/>
          </a:p>
        </p:txBody>
      </p:sp>
      <p:sp>
        <p:nvSpPr>
          <p:cNvPr id="9" name="Foliennummernplatzhalter 8">
            <a:extLst>
              <a:ext uri="{FF2B5EF4-FFF2-40B4-BE49-F238E27FC236}">
                <a16:creationId xmlns:a16="http://schemas.microsoft.com/office/drawing/2014/main" id="{011A3BA7-745A-4E9C-AB9D-97765A857F5E}"/>
              </a:ext>
            </a:extLst>
          </p:cNvPr>
          <p:cNvSpPr>
            <a:spLocks noGrp="1"/>
          </p:cNvSpPr>
          <p:nvPr>
            <p:ph type="sldNum" sz="quarter" idx="27"/>
          </p:nvPr>
        </p:nvSpPr>
        <p:spPr/>
        <p:txBody>
          <a:bodyPr/>
          <a:lstStyle/>
          <a:p>
            <a:fld id="{B42D4303-B7FF-7540-9F33-74BBD7018147}" type="slidenum">
              <a:rPr lang="de-DE" smtClean="0"/>
              <a:pPr/>
              <a:t>‹Nr.›</a:t>
            </a:fld>
            <a:endParaRPr lang="de-DE" dirty="0"/>
          </a:p>
        </p:txBody>
      </p:sp>
      <p:sp>
        <p:nvSpPr>
          <p:cNvPr id="13" name="Bildplatzhalter 10">
            <a:extLst>
              <a:ext uri="{FF2B5EF4-FFF2-40B4-BE49-F238E27FC236}">
                <a16:creationId xmlns:a16="http://schemas.microsoft.com/office/drawing/2014/main" id="{16051659-FA16-456B-AE54-CCFB396BD430}"/>
              </a:ext>
            </a:extLst>
          </p:cNvPr>
          <p:cNvSpPr>
            <a:spLocks noGrp="1"/>
          </p:cNvSpPr>
          <p:nvPr>
            <p:ph type="pic" sz="quarter" idx="13" hasCustomPrompt="1"/>
          </p:nvPr>
        </p:nvSpPr>
        <p:spPr>
          <a:xfrm>
            <a:off x="515938"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14" name="Bildplatzhalter 10">
            <a:extLst>
              <a:ext uri="{FF2B5EF4-FFF2-40B4-BE49-F238E27FC236}">
                <a16:creationId xmlns:a16="http://schemas.microsoft.com/office/drawing/2014/main" id="{59A50AB3-43B3-46AD-83E9-8B7433883FBE}"/>
              </a:ext>
            </a:extLst>
          </p:cNvPr>
          <p:cNvSpPr>
            <a:spLocks noGrp="1"/>
          </p:cNvSpPr>
          <p:nvPr>
            <p:ph type="pic" sz="quarter" idx="14" hasCustomPrompt="1"/>
          </p:nvPr>
        </p:nvSpPr>
        <p:spPr>
          <a:xfrm>
            <a:off x="3335980"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16" name="Bildplatzhalter 10">
            <a:extLst>
              <a:ext uri="{FF2B5EF4-FFF2-40B4-BE49-F238E27FC236}">
                <a16:creationId xmlns:a16="http://schemas.microsoft.com/office/drawing/2014/main" id="{87C10802-50B5-4ED3-84B9-2F66CC2B99CD}"/>
              </a:ext>
            </a:extLst>
          </p:cNvPr>
          <p:cNvSpPr>
            <a:spLocks noGrp="1"/>
          </p:cNvSpPr>
          <p:nvPr>
            <p:ph type="pic" sz="quarter" idx="15" hasCustomPrompt="1"/>
          </p:nvPr>
        </p:nvSpPr>
        <p:spPr>
          <a:xfrm>
            <a:off x="8976064"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24" name="Textplatzhalter 4">
            <a:extLst>
              <a:ext uri="{FF2B5EF4-FFF2-40B4-BE49-F238E27FC236}">
                <a16:creationId xmlns:a16="http://schemas.microsoft.com/office/drawing/2014/main" id="{2DCADE05-F9C0-41A0-865B-9D0457984061}"/>
              </a:ext>
            </a:extLst>
          </p:cNvPr>
          <p:cNvSpPr>
            <a:spLocks noGrp="1"/>
          </p:cNvSpPr>
          <p:nvPr>
            <p:ph type="body" sz="quarter" idx="22" hasCustomPrompt="1"/>
          </p:nvPr>
        </p:nvSpPr>
        <p:spPr>
          <a:xfrm>
            <a:off x="8976064" y="2780928"/>
            <a:ext cx="2700000" cy="3132000"/>
          </a:xfrm>
        </p:spPr>
        <p:txBody>
          <a:bodyPr/>
          <a:lstStyle>
            <a:lvl1pPr>
              <a:buClr>
                <a:srgbClr val="623C72"/>
              </a:buClr>
              <a:defRPr b="1"/>
            </a:lvl1pPr>
            <a:lvl2pPr>
              <a:buClr>
                <a:srgbClr val="E0D8E3"/>
              </a:buClr>
              <a:defRPr/>
            </a:lvl2pPr>
            <a:lvl3pPr marL="648000" indent="0">
              <a:buClr>
                <a:srgbClr val="E0D8E3"/>
              </a:buClr>
              <a:buNone/>
              <a:defRPr/>
            </a:lvl3pPr>
          </a:lstStyle>
          <a:p>
            <a:pPr lvl="0"/>
            <a:r>
              <a:rPr lang="de-DE" dirty="0"/>
              <a:t>Bild-Text | zweite Ebene ggf. mit Tab!</a:t>
            </a:r>
          </a:p>
          <a:p>
            <a:pPr lvl="1"/>
            <a:r>
              <a:rPr lang="de-DE" dirty="0"/>
              <a:t>Zweite Ebene</a:t>
            </a:r>
          </a:p>
        </p:txBody>
      </p:sp>
      <p:sp>
        <p:nvSpPr>
          <p:cNvPr id="25" name="Bildplatzhalter 10">
            <a:extLst>
              <a:ext uri="{FF2B5EF4-FFF2-40B4-BE49-F238E27FC236}">
                <a16:creationId xmlns:a16="http://schemas.microsoft.com/office/drawing/2014/main" id="{72B25692-A07E-4EB3-AD6D-F9D560238F45}"/>
              </a:ext>
            </a:extLst>
          </p:cNvPr>
          <p:cNvSpPr>
            <a:spLocks noGrp="1"/>
          </p:cNvSpPr>
          <p:nvPr>
            <p:ph type="pic" sz="quarter" idx="28" hasCustomPrompt="1"/>
          </p:nvPr>
        </p:nvSpPr>
        <p:spPr>
          <a:xfrm>
            <a:off x="6156022"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15" name="Textplatzhalter 2">
            <a:extLst>
              <a:ext uri="{FF2B5EF4-FFF2-40B4-BE49-F238E27FC236}">
                <a16:creationId xmlns:a16="http://schemas.microsoft.com/office/drawing/2014/main" id="{74D6C6A9-5AE0-47F2-B4F9-CD58A2FC275F}"/>
              </a:ext>
            </a:extLst>
          </p:cNvPr>
          <p:cNvSpPr>
            <a:spLocks noGrp="1"/>
          </p:cNvSpPr>
          <p:nvPr>
            <p:ph type="body" sz="quarter" idx="29" hasCustomPrompt="1"/>
          </p:nvPr>
        </p:nvSpPr>
        <p:spPr>
          <a:xfrm>
            <a:off x="515938" y="2780928"/>
            <a:ext cx="270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7" name="Textplatzhalter 2">
            <a:extLst>
              <a:ext uri="{FF2B5EF4-FFF2-40B4-BE49-F238E27FC236}">
                <a16:creationId xmlns:a16="http://schemas.microsoft.com/office/drawing/2014/main" id="{54C22CBA-6BF0-4392-AD6A-0ABB951197CF}"/>
              </a:ext>
            </a:extLst>
          </p:cNvPr>
          <p:cNvSpPr>
            <a:spLocks noGrp="1"/>
          </p:cNvSpPr>
          <p:nvPr>
            <p:ph type="body" sz="quarter" idx="30" hasCustomPrompt="1"/>
          </p:nvPr>
        </p:nvSpPr>
        <p:spPr>
          <a:xfrm>
            <a:off x="3336378" y="2780928"/>
            <a:ext cx="270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8" name="Textplatzhalter 2">
            <a:extLst>
              <a:ext uri="{FF2B5EF4-FFF2-40B4-BE49-F238E27FC236}">
                <a16:creationId xmlns:a16="http://schemas.microsoft.com/office/drawing/2014/main" id="{5F3DD28F-478C-4F1A-B242-BC41C758ECD6}"/>
              </a:ext>
            </a:extLst>
          </p:cNvPr>
          <p:cNvSpPr>
            <a:spLocks noGrp="1"/>
          </p:cNvSpPr>
          <p:nvPr>
            <p:ph type="body" sz="quarter" idx="31" hasCustomPrompt="1"/>
          </p:nvPr>
        </p:nvSpPr>
        <p:spPr>
          <a:xfrm>
            <a:off x="6156818" y="2780928"/>
            <a:ext cx="270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3" name="Textplatzhalter 4">
            <a:extLst>
              <a:ext uri="{FF2B5EF4-FFF2-40B4-BE49-F238E27FC236}">
                <a16:creationId xmlns:a16="http://schemas.microsoft.com/office/drawing/2014/main" id="{0D568C28-2316-454E-9CB9-C2CE810BF736}"/>
              </a:ext>
            </a:extLst>
          </p:cNvPr>
          <p:cNvSpPr>
            <a:spLocks noGrp="1"/>
          </p:cNvSpPr>
          <p:nvPr>
            <p:ph type="body" sz="quarter" idx="39" hasCustomPrompt="1"/>
          </p:nvPr>
        </p:nvSpPr>
        <p:spPr>
          <a:xfrm>
            <a:off x="515938" y="2525456"/>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6" name="Textplatzhalter 4">
            <a:extLst>
              <a:ext uri="{FF2B5EF4-FFF2-40B4-BE49-F238E27FC236}">
                <a16:creationId xmlns:a16="http://schemas.microsoft.com/office/drawing/2014/main" id="{62B33B5C-1127-4C4A-8CC1-65A9B8FE9B88}"/>
              </a:ext>
            </a:extLst>
          </p:cNvPr>
          <p:cNvSpPr>
            <a:spLocks noGrp="1"/>
          </p:cNvSpPr>
          <p:nvPr>
            <p:ph type="body" sz="quarter" idx="40" hasCustomPrompt="1"/>
          </p:nvPr>
        </p:nvSpPr>
        <p:spPr>
          <a:xfrm>
            <a:off x="3329862" y="2520458"/>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7" name="Textplatzhalter 4">
            <a:extLst>
              <a:ext uri="{FF2B5EF4-FFF2-40B4-BE49-F238E27FC236}">
                <a16:creationId xmlns:a16="http://schemas.microsoft.com/office/drawing/2014/main" id="{228CAFE6-0407-4425-ACC2-4909900BE278}"/>
              </a:ext>
            </a:extLst>
          </p:cNvPr>
          <p:cNvSpPr>
            <a:spLocks noGrp="1"/>
          </p:cNvSpPr>
          <p:nvPr>
            <p:ph type="body" sz="quarter" idx="41" hasCustomPrompt="1"/>
          </p:nvPr>
        </p:nvSpPr>
        <p:spPr>
          <a:xfrm>
            <a:off x="6143786" y="2515460"/>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8" name="Textplatzhalter 4">
            <a:extLst>
              <a:ext uri="{FF2B5EF4-FFF2-40B4-BE49-F238E27FC236}">
                <a16:creationId xmlns:a16="http://schemas.microsoft.com/office/drawing/2014/main" id="{423BAF2B-CF33-47AB-A958-373BBE2E9554}"/>
              </a:ext>
            </a:extLst>
          </p:cNvPr>
          <p:cNvSpPr>
            <a:spLocks noGrp="1"/>
          </p:cNvSpPr>
          <p:nvPr>
            <p:ph type="body" sz="quarter" idx="42" hasCustomPrompt="1"/>
          </p:nvPr>
        </p:nvSpPr>
        <p:spPr>
          <a:xfrm>
            <a:off x="8957710" y="2510462"/>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767095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BILD | 4 Sp. in Hexagon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19" name="Bildplatzhalter 4">
            <a:extLst>
              <a:ext uri="{FF2B5EF4-FFF2-40B4-BE49-F238E27FC236}">
                <a16:creationId xmlns:a16="http://schemas.microsoft.com/office/drawing/2014/main" id="{F57A511E-A701-8341-9357-A4C9516856A3}"/>
              </a:ext>
            </a:extLst>
          </p:cNvPr>
          <p:cNvSpPr>
            <a:spLocks noGrp="1" noChangeAspect="1"/>
          </p:cNvSpPr>
          <p:nvPr>
            <p:ph type="pic" sz="quarter" idx="29" hasCustomPrompt="1"/>
          </p:nvPr>
        </p:nvSpPr>
        <p:spPr>
          <a:xfrm>
            <a:off x="519111"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22" name="Bildplatzhalter 4">
            <a:extLst>
              <a:ext uri="{FF2B5EF4-FFF2-40B4-BE49-F238E27FC236}">
                <a16:creationId xmlns:a16="http://schemas.microsoft.com/office/drawing/2014/main" id="{0DB4B53B-CADF-A045-9BFF-4CA80B3EAB46}"/>
              </a:ext>
            </a:extLst>
          </p:cNvPr>
          <p:cNvSpPr>
            <a:spLocks noGrp="1" noChangeAspect="1"/>
          </p:cNvSpPr>
          <p:nvPr>
            <p:ph type="pic" sz="quarter" idx="30" hasCustomPrompt="1"/>
          </p:nvPr>
        </p:nvSpPr>
        <p:spPr>
          <a:xfrm>
            <a:off x="3478007"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23" name="Bildplatzhalter 4">
            <a:extLst>
              <a:ext uri="{FF2B5EF4-FFF2-40B4-BE49-F238E27FC236}">
                <a16:creationId xmlns:a16="http://schemas.microsoft.com/office/drawing/2014/main" id="{032794C6-2240-B145-93F7-8A3E4888D9B7}"/>
              </a:ext>
            </a:extLst>
          </p:cNvPr>
          <p:cNvSpPr>
            <a:spLocks noGrp="1" noChangeAspect="1"/>
          </p:cNvSpPr>
          <p:nvPr>
            <p:ph type="pic" sz="quarter" idx="31" hasCustomPrompt="1"/>
          </p:nvPr>
        </p:nvSpPr>
        <p:spPr>
          <a:xfrm>
            <a:off x="6436903"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24" name="Bildplatzhalter 4">
            <a:extLst>
              <a:ext uri="{FF2B5EF4-FFF2-40B4-BE49-F238E27FC236}">
                <a16:creationId xmlns:a16="http://schemas.microsoft.com/office/drawing/2014/main" id="{E1F6308A-E7D1-454E-A291-DB83165A41B5}"/>
              </a:ext>
            </a:extLst>
          </p:cNvPr>
          <p:cNvSpPr>
            <a:spLocks noGrp="1" noChangeAspect="1"/>
          </p:cNvSpPr>
          <p:nvPr>
            <p:ph type="pic" sz="quarter" idx="32" hasCustomPrompt="1"/>
          </p:nvPr>
        </p:nvSpPr>
        <p:spPr>
          <a:xfrm>
            <a:off x="9395799"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3" name="Datumsplatzhalter 2">
            <a:extLst>
              <a:ext uri="{FF2B5EF4-FFF2-40B4-BE49-F238E27FC236}">
                <a16:creationId xmlns:a16="http://schemas.microsoft.com/office/drawing/2014/main" id="{D71F5C06-1A2A-4DAC-BAE7-83EC33A6AD2F}"/>
              </a:ext>
            </a:extLst>
          </p:cNvPr>
          <p:cNvSpPr>
            <a:spLocks noGrp="1"/>
          </p:cNvSpPr>
          <p:nvPr>
            <p:ph type="dt" sz="half" idx="33"/>
          </p:nvPr>
        </p:nvSpPr>
        <p:spPr/>
        <p:txBody>
          <a:bodyPr/>
          <a:lstStyle/>
          <a:p>
            <a:r>
              <a:rPr lang="de-DE"/>
              <a:t>November 2020</a:t>
            </a:r>
            <a:endParaRPr lang="de-DE" dirty="0"/>
          </a:p>
        </p:txBody>
      </p:sp>
      <p:sp>
        <p:nvSpPr>
          <p:cNvPr id="5" name="Foliennummernplatzhalter 4">
            <a:extLst>
              <a:ext uri="{FF2B5EF4-FFF2-40B4-BE49-F238E27FC236}">
                <a16:creationId xmlns:a16="http://schemas.microsoft.com/office/drawing/2014/main" id="{EE7A1BF2-E784-4D1F-B60A-E9C197E423F0}"/>
              </a:ext>
            </a:extLst>
          </p:cNvPr>
          <p:cNvSpPr>
            <a:spLocks noGrp="1"/>
          </p:cNvSpPr>
          <p:nvPr>
            <p:ph type="sldNum" sz="quarter" idx="34"/>
          </p:nvPr>
        </p:nvSpPr>
        <p:spPr/>
        <p:txBody>
          <a:bodyPr/>
          <a:lstStyle/>
          <a:p>
            <a:fld id="{B42D4303-B7FF-7540-9F33-74BBD7018147}" type="slidenum">
              <a:rPr lang="de-DE" smtClean="0"/>
              <a:pPr/>
              <a:t>‹Nr.›</a:t>
            </a:fld>
            <a:endParaRPr lang="de-DE" dirty="0"/>
          </a:p>
        </p:txBody>
      </p:sp>
      <p:sp>
        <p:nvSpPr>
          <p:cNvPr id="15" name="Textplatzhalter 4">
            <a:extLst>
              <a:ext uri="{FF2B5EF4-FFF2-40B4-BE49-F238E27FC236}">
                <a16:creationId xmlns:a16="http://schemas.microsoft.com/office/drawing/2014/main" id="{B312FE68-E282-42AC-99FC-95DECBAA19B1}"/>
              </a:ext>
            </a:extLst>
          </p:cNvPr>
          <p:cNvSpPr>
            <a:spLocks noGrp="1"/>
          </p:cNvSpPr>
          <p:nvPr>
            <p:ph type="body" sz="quarter" idx="22" hasCustomPrompt="1"/>
          </p:nvPr>
        </p:nvSpPr>
        <p:spPr>
          <a:xfrm>
            <a:off x="9395799" y="3897052"/>
            <a:ext cx="2268000" cy="2015876"/>
          </a:xfrm>
        </p:spPr>
        <p:txBody>
          <a:bodyPr vert="horz" lIns="0" tIns="0" rIns="0" bIns="0" rtlCol="0">
            <a:noAutofit/>
          </a:bodyPr>
          <a:lstStyle>
            <a:lvl1pPr>
              <a:defRPr lang="de-DE" b="1" dirty="0"/>
            </a:lvl1pPr>
            <a:lvl2pPr>
              <a:defRPr lang="de-DE" dirty="0" smtClean="0"/>
            </a:lvl2pPr>
          </a:lstStyle>
          <a:p>
            <a:pPr lvl="0"/>
            <a:r>
              <a:rPr lang="de-DE" dirty="0"/>
              <a:t>Bild-Text | zweite Ebene ggf. mit TAB!</a:t>
            </a:r>
          </a:p>
          <a:p>
            <a:pPr lvl="1"/>
            <a:r>
              <a:rPr lang="de-DE" dirty="0"/>
              <a:t>Zweite Ebene</a:t>
            </a:r>
          </a:p>
        </p:txBody>
      </p:sp>
      <p:sp>
        <p:nvSpPr>
          <p:cNvPr id="13" name="Textplatzhalter 2">
            <a:extLst>
              <a:ext uri="{FF2B5EF4-FFF2-40B4-BE49-F238E27FC236}">
                <a16:creationId xmlns:a16="http://schemas.microsoft.com/office/drawing/2014/main" id="{C3A1FB92-918E-47CC-ABA8-E8B9ECAD73F8}"/>
              </a:ext>
            </a:extLst>
          </p:cNvPr>
          <p:cNvSpPr>
            <a:spLocks noGrp="1"/>
          </p:cNvSpPr>
          <p:nvPr>
            <p:ph type="body" sz="quarter" idx="39" hasCustomPrompt="1"/>
          </p:nvPr>
        </p:nvSpPr>
        <p:spPr>
          <a:xfrm>
            <a:off x="519111" y="3897052"/>
            <a:ext cx="2268000" cy="2016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4" name="Textplatzhalter 2">
            <a:extLst>
              <a:ext uri="{FF2B5EF4-FFF2-40B4-BE49-F238E27FC236}">
                <a16:creationId xmlns:a16="http://schemas.microsoft.com/office/drawing/2014/main" id="{6BD6834F-836A-40EF-A1FB-AFCF4210EF88}"/>
              </a:ext>
            </a:extLst>
          </p:cNvPr>
          <p:cNvSpPr>
            <a:spLocks noGrp="1"/>
          </p:cNvSpPr>
          <p:nvPr>
            <p:ph type="body" sz="quarter" idx="40" hasCustomPrompt="1"/>
          </p:nvPr>
        </p:nvSpPr>
        <p:spPr>
          <a:xfrm>
            <a:off x="3478007" y="3897052"/>
            <a:ext cx="2268000" cy="2016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6" name="Textplatzhalter 2">
            <a:extLst>
              <a:ext uri="{FF2B5EF4-FFF2-40B4-BE49-F238E27FC236}">
                <a16:creationId xmlns:a16="http://schemas.microsoft.com/office/drawing/2014/main" id="{FC21C266-99DE-416F-B9B0-082DA20F1DB9}"/>
              </a:ext>
            </a:extLst>
          </p:cNvPr>
          <p:cNvSpPr>
            <a:spLocks noGrp="1"/>
          </p:cNvSpPr>
          <p:nvPr>
            <p:ph type="body" sz="quarter" idx="41" hasCustomPrompt="1"/>
          </p:nvPr>
        </p:nvSpPr>
        <p:spPr>
          <a:xfrm>
            <a:off x="6436903" y="3897052"/>
            <a:ext cx="2268000" cy="2016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5" name="Textplatzhalter 4">
            <a:extLst>
              <a:ext uri="{FF2B5EF4-FFF2-40B4-BE49-F238E27FC236}">
                <a16:creationId xmlns:a16="http://schemas.microsoft.com/office/drawing/2014/main" id="{056F8CDF-2EF7-4B92-B4F9-D4ED99353F59}"/>
              </a:ext>
            </a:extLst>
          </p:cNvPr>
          <p:cNvSpPr>
            <a:spLocks noGrp="1"/>
          </p:cNvSpPr>
          <p:nvPr>
            <p:ph type="body" sz="quarter" idx="42" hasCustomPrompt="1"/>
          </p:nvPr>
        </p:nvSpPr>
        <p:spPr>
          <a:xfrm>
            <a:off x="515938" y="3685335"/>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6" name="Textplatzhalter 4">
            <a:extLst>
              <a:ext uri="{FF2B5EF4-FFF2-40B4-BE49-F238E27FC236}">
                <a16:creationId xmlns:a16="http://schemas.microsoft.com/office/drawing/2014/main" id="{FF777323-5B87-4B99-98F1-DB183004D82B}"/>
              </a:ext>
            </a:extLst>
          </p:cNvPr>
          <p:cNvSpPr>
            <a:spLocks noGrp="1"/>
          </p:cNvSpPr>
          <p:nvPr>
            <p:ph type="body" sz="quarter" idx="43" hasCustomPrompt="1"/>
          </p:nvPr>
        </p:nvSpPr>
        <p:spPr>
          <a:xfrm>
            <a:off x="3472814" y="3680337"/>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7" name="Textplatzhalter 4">
            <a:extLst>
              <a:ext uri="{FF2B5EF4-FFF2-40B4-BE49-F238E27FC236}">
                <a16:creationId xmlns:a16="http://schemas.microsoft.com/office/drawing/2014/main" id="{EDA009A8-F38D-4E1E-8BB7-74F3820E8DF4}"/>
              </a:ext>
            </a:extLst>
          </p:cNvPr>
          <p:cNvSpPr>
            <a:spLocks noGrp="1"/>
          </p:cNvSpPr>
          <p:nvPr>
            <p:ph type="body" sz="quarter" idx="44" hasCustomPrompt="1"/>
          </p:nvPr>
        </p:nvSpPr>
        <p:spPr>
          <a:xfrm>
            <a:off x="6436903" y="3675339"/>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8" name="Textplatzhalter 4">
            <a:extLst>
              <a:ext uri="{FF2B5EF4-FFF2-40B4-BE49-F238E27FC236}">
                <a16:creationId xmlns:a16="http://schemas.microsoft.com/office/drawing/2014/main" id="{45976ED2-CC87-4AD7-A1B1-D3D8A65FCA51}"/>
              </a:ext>
            </a:extLst>
          </p:cNvPr>
          <p:cNvSpPr>
            <a:spLocks noGrp="1"/>
          </p:cNvSpPr>
          <p:nvPr>
            <p:ph type="body" sz="quarter" idx="45" hasCustomPrompt="1"/>
          </p:nvPr>
        </p:nvSpPr>
        <p:spPr>
          <a:xfrm>
            <a:off x="9392626" y="3670341"/>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56884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BILD | 4 Sp. in Hexagon / Purpl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E0D8E3"/>
          </a:solidFill>
        </p:spPr>
        <p:txBody>
          <a:bodyPr/>
          <a:lstStyle/>
          <a:p>
            <a:r>
              <a:rPr lang="de-DE" dirty="0"/>
              <a:t>Folien-Titel</a:t>
            </a:r>
          </a:p>
        </p:txBody>
      </p:sp>
      <p:sp>
        <p:nvSpPr>
          <p:cNvPr id="19" name="Bildplatzhalter 4">
            <a:extLst>
              <a:ext uri="{FF2B5EF4-FFF2-40B4-BE49-F238E27FC236}">
                <a16:creationId xmlns:a16="http://schemas.microsoft.com/office/drawing/2014/main" id="{F57A511E-A701-8341-9357-A4C9516856A3}"/>
              </a:ext>
            </a:extLst>
          </p:cNvPr>
          <p:cNvSpPr>
            <a:spLocks noGrp="1" noChangeAspect="1"/>
          </p:cNvSpPr>
          <p:nvPr>
            <p:ph type="pic" sz="quarter" idx="29" hasCustomPrompt="1"/>
          </p:nvPr>
        </p:nvSpPr>
        <p:spPr>
          <a:xfrm>
            <a:off x="519111"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22" name="Bildplatzhalter 4">
            <a:extLst>
              <a:ext uri="{FF2B5EF4-FFF2-40B4-BE49-F238E27FC236}">
                <a16:creationId xmlns:a16="http://schemas.microsoft.com/office/drawing/2014/main" id="{0DB4B53B-CADF-A045-9BFF-4CA80B3EAB46}"/>
              </a:ext>
            </a:extLst>
          </p:cNvPr>
          <p:cNvSpPr>
            <a:spLocks noGrp="1" noChangeAspect="1"/>
          </p:cNvSpPr>
          <p:nvPr>
            <p:ph type="pic" sz="quarter" idx="30" hasCustomPrompt="1"/>
          </p:nvPr>
        </p:nvSpPr>
        <p:spPr>
          <a:xfrm>
            <a:off x="3478007"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23" name="Bildplatzhalter 4">
            <a:extLst>
              <a:ext uri="{FF2B5EF4-FFF2-40B4-BE49-F238E27FC236}">
                <a16:creationId xmlns:a16="http://schemas.microsoft.com/office/drawing/2014/main" id="{032794C6-2240-B145-93F7-8A3E4888D9B7}"/>
              </a:ext>
            </a:extLst>
          </p:cNvPr>
          <p:cNvSpPr>
            <a:spLocks noGrp="1" noChangeAspect="1"/>
          </p:cNvSpPr>
          <p:nvPr>
            <p:ph type="pic" sz="quarter" idx="31" hasCustomPrompt="1"/>
          </p:nvPr>
        </p:nvSpPr>
        <p:spPr>
          <a:xfrm>
            <a:off x="6436903"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24" name="Bildplatzhalter 4">
            <a:extLst>
              <a:ext uri="{FF2B5EF4-FFF2-40B4-BE49-F238E27FC236}">
                <a16:creationId xmlns:a16="http://schemas.microsoft.com/office/drawing/2014/main" id="{E1F6308A-E7D1-454E-A291-DB83165A41B5}"/>
              </a:ext>
            </a:extLst>
          </p:cNvPr>
          <p:cNvSpPr>
            <a:spLocks noGrp="1" noChangeAspect="1"/>
          </p:cNvSpPr>
          <p:nvPr>
            <p:ph type="pic" sz="quarter" idx="32" hasCustomPrompt="1"/>
          </p:nvPr>
        </p:nvSpPr>
        <p:spPr>
          <a:xfrm>
            <a:off x="9395799"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3" name="Datumsplatzhalter 2">
            <a:extLst>
              <a:ext uri="{FF2B5EF4-FFF2-40B4-BE49-F238E27FC236}">
                <a16:creationId xmlns:a16="http://schemas.microsoft.com/office/drawing/2014/main" id="{D71F5C06-1A2A-4DAC-BAE7-83EC33A6AD2F}"/>
              </a:ext>
            </a:extLst>
          </p:cNvPr>
          <p:cNvSpPr>
            <a:spLocks noGrp="1"/>
          </p:cNvSpPr>
          <p:nvPr>
            <p:ph type="dt" sz="half" idx="33"/>
          </p:nvPr>
        </p:nvSpPr>
        <p:spPr/>
        <p:txBody>
          <a:bodyPr/>
          <a:lstStyle/>
          <a:p>
            <a:r>
              <a:rPr lang="de-DE"/>
              <a:t>November 2020</a:t>
            </a:r>
            <a:endParaRPr lang="de-DE" dirty="0"/>
          </a:p>
        </p:txBody>
      </p:sp>
      <p:sp>
        <p:nvSpPr>
          <p:cNvPr id="5" name="Foliennummernplatzhalter 4">
            <a:extLst>
              <a:ext uri="{FF2B5EF4-FFF2-40B4-BE49-F238E27FC236}">
                <a16:creationId xmlns:a16="http://schemas.microsoft.com/office/drawing/2014/main" id="{EE7A1BF2-E784-4D1F-B60A-E9C197E423F0}"/>
              </a:ext>
            </a:extLst>
          </p:cNvPr>
          <p:cNvSpPr>
            <a:spLocks noGrp="1"/>
          </p:cNvSpPr>
          <p:nvPr>
            <p:ph type="sldNum" sz="quarter" idx="34"/>
          </p:nvPr>
        </p:nvSpPr>
        <p:spPr/>
        <p:txBody>
          <a:bodyPr/>
          <a:lstStyle/>
          <a:p>
            <a:fld id="{B42D4303-B7FF-7540-9F33-74BBD7018147}" type="slidenum">
              <a:rPr lang="de-DE" smtClean="0"/>
              <a:pPr/>
              <a:t>‹Nr.›</a:t>
            </a:fld>
            <a:endParaRPr lang="de-DE" dirty="0"/>
          </a:p>
        </p:txBody>
      </p:sp>
      <p:sp>
        <p:nvSpPr>
          <p:cNvPr id="15" name="Textplatzhalter 4">
            <a:extLst>
              <a:ext uri="{FF2B5EF4-FFF2-40B4-BE49-F238E27FC236}">
                <a16:creationId xmlns:a16="http://schemas.microsoft.com/office/drawing/2014/main" id="{B312FE68-E282-42AC-99FC-95DECBAA19B1}"/>
              </a:ext>
            </a:extLst>
          </p:cNvPr>
          <p:cNvSpPr>
            <a:spLocks noGrp="1"/>
          </p:cNvSpPr>
          <p:nvPr>
            <p:ph type="body" sz="quarter" idx="22" hasCustomPrompt="1"/>
          </p:nvPr>
        </p:nvSpPr>
        <p:spPr>
          <a:xfrm>
            <a:off x="9395799" y="3897052"/>
            <a:ext cx="2268000" cy="2015876"/>
          </a:xfrm>
        </p:spPr>
        <p:txBody>
          <a:bodyPr vert="horz" lIns="0" tIns="0" rIns="0" bIns="0" rtlCol="0">
            <a:noAutofit/>
          </a:bodyPr>
          <a:lstStyle>
            <a:lvl1pPr>
              <a:defRPr lang="de-DE" b="1" dirty="0"/>
            </a:lvl1pPr>
            <a:lvl2pPr>
              <a:defRPr lang="de-DE" dirty="0" smtClean="0"/>
            </a:lvl2pPr>
          </a:lstStyle>
          <a:p>
            <a:pPr lvl="0"/>
            <a:r>
              <a:rPr lang="de-DE" dirty="0"/>
              <a:t>Bild-Text | zweite Ebene ggf. mit TAB!</a:t>
            </a:r>
          </a:p>
          <a:p>
            <a:pPr lvl="1"/>
            <a:r>
              <a:rPr lang="de-DE" dirty="0"/>
              <a:t>Zweite Ebene</a:t>
            </a:r>
          </a:p>
        </p:txBody>
      </p:sp>
      <p:sp>
        <p:nvSpPr>
          <p:cNvPr id="13" name="Textplatzhalter 2">
            <a:extLst>
              <a:ext uri="{FF2B5EF4-FFF2-40B4-BE49-F238E27FC236}">
                <a16:creationId xmlns:a16="http://schemas.microsoft.com/office/drawing/2014/main" id="{C3A1FB92-918E-47CC-ABA8-E8B9ECAD73F8}"/>
              </a:ext>
            </a:extLst>
          </p:cNvPr>
          <p:cNvSpPr>
            <a:spLocks noGrp="1"/>
          </p:cNvSpPr>
          <p:nvPr>
            <p:ph type="body" sz="quarter" idx="39" hasCustomPrompt="1"/>
          </p:nvPr>
        </p:nvSpPr>
        <p:spPr>
          <a:xfrm>
            <a:off x="519111" y="3897052"/>
            <a:ext cx="2268000" cy="2016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4" name="Textplatzhalter 2">
            <a:extLst>
              <a:ext uri="{FF2B5EF4-FFF2-40B4-BE49-F238E27FC236}">
                <a16:creationId xmlns:a16="http://schemas.microsoft.com/office/drawing/2014/main" id="{6BD6834F-836A-40EF-A1FB-AFCF4210EF88}"/>
              </a:ext>
            </a:extLst>
          </p:cNvPr>
          <p:cNvSpPr>
            <a:spLocks noGrp="1"/>
          </p:cNvSpPr>
          <p:nvPr>
            <p:ph type="body" sz="quarter" idx="40" hasCustomPrompt="1"/>
          </p:nvPr>
        </p:nvSpPr>
        <p:spPr>
          <a:xfrm>
            <a:off x="3478007" y="3897052"/>
            <a:ext cx="2268000" cy="2016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6" name="Textplatzhalter 2">
            <a:extLst>
              <a:ext uri="{FF2B5EF4-FFF2-40B4-BE49-F238E27FC236}">
                <a16:creationId xmlns:a16="http://schemas.microsoft.com/office/drawing/2014/main" id="{FC21C266-99DE-416F-B9B0-082DA20F1DB9}"/>
              </a:ext>
            </a:extLst>
          </p:cNvPr>
          <p:cNvSpPr>
            <a:spLocks noGrp="1"/>
          </p:cNvSpPr>
          <p:nvPr>
            <p:ph type="body" sz="quarter" idx="41" hasCustomPrompt="1"/>
          </p:nvPr>
        </p:nvSpPr>
        <p:spPr>
          <a:xfrm>
            <a:off x="6436903" y="3897052"/>
            <a:ext cx="2268000" cy="2016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5" name="Textplatzhalter 4">
            <a:extLst>
              <a:ext uri="{FF2B5EF4-FFF2-40B4-BE49-F238E27FC236}">
                <a16:creationId xmlns:a16="http://schemas.microsoft.com/office/drawing/2014/main" id="{056F8CDF-2EF7-4B92-B4F9-D4ED99353F59}"/>
              </a:ext>
            </a:extLst>
          </p:cNvPr>
          <p:cNvSpPr>
            <a:spLocks noGrp="1"/>
          </p:cNvSpPr>
          <p:nvPr>
            <p:ph type="body" sz="quarter" idx="42" hasCustomPrompt="1"/>
          </p:nvPr>
        </p:nvSpPr>
        <p:spPr>
          <a:xfrm>
            <a:off x="515938" y="3685335"/>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6" name="Textplatzhalter 4">
            <a:extLst>
              <a:ext uri="{FF2B5EF4-FFF2-40B4-BE49-F238E27FC236}">
                <a16:creationId xmlns:a16="http://schemas.microsoft.com/office/drawing/2014/main" id="{FF777323-5B87-4B99-98F1-DB183004D82B}"/>
              </a:ext>
            </a:extLst>
          </p:cNvPr>
          <p:cNvSpPr>
            <a:spLocks noGrp="1"/>
          </p:cNvSpPr>
          <p:nvPr>
            <p:ph type="body" sz="quarter" idx="43" hasCustomPrompt="1"/>
          </p:nvPr>
        </p:nvSpPr>
        <p:spPr>
          <a:xfrm>
            <a:off x="3472814" y="3680337"/>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7" name="Textplatzhalter 4">
            <a:extLst>
              <a:ext uri="{FF2B5EF4-FFF2-40B4-BE49-F238E27FC236}">
                <a16:creationId xmlns:a16="http://schemas.microsoft.com/office/drawing/2014/main" id="{EDA009A8-F38D-4E1E-8BB7-74F3820E8DF4}"/>
              </a:ext>
            </a:extLst>
          </p:cNvPr>
          <p:cNvSpPr>
            <a:spLocks noGrp="1"/>
          </p:cNvSpPr>
          <p:nvPr>
            <p:ph type="body" sz="quarter" idx="44" hasCustomPrompt="1"/>
          </p:nvPr>
        </p:nvSpPr>
        <p:spPr>
          <a:xfrm>
            <a:off x="6436903" y="3675339"/>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8" name="Textplatzhalter 4">
            <a:extLst>
              <a:ext uri="{FF2B5EF4-FFF2-40B4-BE49-F238E27FC236}">
                <a16:creationId xmlns:a16="http://schemas.microsoft.com/office/drawing/2014/main" id="{45976ED2-CC87-4AD7-A1B1-D3D8A65FCA51}"/>
              </a:ext>
            </a:extLst>
          </p:cNvPr>
          <p:cNvSpPr>
            <a:spLocks noGrp="1"/>
          </p:cNvSpPr>
          <p:nvPr>
            <p:ph type="body" sz="quarter" idx="45" hasCustomPrompt="1"/>
          </p:nvPr>
        </p:nvSpPr>
        <p:spPr>
          <a:xfrm>
            <a:off x="9392626" y="3670341"/>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220953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ZEITSCHIENE | 4er, 1 Reih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0" name="Bildplatzhalter 4">
            <a:extLst>
              <a:ext uri="{FF2B5EF4-FFF2-40B4-BE49-F238E27FC236}">
                <a16:creationId xmlns:a16="http://schemas.microsoft.com/office/drawing/2014/main" id="{58A92882-C5CC-6648-845E-5ED53D460218}"/>
              </a:ext>
            </a:extLst>
          </p:cNvPr>
          <p:cNvSpPr>
            <a:spLocks noGrp="1" noChangeAspect="1"/>
          </p:cNvSpPr>
          <p:nvPr>
            <p:ph type="pic" sz="quarter" idx="43" hasCustomPrompt="1"/>
          </p:nvPr>
        </p:nvSpPr>
        <p:spPr>
          <a:xfrm>
            <a:off x="974442" y="4415414"/>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31" name="Bildplatzhalter 4">
            <a:extLst>
              <a:ext uri="{FF2B5EF4-FFF2-40B4-BE49-F238E27FC236}">
                <a16:creationId xmlns:a16="http://schemas.microsoft.com/office/drawing/2014/main" id="{5A30F2E2-B0EB-0F43-BAC8-9818D68F7D86}"/>
              </a:ext>
            </a:extLst>
          </p:cNvPr>
          <p:cNvSpPr>
            <a:spLocks noGrp="1" noChangeAspect="1"/>
          </p:cNvSpPr>
          <p:nvPr>
            <p:ph type="pic" sz="quarter" idx="44" hasCustomPrompt="1"/>
          </p:nvPr>
        </p:nvSpPr>
        <p:spPr>
          <a:xfrm>
            <a:off x="3973405" y="4415414"/>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37" name="Bildplatzhalter 4">
            <a:extLst>
              <a:ext uri="{FF2B5EF4-FFF2-40B4-BE49-F238E27FC236}">
                <a16:creationId xmlns:a16="http://schemas.microsoft.com/office/drawing/2014/main" id="{74FB63F2-F646-404E-AB7E-70E0C957039F}"/>
              </a:ext>
            </a:extLst>
          </p:cNvPr>
          <p:cNvSpPr>
            <a:spLocks noGrp="1" noChangeAspect="1"/>
          </p:cNvSpPr>
          <p:nvPr>
            <p:ph type="pic" sz="quarter" idx="45" hasCustomPrompt="1"/>
          </p:nvPr>
        </p:nvSpPr>
        <p:spPr>
          <a:xfrm>
            <a:off x="6968861" y="4415414"/>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38" name="Bildplatzhalter 4">
            <a:extLst>
              <a:ext uri="{FF2B5EF4-FFF2-40B4-BE49-F238E27FC236}">
                <a16:creationId xmlns:a16="http://schemas.microsoft.com/office/drawing/2014/main" id="{31DA406E-9F27-784D-ADB9-872C7D5DCEDE}"/>
              </a:ext>
            </a:extLst>
          </p:cNvPr>
          <p:cNvSpPr>
            <a:spLocks noGrp="1" noChangeAspect="1"/>
          </p:cNvSpPr>
          <p:nvPr>
            <p:ph type="pic" sz="quarter" idx="46" hasCustomPrompt="1"/>
          </p:nvPr>
        </p:nvSpPr>
        <p:spPr>
          <a:xfrm>
            <a:off x="9964317" y="4415414"/>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28" name="Textplatzhalter 4">
            <a:extLst>
              <a:ext uri="{FF2B5EF4-FFF2-40B4-BE49-F238E27FC236}">
                <a16:creationId xmlns:a16="http://schemas.microsoft.com/office/drawing/2014/main" id="{270F43E7-76F3-BF4A-BA89-1A5DBD3299CD}"/>
              </a:ext>
            </a:extLst>
          </p:cNvPr>
          <p:cNvSpPr>
            <a:spLocks noGrp="1" noChangeAspect="1"/>
          </p:cNvSpPr>
          <p:nvPr>
            <p:ph type="body" sz="quarter" idx="29" hasCustomPrompt="1"/>
          </p:nvPr>
        </p:nvSpPr>
        <p:spPr>
          <a:xfrm>
            <a:off x="527949"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29" name="Textplatzhalter 4">
            <a:extLst>
              <a:ext uri="{FF2B5EF4-FFF2-40B4-BE49-F238E27FC236}">
                <a16:creationId xmlns:a16="http://schemas.microsoft.com/office/drawing/2014/main" id="{53274DB1-92D1-E346-B552-DBCCFB6B92AE}"/>
              </a:ext>
            </a:extLst>
          </p:cNvPr>
          <p:cNvSpPr>
            <a:spLocks noGrp="1" noChangeAspect="1"/>
          </p:cNvSpPr>
          <p:nvPr>
            <p:ph type="body" sz="quarter" idx="47" hasCustomPrompt="1"/>
          </p:nvPr>
        </p:nvSpPr>
        <p:spPr>
          <a:xfrm>
            <a:off x="3523405"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39" name="Textplatzhalter 4">
            <a:extLst>
              <a:ext uri="{FF2B5EF4-FFF2-40B4-BE49-F238E27FC236}">
                <a16:creationId xmlns:a16="http://schemas.microsoft.com/office/drawing/2014/main" id="{2346A1A2-3842-F644-9278-49B5AB67DC51}"/>
              </a:ext>
            </a:extLst>
          </p:cNvPr>
          <p:cNvSpPr>
            <a:spLocks noGrp="1" noChangeAspect="1"/>
          </p:cNvSpPr>
          <p:nvPr>
            <p:ph type="body" sz="quarter" idx="48" hasCustomPrompt="1"/>
          </p:nvPr>
        </p:nvSpPr>
        <p:spPr>
          <a:xfrm>
            <a:off x="6518861"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40" name="Textplatzhalter 4">
            <a:extLst>
              <a:ext uri="{FF2B5EF4-FFF2-40B4-BE49-F238E27FC236}">
                <a16:creationId xmlns:a16="http://schemas.microsoft.com/office/drawing/2014/main" id="{9E2E91B4-A564-FC47-9638-2CCF9370F9BE}"/>
              </a:ext>
            </a:extLst>
          </p:cNvPr>
          <p:cNvSpPr>
            <a:spLocks noGrp="1" noChangeAspect="1"/>
          </p:cNvSpPr>
          <p:nvPr>
            <p:ph type="body" sz="quarter" idx="49" hasCustomPrompt="1"/>
          </p:nvPr>
        </p:nvSpPr>
        <p:spPr>
          <a:xfrm>
            <a:off x="9514317"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cxnSp>
        <p:nvCxnSpPr>
          <p:cNvPr id="26" name="Gerade Verbindung 25">
            <a:extLst>
              <a:ext uri="{FF2B5EF4-FFF2-40B4-BE49-F238E27FC236}">
                <a16:creationId xmlns:a16="http://schemas.microsoft.com/office/drawing/2014/main" id="{A793FC8C-EC18-474D-B5D4-EF339D4AAEA3}"/>
              </a:ext>
            </a:extLst>
          </p:cNvPr>
          <p:cNvCxnSpPr>
            <a:cxnSpLocks/>
          </p:cNvCxnSpPr>
          <p:nvPr userDrawn="1"/>
        </p:nvCxnSpPr>
        <p:spPr>
          <a:xfrm>
            <a:off x="527949" y="3636061"/>
            <a:ext cx="11160000"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Datumsplatzhalter 2">
            <a:extLst>
              <a:ext uri="{FF2B5EF4-FFF2-40B4-BE49-F238E27FC236}">
                <a16:creationId xmlns:a16="http://schemas.microsoft.com/office/drawing/2014/main" id="{8DFE3547-7452-4CF4-B3E0-299F4537A7E5}"/>
              </a:ext>
            </a:extLst>
          </p:cNvPr>
          <p:cNvSpPr>
            <a:spLocks noGrp="1"/>
          </p:cNvSpPr>
          <p:nvPr>
            <p:ph type="dt" sz="half" idx="54"/>
          </p:nvPr>
        </p:nvSpPr>
        <p:spPr/>
        <p:txBody>
          <a:bodyPr/>
          <a:lstStyle/>
          <a:p>
            <a:r>
              <a:rPr lang="de-DE"/>
              <a:t>November 2020</a:t>
            </a:r>
            <a:endParaRPr lang="de-DE" dirty="0"/>
          </a:p>
        </p:txBody>
      </p:sp>
      <p:sp>
        <p:nvSpPr>
          <p:cNvPr id="5" name="Foliennummernplatzhalter 4">
            <a:extLst>
              <a:ext uri="{FF2B5EF4-FFF2-40B4-BE49-F238E27FC236}">
                <a16:creationId xmlns:a16="http://schemas.microsoft.com/office/drawing/2014/main" id="{4C532D63-95D4-4A37-B041-0508E6C27A25}"/>
              </a:ext>
            </a:extLst>
          </p:cNvPr>
          <p:cNvSpPr>
            <a:spLocks noGrp="1"/>
          </p:cNvSpPr>
          <p:nvPr>
            <p:ph type="sldNum" sz="quarter" idx="55"/>
          </p:nvPr>
        </p:nvSpPr>
        <p:spPr/>
        <p:txBody>
          <a:bodyPr/>
          <a:lstStyle/>
          <a:p>
            <a:fld id="{B42D4303-B7FF-7540-9F33-74BBD7018147}" type="slidenum">
              <a:rPr lang="de-DE" smtClean="0"/>
              <a:pPr/>
              <a:t>‹Nr.›</a:t>
            </a:fld>
            <a:endParaRPr lang="de-DE" dirty="0"/>
          </a:p>
        </p:txBody>
      </p:sp>
      <p:sp>
        <p:nvSpPr>
          <p:cNvPr id="8" name="Sechseck 7">
            <a:extLst>
              <a:ext uri="{FF2B5EF4-FFF2-40B4-BE49-F238E27FC236}">
                <a16:creationId xmlns:a16="http://schemas.microsoft.com/office/drawing/2014/main" id="{2A4435B1-B563-4515-A1D2-B6C2894BA662}"/>
              </a:ext>
            </a:extLst>
          </p:cNvPr>
          <p:cNvSpPr/>
          <p:nvPr userDrawn="1"/>
        </p:nvSpPr>
        <p:spPr>
          <a:xfrm rot="5400000">
            <a:off x="1512642" y="3549661"/>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1" name="Sechseck 40">
            <a:extLst>
              <a:ext uri="{FF2B5EF4-FFF2-40B4-BE49-F238E27FC236}">
                <a16:creationId xmlns:a16="http://schemas.microsoft.com/office/drawing/2014/main" id="{F9F8E6E7-22F3-483B-8A9A-3AF07D063EA7}"/>
              </a:ext>
            </a:extLst>
          </p:cNvPr>
          <p:cNvSpPr/>
          <p:nvPr userDrawn="1"/>
        </p:nvSpPr>
        <p:spPr>
          <a:xfrm rot="5400000">
            <a:off x="4511605" y="3549661"/>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3" name="Sechseck 42">
            <a:extLst>
              <a:ext uri="{FF2B5EF4-FFF2-40B4-BE49-F238E27FC236}">
                <a16:creationId xmlns:a16="http://schemas.microsoft.com/office/drawing/2014/main" id="{4768ABD0-C1F1-4FE4-B0BA-9E94E8E6E3F0}"/>
              </a:ext>
            </a:extLst>
          </p:cNvPr>
          <p:cNvSpPr/>
          <p:nvPr userDrawn="1"/>
        </p:nvSpPr>
        <p:spPr>
          <a:xfrm rot="5400000">
            <a:off x="7507061" y="3549661"/>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5" name="Sechseck 44">
            <a:extLst>
              <a:ext uri="{FF2B5EF4-FFF2-40B4-BE49-F238E27FC236}">
                <a16:creationId xmlns:a16="http://schemas.microsoft.com/office/drawing/2014/main" id="{7287138B-153C-431C-95B1-ED6AFBD684A0}"/>
              </a:ext>
            </a:extLst>
          </p:cNvPr>
          <p:cNvSpPr/>
          <p:nvPr userDrawn="1"/>
        </p:nvSpPr>
        <p:spPr>
          <a:xfrm rot="5400000">
            <a:off x="10502517" y="3549661"/>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Textplatzhalter 4">
            <a:extLst>
              <a:ext uri="{FF2B5EF4-FFF2-40B4-BE49-F238E27FC236}">
                <a16:creationId xmlns:a16="http://schemas.microsoft.com/office/drawing/2014/main" id="{4EA0B46F-3F1E-400D-9982-FD3BB3C5B73A}"/>
              </a:ext>
            </a:extLst>
          </p:cNvPr>
          <p:cNvSpPr>
            <a:spLocks noGrp="1"/>
          </p:cNvSpPr>
          <p:nvPr>
            <p:ph type="body" sz="quarter" idx="22" hasCustomPrompt="1"/>
          </p:nvPr>
        </p:nvSpPr>
        <p:spPr>
          <a:xfrm>
            <a:off x="521943" y="3821786"/>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24" name="Textplatzhalter 4">
            <a:extLst>
              <a:ext uri="{FF2B5EF4-FFF2-40B4-BE49-F238E27FC236}">
                <a16:creationId xmlns:a16="http://schemas.microsoft.com/office/drawing/2014/main" id="{53E07890-5C17-40FE-9801-61A9E61ED900}"/>
              </a:ext>
            </a:extLst>
          </p:cNvPr>
          <p:cNvSpPr>
            <a:spLocks noGrp="1"/>
          </p:cNvSpPr>
          <p:nvPr>
            <p:ph type="body" sz="quarter" idx="56" hasCustomPrompt="1"/>
          </p:nvPr>
        </p:nvSpPr>
        <p:spPr>
          <a:xfrm>
            <a:off x="3498109" y="3821786"/>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25" name="Textplatzhalter 4">
            <a:extLst>
              <a:ext uri="{FF2B5EF4-FFF2-40B4-BE49-F238E27FC236}">
                <a16:creationId xmlns:a16="http://schemas.microsoft.com/office/drawing/2014/main" id="{A40F4F17-FB3A-4FDE-8B94-5BBAC431FAB1}"/>
              </a:ext>
            </a:extLst>
          </p:cNvPr>
          <p:cNvSpPr>
            <a:spLocks noGrp="1"/>
          </p:cNvSpPr>
          <p:nvPr>
            <p:ph type="body" sz="quarter" idx="57" hasCustomPrompt="1"/>
          </p:nvPr>
        </p:nvSpPr>
        <p:spPr>
          <a:xfrm>
            <a:off x="6508281" y="3821786"/>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27" name="Textplatzhalter 4">
            <a:extLst>
              <a:ext uri="{FF2B5EF4-FFF2-40B4-BE49-F238E27FC236}">
                <a16:creationId xmlns:a16="http://schemas.microsoft.com/office/drawing/2014/main" id="{3D4C44E6-6711-4064-B083-089A78D66AC0}"/>
              </a:ext>
            </a:extLst>
          </p:cNvPr>
          <p:cNvSpPr>
            <a:spLocks noGrp="1"/>
          </p:cNvSpPr>
          <p:nvPr>
            <p:ph type="body" sz="quarter" idx="58" hasCustomPrompt="1"/>
          </p:nvPr>
        </p:nvSpPr>
        <p:spPr>
          <a:xfrm>
            <a:off x="9453471" y="3821786"/>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35" name="Textplatzhalter 4">
            <a:extLst>
              <a:ext uri="{FF2B5EF4-FFF2-40B4-BE49-F238E27FC236}">
                <a16:creationId xmlns:a16="http://schemas.microsoft.com/office/drawing/2014/main" id="{46BB2C6D-C606-46F0-9E3F-E309A8A2194D}"/>
              </a:ext>
            </a:extLst>
          </p:cNvPr>
          <p:cNvSpPr>
            <a:spLocks noGrp="1"/>
          </p:cNvSpPr>
          <p:nvPr>
            <p:ph type="body" sz="quarter" idx="42" hasCustomPrompt="1"/>
          </p:nvPr>
        </p:nvSpPr>
        <p:spPr>
          <a:xfrm>
            <a:off x="521943" y="5896711"/>
            <a:ext cx="216000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36" name="Textplatzhalter 4">
            <a:extLst>
              <a:ext uri="{FF2B5EF4-FFF2-40B4-BE49-F238E27FC236}">
                <a16:creationId xmlns:a16="http://schemas.microsoft.com/office/drawing/2014/main" id="{3097764B-CC34-40A8-B9B5-5E0309353FE3}"/>
              </a:ext>
            </a:extLst>
          </p:cNvPr>
          <p:cNvSpPr>
            <a:spLocks noGrp="1"/>
          </p:cNvSpPr>
          <p:nvPr>
            <p:ph type="body" sz="quarter" idx="62" hasCustomPrompt="1"/>
          </p:nvPr>
        </p:nvSpPr>
        <p:spPr>
          <a:xfrm>
            <a:off x="3498109" y="5891713"/>
            <a:ext cx="216000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2" name="Textplatzhalter 4">
            <a:extLst>
              <a:ext uri="{FF2B5EF4-FFF2-40B4-BE49-F238E27FC236}">
                <a16:creationId xmlns:a16="http://schemas.microsoft.com/office/drawing/2014/main" id="{40593967-AE58-4A57-9750-B4AB5A76781D}"/>
              </a:ext>
            </a:extLst>
          </p:cNvPr>
          <p:cNvSpPr>
            <a:spLocks noGrp="1"/>
          </p:cNvSpPr>
          <p:nvPr>
            <p:ph type="body" sz="quarter" idx="63" hasCustomPrompt="1"/>
          </p:nvPr>
        </p:nvSpPr>
        <p:spPr>
          <a:xfrm>
            <a:off x="6508281" y="5886715"/>
            <a:ext cx="216000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4" name="Textplatzhalter 4">
            <a:extLst>
              <a:ext uri="{FF2B5EF4-FFF2-40B4-BE49-F238E27FC236}">
                <a16:creationId xmlns:a16="http://schemas.microsoft.com/office/drawing/2014/main" id="{3DAAB49B-335F-4A1B-89C3-79D7DED3EC2F}"/>
              </a:ext>
            </a:extLst>
          </p:cNvPr>
          <p:cNvSpPr>
            <a:spLocks noGrp="1"/>
          </p:cNvSpPr>
          <p:nvPr>
            <p:ph type="body" sz="quarter" idx="64" hasCustomPrompt="1"/>
          </p:nvPr>
        </p:nvSpPr>
        <p:spPr>
          <a:xfrm>
            <a:off x="9453471" y="5881717"/>
            <a:ext cx="216000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989799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ZEITSCHIENE | 4er, 2 Reih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0" name="Bildplatzhalter 4">
            <a:extLst>
              <a:ext uri="{FF2B5EF4-FFF2-40B4-BE49-F238E27FC236}">
                <a16:creationId xmlns:a16="http://schemas.microsoft.com/office/drawing/2014/main" id="{58A92882-C5CC-6648-845E-5ED53D460218}"/>
              </a:ext>
            </a:extLst>
          </p:cNvPr>
          <p:cNvSpPr>
            <a:spLocks noGrp="1" noChangeAspect="1"/>
          </p:cNvSpPr>
          <p:nvPr>
            <p:ph type="pic" sz="quarter" idx="43" hasCustomPrompt="1"/>
          </p:nvPr>
        </p:nvSpPr>
        <p:spPr>
          <a:xfrm>
            <a:off x="974442" y="4458373"/>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31" name="Bildplatzhalter 4">
            <a:extLst>
              <a:ext uri="{FF2B5EF4-FFF2-40B4-BE49-F238E27FC236}">
                <a16:creationId xmlns:a16="http://schemas.microsoft.com/office/drawing/2014/main" id="{5A30F2E2-B0EB-0F43-BAC8-9818D68F7D86}"/>
              </a:ext>
            </a:extLst>
          </p:cNvPr>
          <p:cNvSpPr>
            <a:spLocks noGrp="1" noChangeAspect="1"/>
          </p:cNvSpPr>
          <p:nvPr>
            <p:ph type="pic" sz="quarter" idx="44" hasCustomPrompt="1"/>
          </p:nvPr>
        </p:nvSpPr>
        <p:spPr>
          <a:xfrm>
            <a:off x="3973405" y="2090686"/>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37" name="Bildplatzhalter 4">
            <a:extLst>
              <a:ext uri="{FF2B5EF4-FFF2-40B4-BE49-F238E27FC236}">
                <a16:creationId xmlns:a16="http://schemas.microsoft.com/office/drawing/2014/main" id="{74FB63F2-F646-404E-AB7E-70E0C957039F}"/>
              </a:ext>
            </a:extLst>
          </p:cNvPr>
          <p:cNvSpPr>
            <a:spLocks noGrp="1" noChangeAspect="1"/>
          </p:cNvSpPr>
          <p:nvPr>
            <p:ph type="pic" sz="quarter" idx="45" hasCustomPrompt="1"/>
          </p:nvPr>
        </p:nvSpPr>
        <p:spPr>
          <a:xfrm>
            <a:off x="6968861" y="4458373"/>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38" name="Bildplatzhalter 4">
            <a:extLst>
              <a:ext uri="{FF2B5EF4-FFF2-40B4-BE49-F238E27FC236}">
                <a16:creationId xmlns:a16="http://schemas.microsoft.com/office/drawing/2014/main" id="{31DA406E-9F27-784D-ADB9-872C7D5DCEDE}"/>
              </a:ext>
            </a:extLst>
          </p:cNvPr>
          <p:cNvSpPr>
            <a:spLocks noGrp="1" noChangeAspect="1"/>
          </p:cNvSpPr>
          <p:nvPr>
            <p:ph type="pic" sz="quarter" idx="46" hasCustomPrompt="1"/>
          </p:nvPr>
        </p:nvSpPr>
        <p:spPr>
          <a:xfrm>
            <a:off x="9964317" y="2090686"/>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29" name="Textplatzhalter 4">
            <a:extLst>
              <a:ext uri="{FF2B5EF4-FFF2-40B4-BE49-F238E27FC236}">
                <a16:creationId xmlns:a16="http://schemas.microsoft.com/office/drawing/2014/main" id="{53274DB1-92D1-E346-B552-DBCCFB6B92AE}"/>
              </a:ext>
            </a:extLst>
          </p:cNvPr>
          <p:cNvSpPr>
            <a:spLocks noGrp="1"/>
          </p:cNvSpPr>
          <p:nvPr>
            <p:ph type="body" sz="quarter" idx="47" hasCustomPrompt="1"/>
          </p:nvPr>
        </p:nvSpPr>
        <p:spPr>
          <a:xfrm>
            <a:off x="3523405" y="3824843"/>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39" name="Textplatzhalter 4">
            <a:extLst>
              <a:ext uri="{FF2B5EF4-FFF2-40B4-BE49-F238E27FC236}">
                <a16:creationId xmlns:a16="http://schemas.microsoft.com/office/drawing/2014/main" id="{2346A1A2-3842-F644-9278-49B5AB67DC51}"/>
              </a:ext>
            </a:extLst>
          </p:cNvPr>
          <p:cNvSpPr>
            <a:spLocks noGrp="1"/>
          </p:cNvSpPr>
          <p:nvPr>
            <p:ph type="body" sz="quarter" idx="48" hasCustomPrompt="1"/>
          </p:nvPr>
        </p:nvSpPr>
        <p:spPr>
          <a:xfrm>
            <a:off x="6518861"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40" name="Textplatzhalter 4">
            <a:extLst>
              <a:ext uri="{FF2B5EF4-FFF2-40B4-BE49-F238E27FC236}">
                <a16:creationId xmlns:a16="http://schemas.microsoft.com/office/drawing/2014/main" id="{9E2E91B4-A564-FC47-9638-2CCF9370F9BE}"/>
              </a:ext>
            </a:extLst>
          </p:cNvPr>
          <p:cNvSpPr>
            <a:spLocks noGrp="1"/>
          </p:cNvSpPr>
          <p:nvPr>
            <p:ph type="body" sz="quarter" idx="49" hasCustomPrompt="1"/>
          </p:nvPr>
        </p:nvSpPr>
        <p:spPr>
          <a:xfrm>
            <a:off x="9514317" y="3788839"/>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3" name="Datumsplatzhalter 2">
            <a:extLst>
              <a:ext uri="{FF2B5EF4-FFF2-40B4-BE49-F238E27FC236}">
                <a16:creationId xmlns:a16="http://schemas.microsoft.com/office/drawing/2014/main" id="{8DFE3547-7452-4CF4-B3E0-299F4537A7E5}"/>
              </a:ext>
            </a:extLst>
          </p:cNvPr>
          <p:cNvSpPr>
            <a:spLocks noGrp="1"/>
          </p:cNvSpPr>
          <p:nvPr>
            <p:ph type="dt" sz="half" idx="54"/>
          </p:nvPr>
        </p:nvSpPr>
        <p:spPr/>
        <p:txBody>
          <a:bodyPr/>
          <a:lstStyle/>
          <a:p>
            <a:r>
              <a:rPr lang="de-DE"/>
              <a:t>November 2020</a:t>
            </a:r>
            <a:endParaRPr lang="de-DE" dirty="0"/>
          </a:p>
        </p:txBody>
      </p:sp>
      <p:sp>
        <p:nvSpPr>
          <p:cNvPr id="5" name="Foliennummernplatzhalter 4">
            <a:extLst>
              <a:ext uri="{FF2B5EF4-FFF2-40B4-BE49-F238E27FC236}">
                <a16:creationId xmlns:a16="http://schemas.microsoft.com/office/drawing/2014/main" id="{4C532D63-95D4-4A37-B041-0508E6C27A25}"/>
              </a:ext>
            </a:extLst>
          </p:cNvPr>
          <p:cNvSpPr>
            <a:spLocks noGrp="1"/>
          </p:cNvSpPr>
          <p:nvPr>
            <p:ph type="sldNum" sz="quarter" idx="55"/>
          </p:nvPr>
        </p:nvSpPr>
        <p:spPr/>
        <p:txBody>
          <a:bodyPr/>
          <a:lstStyle/>
          <a:p>
            <a:fld id="{B42D4303-B7FF-7540-9F33-74BBD7018147}" type="slidenum">
              <a:rPr lang="de-DE" smtClean="0"/>
              <a:pPr/>
              <a:t>‹Nr.›</a:t>
            </a:fld>
            <a:endParaRPr lang="de-DE" dirty="0"/>
          </a:p>
        </p:txBody>
      </p:sp>
      <p:cxnSp>
        <p:nvCxnSpPr>
          <p:cNvPr id="22" name="Gerade Verbindung 25">
            <a:extLst>
              <a:ext uri="{FF2B5EF4-FFF2-40B4-BE49-F238E27FC236}">
                <a16:creationId xmlns:a16="http://schemas.microsoft.com/office/drawing/2014/main" id="{78408875-7EC9-470E-A05F-530592564214}"/>
              </a:ext>
            </a:extLst>
          </p:cNvPr>
          <p:cNvCxnSpPr>
            <a:cxnSpLocks/>
          </p:cNvCxnSpPr>
          <p:nvPr userDrawn="1"/>
        </p:nvCxnSpPr>
        <p:spPr>
          <a:xfrm>
            <a:off x="527949" y="3679020"/>
            <a:ext cx="11160000"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Sechseck 22">
            <a:extLst>
              <a:ext uri="{FF2B5EF4-FFF2-40B4-BE49-F238E27FC236}">
                <a16:creationId xmlns:a16="http://schemas.microsoft.com/office/drawing/2014/main" id="{40C55B3B-041B-4A31-87EC-42C598195F63}"/>
              </a:ext>
            </a:extLst>
          </p:cNvPr>
          <p:cNvSpPr/>
          <p:nvPr userDrawn="1"/>
        </p:nvSpPr>
        <p:spPr>
          <a:xfrm rot="5400000">
            <a:off x="1512642" y="3592620"/>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Sechseck 23">
            <a:extLst>
              <a:ext uri="{FF2B5EF4-FFF2-40B4-BE49-F238E27FC236}">
                <a16:creationId xmlns:a16="http://schemas.microsoft.com/office/drawing/2014/main" id="{9C8928F1-895C-4FAB-9514-1FFC7E811F5F}"/>
              </a:ext>
            </a:extLst>
          </p:cNvPr>
          <p:cNvSpPr/>
          <p:nvPr userDrawn="1"/>
        </p:nvSpPr>
        <p:spPr>
          <a:xfrm rot="5400000">
            <a:off x="4511605" y="3592620"/>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3" name="Sechseck 32">
            <a:extLst>
              <a:ext uri="{FF2B5EF4-FFF2-40B4-BE49-F238E27FC236}">
                <a16:creationId xmlns:a16="http://schemas.microsoft.com/office/drawing/2014/main" id="{508D31CA-8B38-4C89-AD4A-F84936722C69}"/>
              </a:ext>
            </a:extLst>
          </p:cNvPr>
          <p:cNvSpPr/>
          <p:nvPr userDrawn="1"/>
        </p:nvSpPr>
        <p:spPr>
          <a:xfrm rot="5400000">
            <a:off x="7507061" y="3592620"/>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1" name="Sechseck 40">
            <a:extLst>
              <a:ext uri="{FF2B5EF4-FFF2-40B4-BE49-F238E27FC236}">
                <a16:creationId xmlns:a16="http://schemas.microsoft.com/office/drawing/2014/main" id="{01EE9843-C054-46BC-A3B2-402240B74EBB}"/>
              </a:ext>
            </a:extLst>
          </p:cNvPr>
          <p:cNvSpPr/>
          <p:nvPr userDrawn="1"/>
        </p:nvSpPr>
        <p:spPr>
          <a:xfrm rot="5400000">
            <a:off x="10502517" y="3592620"/>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Textplatzhalter 4">
            <a:extLst>
              <a:ext uri="{FF2B5EF4-FFF2-40B4-BE49-F238E27FC236}">
                <a16:creationId xmlns:a16="http://schemas.microsoft.com/office/drawing/2014/main" id="{D9512FB9-D3D9-4EFA-AAC6-1A7C6051C2D7}"/>
              </a:ext>
            </a:extLst>
          </p:cNvPr>
          <p:cNvSpPr>
            <a:spLocks noGrp="1" noChangeAspect="1"/>
          </p:cNvSpPr>
          <p:nvPr>
            <p:ph type="body" sz="quarter" idx="62" hasCustomPrompt="1"/>
          </p:nvPr>
        </p:nvSpPr>
        <p:spPr>
          <a:xfrm>
            <a:off x="524442"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26" name="Textplatzhalter 4">
            <a:extLst>
              <a:ext uri="{FF2B5EF4-FFF2-40B4-BE49-F238E27FC236}">
                <a16:creationId xmlns:a16="http://schemas.microsoft.com/office/drawing/2014/main" id="{89D2086F-5C0E-40A4-B602-302F70F2C006}"/>
              </a:ext>
            </a:extLst>
          </p:cNvPr>
          <p:cNvSpPr>
            <a:spLocks noGrp="1"/>
          </p:cNvSpPr>
          <p:nvPr>
            <p:ph type="body" sz="quarter" idx="22" hasCustomPrompt="1"/>
          </p:nvPr>
        </p:nvSpPr>
        <p:spPr>
          <a:xfrm>
            <a:off x="527949" y="3864745"/>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27" name="Textplatzhalter 4">
            <a:extLst>
              <a:ext uri="{FF2B5EF4-FFF2-40B4-BE49-F238E27FC236}">
                <a16:creationId xmlns:a16="http://schemas.microsoft.com/office/drawing/2014/main" id="{D4819480-5646-44FB-965C-BCB53BABF380}"/>
              </a:ext>
            </a:extLst>
          </p:cNvPr>
          <p:cNvSpPr>
            <a:spLocks noGrp="1"/>
          </p:cNvSpPr>
          <p:nvPr>
            <p:ph type="body" sz="quarter" idx="56" hasCustomPrompt="1"/>
          </p:nvPr>
        </p:nvSpPr>
        <p:spPr>
          <a:xfrm>
            <a:off x="3523405" y="1503195"/>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32" name="Textplatzhalter 4">
            <a:extLst>
              <a:ext uri="{FF2B5EF4-FFF2-40B4-BE49-F238E27FC236}">
                <a16:creationId xmlns:a16="http://schemas.microsoft.com/office/drawing/2014/main" id="{02F85D2F-5428-47EF-8B77-4F3445324EE1}"/>
              </a:ext>
            </a:extLst>
          </p:cNvPr>
          <p:cNvSpPr>
            <a:spLocks noGrp="1"/>
          </p:cNvSpPr>
          <p:nvPr>
            <p:ph type="body" sz="quarter" idx="57" hasCustomPrompt="1"/>
          </p:nvPr>
        </p:nvSpPr>
        <p:spPr>
          <a:xfrm>
            <a:off x="6518861" y="3864745"/>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42" name="Textplatzhalter 4">
            <a:extLst>
              <a:ext uri="{FF2B5EF4-FFF2-40B4-BE49-F238E27FC236}">
                <a16:creationId xmlns:a16="http://schemas.microsoft.com/office/drawing/2014/main" id="{BB99E0D1-7E31-497B-8A7B-DA15F91FC2C6}"/>
              </a:ext>
            </a:extLst>
          </p:cNvPr>
          <p:cNvSpPr>
            <a:spLocks noGrp="1"/>
          </p:cNvSpPr>
          <p:nvPr>
            <p:ph type="body" sz="quarter" idx="58" hasCustomPrompt="1"/>
          </p:nvPr>
        </p:nvSpPr>
        <p:spPr>
          <a:xfrm>
            <a:off x="9514317" y="1503195"/>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43" name="Textplatzhalter 4">
            <a:extLst>
              <a:ext uri="{FF2B5EF4-FFF2-40B4-BE49-F238E27FC236}">
                <a16:creationId xmlns:a16="http://schemas.microsoft.com/office/drawing/2014/main" id="{74FAF5CA-E0E7-41E2-8B54-D2778142E985}"/>
              </a:ext>
            </a:extLst>
          </p:cNvPr>
          <p:cNvSpPr>
            <a:spLocks noGrp="1"/>
          </p:cNvSpPr>
          <p:nvPr>
            <p:ph type="body" sz="quarter" idx="42" hasCustomPrompt="1"/>
          </p:nvPr>
        </p:nvSpPr>
        <p:spPr>
          <a:xfrm>
            <a:off x="4750881" y="3478348"/>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4" name="Textplatzhalter 4">
            <a:extLst>
              <a:ext uri="{FF2B5EF4-FFF2-40B4-BE49-F238E27FC236}">
                <a16:creationId xmlns:a16="http://schemas.microsoft.com/office/drawing/2014/main" id="{F594B665-2470-41F0-AA09-5134DA462864}"/>
              </a:ext>
            </a:extLst>
          </p:cNvPr>
          <p:cNvSpPr>
            <a:spLocks noGrp="1"/>
          </p:cNvSpPr>
          <p:nvPr>
            <p:ph type="body" sz="quarter" idx="64" hasCustomPrompt="1"/>
          </p:nvPr>
        </p:nvSpPr>
        <p:spPr>
          <a:xfrm>
            <a:off x="8102861" y="3478348"/>
            <a:ext cx="2271173"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5" name="Textplatzhalter 4">
            <a:extLst>
              <a:ext uri="{FF2B5EF4-FFF2-40B4-BE49-F238E27FC236}">
                <a16:creationId xmlns:a16="http://schemas.microsoft.com/office/drawing/2014/main" id="{C0C7BF5C-8DD2-49FC-B592-459619E864A2}"/>
              </a:ext>
            </a:extLst>
          </p:cNvPr>
          <p:cNvSpPr>
            <a:spLocks noGrp="1"/>
          </p:cNvSpPr>
          <p:nvPr>
            <p:ph type="body" sz="quarter" idx="65" hasCustomPrompt="1"/>
          </p:nvPr>
        </p:nvSpPr>
        <p:spPr>
          <a:xfrm>
            <a:off x="6478338" y="5927435"/>
            <a:ext cx="226803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6" name="Textplatzhalter 4">
            <a:extLst>
              <a:ext uri="{FF2B5EF4-FFF2-40B4-BE49-F238E27FC236}">
                <a16:creationId xmlns:a16="http://schemas.microsoft.com/office/drawing/2014/main" id="{3C7F93CC-3297-4626-A95E-39D3AC18FFBA}"/>
              </a:ext>
            </a:extLst>
          </p:cNvPr>
          <p:cNvSpPr>
            <a:spLocks noGrp="1"/>
          </p:cNvSpPr>
          <p:nvPr>
            <p:ph type="body" sz="quarter" idx="66" hasCustomPrompt="1"/>
          </p:nvPr>
        </p:nvSpPr>
        <p:spPr>
          <a:xfrm>
            <a:off x="482016" y="5927435"/>
            <a:ext cx="226803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337225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EL V3  | 3 Z. kurz  / Blau">
    <p:bg>
      <p:bgPr>
        <a:gradFill>
          <a:gsLst>
            <a:gs pos="0">
              <a:schemeClr val="tx2"/>
            </a:gs>
            <a:gs pos="100000">
              <a:schemeClr val="accent1"/>
            </a:gs>
          </a:gsLst>
          <a:lin ang="0" scaled="0"/>
        </a:gradFill>
        <a:effectLst/>
      </p:bgPr>
    </p:bg>
    <p:spTree>
      <p:nvGrpSpPr>
        <p:cNvPr id="1" name=""/>
        <p:cNvGrpSpPr/>
        <p:nvPr/>
      </p:nvGrpSpPr>
      <p:grpSpPr>
        <a:xfrm>
          <a:off x="0" y="0"/>
          <a:ext cx="0" cy="0"/>
          <a:chOff x="0" y="0"/>
          <a:chExt cx="0" cy="0"/>
        </a:xfrm>
      </p:grpSpPr>
      <p:sp>
        <p:nvSpPr>
          <p:cNvPr id="10" name="Textplatzhalter 6">
            <a:extLst>
              <a:ext uri="{FF2B5EF4-FFF2-40B4-BE49-F238E27FC236}">
                <a16:creationId xmlns:a16="http://schemas.microsoft.com/office/drawing/2014/main" id="{E720FC54-580E-486A-930C-8D7933BE0153}"/>
              </a:ext>
            </a:extLst>
          </p:cNvPr>
          <p:cNvSpPr>
            <a:spLocks noGrp="1"/>
          </p:cNvSpPr>
          <p:nvPr>
            <p:ph type="body" sz="quarter" idx="17"/>
          </p:nvPr>
        </p:nvSpPr>
        <p:spPr>
          <a:xfrm rot="20710426">
            <a:off x="455738" y="-992404"/>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1"/>
          </a:solidFill>
        </p:spPr>
        <p:txBody>
          <a:bodyPr anchor="ctr" anchorCtr="1"/>
          <a:lstStyle>
            <a:lvl1pPr marL="0" indent="0">
              <a:buNone/>
              <a:defRPr>
                <a:solidFill>
                  <a:schemeClr val="tx2">
                    <a:alpha val="0"/>
                  </a:schemeClr>
                </a:solidFill>
              </a:defRPr>
            </a:lvl1pPr>
          </a:lstStyle>
          <a:p>
            <a:pPr lvl="0"/>
            <a:r>
              <a:rPr lang="de-DE"/>
              <a:t>Mastertextformat bearbeiten</a:t>
            </a:r>
          </a:p>
        </p:txBody>
      </p:sp>
      <p:sp>
        <p:nvSpPr>
          <p:cNvPr id="18" name="Sechseck 3">
            <a:extLst>
              <a:ext uri="{FF2B5EF4-FFF2-40B4-BE49-F238E27FC236}">
                <a16:creationId xmlns:a16="http://schemas.microsoft.com/office/drawing/2014/main" id="{6E2656EB-C9A8-A646-957E-7362E76CA342}"/>
              </a:ext>
            </a:extLst>
          </p:cNvPr>
          <p:cNvSpPr/>
          <p:nvPr userDrawn="1"/>
        </p:nvSpPr>
        <p:spPr>
          <a:xfrm rot="1024794">
            <a:off x="8958348" y="4645956"/>
            <a:ext cx="3428256" cy="2628448"/>
          </a:xfrm>
          <a:custGeom>
            <a:avLst/>
            <a:gdLst>
              <a:gd name="connsiteX0" fmla="*/ 0 w 2528047"/>
              <a:gd name="connsiteY0" fmla="*/ 1179980 h 2359959"/>
              <a:gd name="connsiteX1" fmla="*/ 589990 w 2528047"/>
              <a:gd name="connsiteY1" fmla="*/ 1 h 2359959"/>
              <a:gd name="connsiteX2" fmla="*/ 1938057 w 2528047"/>
              <a:gd name="connsiteY2" fmla="*/ 1 h 2359959"/>
              <a:gd name="connsiteX3" fmla="*/ 2528047 w 2528047"/>
              <a:gd name="connsiteY3" fmla="*/ 1179980 h 2359959"/>
              <a:gd name="connsiteX4" fmla="*/ 1938057 w 2528047"/>
              <a:gd name="connsiteY4" fmla="*/ 2359958 h 2359959"/>
              <a:gd name="connsiteX5" fmla="*/ 589990 w 2528047"/>
              <a:gd name="connsiteY5" fmla="*/ 2359958 h 2359959"/>
              <a:gd name="connsiteX6" fmla="*/ 0 w 2528047"/>
              <a:gd name="connsiteY6" fmla="*/ 1179980 h 2359959"/>
              <a:gd name="connsiteX0" fmla="*/ 0 w 2833278"/>
              <a:gd name="connsiteY0" fmla="*/ 1766125 h 2359957"/>
              <a:gd name="connsiteX1" fmla="*/ 895221 w 2833278"/>
              <a:gd name="connsiteY1" fmla="*/ 0 h 2359957"/>
              <a:gd name="connsiteX2" fmla="*/ 2243288 w 2833278"/>
              <a:gd name="connsiteY2" fmla="*/ 0 h 2359957"/>
              <a:gd name="connsiteX3" fmla="*/ 2833278 w 2833278"/>
              <a:gd name="connsiteY3" fmla="*/ 1179979 h 2359957"/>
              <a:gd name="connsiteX4" fmla="*/ 2243288 w 2833278"/>
              <a:gd name="connsiteY4" fmla="*/ 2359957 h 2359957"/>
              <a:gd name="connsiteX5" fmla="*/ 895221 w 2833278"/>
              <a:gd name="connsiteY5" fmla="*/ 2359957 h 2359957"/>
              <a:gd name="connsiteX6" fmla="*/ 0 w 2833278"/>
              <a:gd name="connsiteY6" fmla="*/ 1766125 h 235995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2243288 w 2833278"/>
              <a:gd name="connsiteY4" fmla="*/ 2359957 h 2557037"/>
              <a:gd name="connsiteX5" fmla="*/ 505615 w 2833278"/>
              <a:gd name="connsiteY5" fmla="*/ 2557037 h 2557037"/>
              <a:gd name="connsiteX6" fmla="*/ 0 w 2833278"/>
              <a:gd name="connsiteY6" fmla="*/ 1766125 h 2557037"/>
              <a:gd name="connsiteX0" fmla="*/ 0 w 3398318"/>
              <a:gd name="connsiteY0" fmla="*/ 1766125 h 2557037"/>
              <a:gd name="connsiteX1" fmla="*/ 895221 w 3398318"/>
              <a:gd name="connsiteY1" fmla="*/ 0 h 2557037"/>
              <a:gd name="connsiteX2" fmla="*/ 2243288 w 3398318"/>
              <a:gd name="connsiteY2" fmla="*/ 0 h 2557037"/>
              <a:gd name="connsiteX3" fmla="*/ 2833278 w 3398318"/>
              <a:gd name="connsiteY3" fmla="*/ 1179979 h 2557037"/>
              <a:gd name="connsiteX4" fmla="*/ 3398318 w 3398318"/>
              <a:gd name="connsiteY4" fmla="*/ 1632278 h 2557037"/>
              <a:gd name="connsiteX5" fmla="*/ 505615 w 3398318"/>
              <a:gd name="connsiteY5" fmla="*/ 2557037 h 2557037"/>
              <a:gd name="connsiteX6" fmla="*/ 0 w 3398318"/>
              <a:gd name="connsiteY6" fmla="*/ 1766125 h 255703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505615 w 2833278"/>
              <a:gd name="connsiteY4" fmla="*/ 2557037 h 2557037"/>
              <a:gd name="connsiteX5" fmla="*/ 0 w 2833278"/>
              <a:gd name="connsiteY5" fmla="*/ 1766125 h 2557037"/>
              <a:gd name="connsiteX0" fmla="*/ 0 w 3428256"/>
              <a:gd name="connsiteY0" fmla="*/ 1766125 h 2557037"/>
              <a:gd name="connsiteX1" fmla="*/ 895221 w 3428256"/>
              <a:gd name="connsiteY1" fmla="*/ 0 h 2557037"/>
              <a:gd name="connsiteX2" fmla="*/ 2243288 w 3428256"/>
              <a:gd name="connsiteY2" fmla="*/ 0 h 2557037"/>
              <a:gd name="connsiteX3" fmla="*/ 3428256 w 3428256"/>
              <a:gd name="connsiteY3" fmla="*/ 1651307 h 2557037"/>
              <a:gd name="connsiteX4" fmla="*/ 505615 w 3428256"/>
              <a:gd name="connsiteY4" fmla="*/ 2557037 h 2557037"/>
              <a:gd name="connsiteX5" fmla="*/ 0 w 3428256"/>
              <a:gd name="connsiteY5" fmla="*/ 1766125 h 2557037"/>
              <a:gd name="connsiteX0" fmla="*/ 0 w 3428256"/>
              <a:gd name="connsiteY0" fmla="*/ 1837536 h 2628448"/>
              <a:gd name="connsiteX1" fmla="*/ 895221 w 3428256"/>
              <a:gd name="connsiteY1" fmla="*/ 71411 h 2628448"/>
              <a:gd name="connsiteX2" fmla="*/ 2910652 w 3428256"/>
              <a:gd name="connsiteY2" fmla="*/ 0 h 2628448"/>
              <a:gd name="connsiteX3" fmla="*/ 3428256 w 3428256"/>
              <a:gd name="connsiteY3" fmla="*/ 1722718 h 2628448"/>
              <a:gd name="connsiteX4" fmla="*/ 505615 w 3428256"/>
              <a:gd name="connsiteY4" fmla="*/ 2628448 h 2628448"/>
              <a:gd name="connsiteX5" fmla="*/ 0 w 3428256"/>
              <a:gd name="connsiteY5" fmla="*/ 1837536 h 2628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8256" h="2628448">
                <a:moveTo>
                  <a:pt x="0" y="1837536"/>
                </a:moveTo>
                <a:lnTo>
                  <a:pt x="895221" y="71411"/>
                </a:lnTo>
                <a:lnTo>
                  <a:pt x="2910652" y="0"/>
                </a:lnTo>
                <a:lnTo>
                  <a:pt x="3428256" y="1722718"/>
                </a:lnTo>
                <a:lnTo>
                  <a:pt x="505615" y="2628448"/>
                </a:lnTo>
                <a:lnTo>
                  <a:pt x="0" y="183753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8" y="853656"/>
            <a:ext cx="4847364"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6" name="Textplatzhalter 6">
            <a:extLst>
              <a:ext uri="{FF2B5EF4-FFF2-40B4-BE49-F238E27FC236}">
                <a16:creationId xmlns:a16="http://schemas.microsoft.com/office/drawing/2014/main" id="{0DB8A5C1-0865-0E49-81B4-6DE6D72288AE}"/>
              </a:ext>
            </a:extLst>
          </p:cNvPr>
          <p:cNvSpPr>
            <a:spLocks noGrp="1"/>
          </p:cNvSpPr>
          <p:nvPr>
            <p:ph type="body" sz="quarter" idx="21"/>
          </p:nvPr>
        </p:nvSpPr>
        <p:spPr>
          <a:xfrm>
            <a:off x="1818062" y="697964"/>
            <a:ext cx="224367" cy="2623160"/>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3" name="Datumsplatzhalter 3">
            <a:extLst>
              <a:ext uri="{FF2B5EF4-FFF2-40B4-BE49-F238E27FC236}">
                <a16:creationId xmlns:a16="http://schemas.microsoft.com/office/drawing/2014/main" id="{E2CDF412-1615-6F49-AA84-C887AEBD4898}"/>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r>
              <a:rPr lang="de-DE"/>
              <a:t>November 2020</a:t>
            </a:r>
            <a:endParaRPr lang="de-DE" dirty="0"/>
          </a:p>
        </p:txBody>
      </p:sp>
      <p:pic>
        <p:nvPicPr>
          <p:cNvPr id="15" name="Grafik 14">
            <a:extLst>
              <a:ext uri="{FF2B5EF4-FFF2-40B4-BE49-F238E27FC236}">
                <a16:creationId xmlns:a16="http://schemas.microsoft.com/office/drawing/2014/main" id="{48FDA801-AAE2-8043-A2A9-E96913C1A755}"/>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1" name="Textplatzhalter 7">
            <a:extLst>
              <a:ext uri="{FF2B5EF4-FFF2-40B4-BE49-F238E27FC236}">
                <a16:creationId xmlns:a16="http://schemas.microsoft.com/office/drawing/2014/main" id="{54A60C3B-75A2-4897-9A3F-B5DE6DF6B596}"/>
              </a:ext>
            </a:extLst>
          </p:cNvPr>
          <p:cNvSpPr>
            <a:spLocks noGrp="1"/>
          </p:cNvSpPr>
          <p:nvPr>
            <p:ph type="body" sz="quarter" idx="24" hasCustomPrompt="1"/>
          </p:nvPr>
        </p:nvSpPr>
        <p:spPr>
          <a:xfrm>
            <a:off x="318786" y="5933393"/>
            <a:ext cx="8433428"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4187402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ZEITSCHIENE | 8er, 2 Reih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9" name="Bildplatzhalter 4">
            <a:extLst>
              <a:ext uri="{FF2B5EF4-FFF2-40B4-BE49-F238E27FC236}">
                <a16:creationId xmlns:a16="http://schemas.microsoft.com/office/drawing/2014/main" id="{D48C98A8-8742-DA41-9331-36F58A5D376D}"/>
              </a:ext>
            </a:extLst>
          </p:cNvPr>
          <p:cNvSpPr>
            <a:spLocks noGrp="1"/>
          </p:cNvSpPr>
          <p:nvPr>
            <p:ph type="pic" sz="quarter" idx="29" hasCustomPrompt="1"/>
          </p:nvPr>
        </p:nvSpPr>
        <p:spPr>
          <a:xfrm>
            <a:off x="4500585" y="3645024"/>
            <a:ext cx="1976737" cy="2275309"/>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Autofit/>
          </a:bodyPr>
          <a:lstStyle>
            <a:lvl1pPr marL="0" indent="0" algn="ctr">
              <a:lnSpc>
                <a:spcPct val="100000"/>
              </a:lnSpc>
              <a:buNone/>
              <a:defRPr sz="1600">
                <a:solidFill>
                  <a:srgbClr val="FF0000"/>
                </a:solidFill>
              </a:defRPr>
            </a:lvl1pPr>
          </a:lstStyle>
          <a:p>
            <a:r>
              <a:rPr lang="de-DE" dirty="0"/>
              <a:t>Bild einfügen!</a:t>
            </a:r>
          </a:p>
        </p:txBody>
      </p:sp>
      <p:sp>
        <p:nvSpPr>
          <p:cNvPr id="10" name="Bildplatzhalter 4">
            <a:extLst>
              <a:ext uri="{FF2B5EF4-FFF2-40B4-BE49-F238E27FC236}">
                <a16:creationId xmlns:a16="http://schemas.microsoft.com/office/drawing/2014/main" id="{DC9902E2-9CEE-CB43-A206-C5D75955A8BF}"/>
              </a:ext>
            </a:extLst>
          </p:cNvPr>
          <p:cNvSpPr>
            <a:spLocks noGrp="1"/>
          </p:cNvSpPr>
          <p:nvPr>
            <p:ph type="pic" sz="quarter" idx="30" hasCustomPrompt="1"/>
          </p:nvPr>
        </p:nvSpPr>
        <p:spPr>
          <a:xfrm>
            <a:off x="8709386" y="1508383"/>
            <a:ext cx="1548808" cy="178274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Autofit/>
          </a:bodyPr>
          <a:lstStyle>
            <a:lvl1pPr marL="0" indent="0" algn="ctr">
              <a:lnSpc>
                <a:spcPct val="100000"/>
              </a:lnSpc>
              <a:buNone/>
              <a:defRPr sz="1600">
                <a:solidFill>
                  <a:srgbClr val="FF0000"/>
                </a:solidFill>
              </a:defRPr>
            </a:lvl1pPr>
          </a:lstStyle>
          <a:p>
            <a:r>
              <a:rPr lang="de-DE" dirty="0"/>
              <a:t>Bild einfügen!</a:t>
            </a:r>
          </a:p>
        </p:txBody>
      </p:sp>
      <p:sp>
        <p:nvSpPr>
          <p:cNvPr id="11" name="Textplatzhalter 4">
            <a:extLst>
              <a:ext uri="{FF2B5EF4-FFF2-40B4-BE49-F238E27FC236}">
                <a16:creationId xmlns:a16="http://schemas.microsoft.com/office/drawing/2014/main" id="{721E8921-AE86-8044-AAA9-33FBDA46A9A4}"/>
              </a:ext>
            </a:extLst>
          </p:cNvPr>
          <p:cNvSpPr>
            <a:spLocks noGrp="1"/>
          </p:cNvSpPr>
          <p:nvPr>
            <p:ph type="body" sz="quarter" idx="33" hasCustomPrompt="1"/>
          </p:nvPr>
        </p:nvSpPr>
        <p:spPr>
          <a:xfrm>
            <a:off x="515938" y="1054210"/>
            <a:ext cx="1927238" cy="2236917"/>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accent4"/>
          </a:solidFill>
          <a:effectLst>
            <a:outerShdw blurRad="139700" dist="88900" dir="5400000" sx="98000" sy="98000" algn="t" rotWithShape="0">
              <a:prstClr val="black">
                <a:alpha val="40000"/>
              </a:prstClr>
            </a:outerShdw>
          </a:effectLst>
        </p:spPr>
        <p:txBody>
          <a:bodyPr anchor="ctr" anchorCtr="1">
            <a:noAutofit/>
          </a:bodyPr>
          <a:lstStyle>
            <a:lvl1pPr marL="0" indent="0" algn="ctr">
              <a:lnSpc>
                <a:spcPts val="2000"/>
              </a:lnSpc>
              <a:spcBef>
                <a:spcPts val="0"/>
              </a:spcBef>
              <a:buClr>
                <a:schemeClr val="accent4"/>
              </a:buClr>
              <a:buSzPct val="25000"/>
              <a:buFont typeface="Arial" panose="020B0604020202020204" pitchFamily="34" charset="0"/>
              <a:buChar char="•"/>
              <a:defRPr sz="20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accent4"/>
              </a:buClr>
              <a:buSzPct val="25000"/>
              <a:defRPr sz="1600">
                <a:solidFill>
                  <a:schemeClr val="bg1"/>
                </a:solidFill>
              </a:defRPr>
            </a:lvl2pPr>
          </a:lstStyle>
          <a:p>
            <a:pPr lvl="0"/>
            <a:r>
              <a:rPr lang="de-DE" dirty="0"/>
              <a:t>Rauten-Text | zweite Ebene ggf. mit TAB!</a:t>
            </a:r>
          </a:p>
          <a:p>
            <a:pPr lvl="1"/>
            <a:r>
              <a:rPr lang="de-DE" dirty="0"/>
              <a:t>Zweite Ebene</a:t>
            </a:r>
          </a:p>
        </p:txBody>
      </p:sp>
      <p:sp>
        <p:nvSpPr>
          <p:cNvPr id="12" name="Textplatzhalter 4">
            <a:extLst>
              <a:ext uri="{FF2B5EF4-FFF2-40B4-BE49-F238E27FC236}">
                <a16:creationId xmlns:a16="http://schemas.microsoft.com/office/drawing/2014/main" id="{734D9526-5F58-AF43-B143-E2EC5BAF0440}"/>
              </a:ext>
            </a:extLst>
          </p:cNvPr>
          <p:cNvSpPr>
            <a:spLocks noGrp="1" noChangeAspect="1"/>
          </p:cNvSpPr>
          <p:nvPr>
            <p:ph type="body" sz="quarter" idx="34" hasCustomPrompt="1"/>
          </p:nvPr>
        </p:nvSpPr>
        <p:spPr>
          <a:xfrm>
            <a:off x="3515536" y="1851127"/>
            <a:ext cx="1240645" cy="1440000"/>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tx2"/>
          </a:solidFill>
          <a:effectLst>
            <a:outerShdw blurRad="203200" dist="152400" dir="5400000" sx="93000" sy="93000" algn="t" rotWithShape="0">
              <a:prstClr val="black">
                <a:alpha val="40000"/>
              </a:prstClr>
            </a:outerShdw>
          </a:effectLst>
        </p:spPr>
        <p:txBody>
          <a:bodyPr anchor="ctr" anchorCtr="1">
            <a:noAutofit/>
          </a:bodyPr>
          <a:lstStyle>
            <a:lvl1pPr marL="0" indent="0" algn="ctr">
              <a:lnSpc>
                <a:spcPts val="2000"/>
              </a:lnSpc>
              <a:spcBef>
                <a:spcPts val="0"/>
              </a:spcBef>
              <a:buClr>
                <a:schemeClr val="tx2"/>
              </a:buClr>
              <a:buSzPct val="25000"/>
              <a:buFont typeface="Arial" panose="020B0604020202020204" pitchFamily="34" charset="0"/>
              <a:buChar char="•"/>
              <a:defRPr sz="16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tx2"/>
              </a:buClr>
              <a:buSzPct val="25000"/>
              <a:defRPr sz="1400">
                <a:solidFill>
                  <a:schemeClr val="bg1"/>
                </a:solidFill>
              </a:defRPr>
            </a:lvl2pPr>
          </a:lstStyle>
          <a:p>
            <a:pPr lvl="0"/>
            <a:r>
              <a:rPr lang="de-DE" dirty="0"/>
              <a:t>Bild-Text | zweite Ebene ggf. mit TAB!</a:t>
            </a:r>
          </a:p>
        </p:txBody>
      </p:sp>
      <p:sp>
        <p:nvSpPr>
          <p:cNvPr id="13" name="Textplatzhalter 4">
            <a:extLst>
              <a:ext uri="{FF2B5EF4-FFF2-40B4-BE49-F238E27FC236}">
                <a16:creationId xmlns:a16="http://schemas.microsoft.com/office/drawing/2014/main" id="{F7411C68-29E7-D947-9CC1-474FDC52360E}"/>
              </a:ext>
            </a:extLst>
          </p:cNvPr>
          <p:cNvSpPr>
            <a:spLocks noGrp="1"/>
          </p:cNvSpPr>
          <p:nvPr>
            <p:ph type="body" sz="quarter" idx="35" hasCustomPrompt="1"/>
          </p:nvPr>
        </p:nvSpPr>
        <p:spPr>
          <a:xfrm>
            <a:off x="5851323" y="1054210"/>
            <a:ext cx="1927238" cy="2236917"/>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accent3"/>
          </a:solidFill>
          <a:effectLst>
            <a:outerShdw blurRad="139700" dist="88900" dir="5400000" sx="98000" sy="98000" algn="t" rotWithShape="0">
              <a:prstClr val="black">
                <a:alpha val="40000"/>
              </a:prstClr>
            </a:outerShdw>
          </a:effectLst>
        </p:spPr>
        <p:txBody>
          <a:bodyPr anchor="ctr" anchorCtr="1">
            <a:noAutofit/>
          </a:bodyPr>
          <a:lstStyle>
            <a:lvl1pPr marL="0" indent="0" algn="ctr">
              <a:lnSpc>
                <a:spcPct val="100000"/>
              </a:lnSpc>
              <a:spcBef>
                <a:spcPts val="0"/>
              </a:spcBef>
              <a:buClr>
                <a:schemeClr val="accent4"/>
              </a:buClr>
              <a:buSzPct val="25000"/>
              <a:buFontTx/>
              <a:buNone/>
              <a:defRPr sz="112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accent4"/>
              </a:buClr>
              <a:buSzPct val="25000"/>
              <a:defRPr sz="1600">
                <a:solidFill>
                  <a:schemeClr val="bg1"/>
                </a:solidFill>
              </a:defRPr>
            </a:lvl2pPr>
          </a:lstStyle>
          <a:p>
            <a:pPr lvl="0"/>
            <a:r>
              <a:rPr lang="de-DE" dirty="0"/>
              <a:t>5</a:t>
            </a:r>
          </a:p>
        </p:txBody>
      </p:sp>
      <p:sp>
        <p:nvSpPr>
          <p:cNvPr id="14" name="Textplatzhalter 4">
            <a:extLst>
              <a:ext uri="{FF2B5EF4-FFF2-40B4-BE49-F238E27FC236}">
                <a16:creationId xmlns:a16="http://schemas.microsoft.com/office/drawing/2014/main" id="{5A6F4CCE-931D-5045-BA5F-1C71ED1FD509}"/>
              </a:ext>
            </a:extLst>
          </p:cNvPr>
          <p:cNvSpPr>
            <a:spLocks noGrp="1"/>
          </p:cNvSpPr>
          <p:nvPr>
            <p:ph type="body" sz="quarter" idx="36" hasCustomPrompt="1"/>
          </p:nvPr>
        </p:nvSpPr>
        <p:spPr>
          <a:xfrm>
            <a:off x="9973623" y="3645024"/>
            <a:ext cx="1699427" cy="1972500"/>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accent5"/>
          </a:solidFill>
          <a:effectLst>
            <a:outerShdw blurRad="139700" dist="88900" dir="5400000" sx="98000" sy="98000" algn="t" rotWithShape="0">
              <a:prstClr val="black">
                <a:alpha val="40000"/>
              </a:prstClr>
            </a:outerShdw>
          </a:effectLst>
        </p:spPr>
        <p:txBody>
          <a:bodyPr anchor="ctr" anchorCtr="1">
            <a:noAutofit/>
          </a:bodyPr>
          <a:lstStyle>
            <a:lvl1pPr marL="0" indent="0" algn="ctr">
              <a:lnSpc>
                <a:spcPct val="100000"/>
              </a:lnSpc>
              <a:spcBef>
                <a:spcPts val="0"/>
              </a:spcBef>
              <a:buClr>
                <a:schemeClr val="accent4"/>
              </a:buClr>
              <a:buSzPct val="25000"/>
              <a:buFontTx/>
              <a:buNone/>
              <a:defRPr sz="147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accent4"/>
              </a:buClr>
              <a:buSzPct val="25000"/>
              <a:defRPr sz="1600">
                <a:solidFill>
                  <a:schemeClr val="bg1"/>
                </a:solidFill>
              </a:defRPr>
            </a:lvl2pPr>
          </a:lstStyle>
          <a:p>
            <a:pPr lvl="0"/>
            <a:r>
              <a:rPr lang="de-DE" dirty="0"/>
              <a:t>8</a:t>
            </a:r>
          </a:p>
        </p:txBody>
      </p:sp>
      <p:sp>
        <p:nvSpPr>
          <p:cNvPr id="16" name="Textplatzhalter 4">
            <a:extLst>
              <a:ext uri="{FF2B5EF4-FFF2-40B4-BE49-F238E27FC236}">
                <a16:creationId xmlns:a16="http://schemas.microsoft.com/office/drawing/2014/main" id="{14B49CCD-5EAF-FC4A-BABB-10B3F42AF3F9}"/>
              </a:ext>
            </a:extLst>
          </p:cNvPr>
          <p:cNvSpPr>
            <a:spLocks noGrp="1"/>
          </p:cNvSpPr>
          <p:nvPr>
            <p:ph type="body" sz="quarter" idx="37" hasCustomPrompt="1"/>
          </p:nvPr>
        </p:nvSpPr>
        <p:spPr>
          <a:xfrm>
            <a:off x="7533011" y="3645024"/>
            <a:ext cx="1259286" cy="1440000"/>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accent1"/>
          </a:solidFill>
          <a:effectLst>
            <a:outerShdw blurRad="203200" dist="152400" dir="5400000" sx="93000" sy="93000" algn="t" rotWithShape="0">
              <a:prstClr val="black">
                <a:alpha val="40000"/>
              </a:prstClr>
            </a:outerShdw>
          </a:effectLst>
        </p:spPr>
        <p:txBody>
          <a:bodyPr anchor="ctr" anchorCtr="1">
            <a:noAutofit/>
          </a:bodyPr>
          <a:lstStyle>
            <a:lvl1pPr marL="0" indent="0" algn="ctr">
              <a:lnSpc>
                <a:spcPts val="2000"/>
              </a:lnSpc>
              <a:spcBef>
                <a:spcPts val="0"/>
              </a:spcBef>
              <a:buClr>
                <a:schemeClr val="tx2"/>
              </a:buClr>
              <a:buSzPct val="25000"/>
              <a:buFont typeface="Arial" panose="020B0604020202020204" pitchFamily="34" charset="0"/>
              <a:buNone/>
              <a:defRPr sz="16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tx2"/>
              </a:buClr>
              <a:buSzPct val="25000"/>
              <a:defRPr sz="1400">
                <a:solidFill>
                  <a:schemeClr val="bg1"/>
                </a:solidFill>
              </a:defRPr>
            </a:lvl2pPr>
          </a:lstStyle>
          <a:p>
            <a:pPr lvl="0"/>
            <a:r>
              <a:rPr lang="de-DE" dirty="0"/>
              <a:t>Bild-Text | zweite Ebene ggf. mit TAB!</a:t>
            </a:r>
          </a:p>
        </p:txBody>
      </p:sp>
      <p:sp>
        <p:nvSpPr>
          <p:cNvPr id="17" name="Textplatzhalter 4">
            <a:extLst>
              <a:ext uri="{FF2B5EF4-FFF2-40B4-BE49-F238E27FC236}">
                <a16:creationId xmlns:a16="http://schemas.microsoft.com/office/drawing/2014/main" id="{80660C0B-75E7-374D-9DF5-0792F1E0EA89}"/>
              </a:ext>
            </a:extLst>
          </p:cNvPr>
          <p:cNvSpPr>
            <a:spLocks noGrp="1"/>
          </p:cNvSpPr>
          <p:nvPr>
            <p:ph type="body" sz="quarter" idx="38" hasCustomPrompt="1"/>
          </p:nvPr>
        </p:nvSpPr>
        <p:spPr>
          <a:xfrm>
            <a:off x="2081123" y="3645024"/>
            <a:ext cx="1483508" cy="1721886"/>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rgbClr val="623C72"/>
          </a:solidFill>
          <a:effectLst>
            <a:outerShdw blurRad="203200" dist="152400" dir="5400000" sx="93000" sy="93000" algn="t" rotWithShape="0">
              <a:prstClr val="black">
                <a:alpha val="40000"/>
              </a:prstClr>
            </a:outerShdw>
          </a:effectLst>
        </p:spPr>
        <p:txBody>
          <a:bodyPr anchor="ctr" anchorCtr="1">
            <a:noAutofit/>
          </a:bodyPr>
          <a:lstStyle>
            <a:lvl1pPr marL="0" indent="0" algn="ctr">
              <a:lnSpc>
                <a:spcPct val="100000"/>
              </a:lnSpc>
              <a:spcBef>
                <a:spcPts val="0"/>
              </a:spcBef>
              <a:buClr>
                <a:schemeClr val="accent4"/>
              </a:buClr>
              <a:buSzPct val="25000"/>
              <a:buFontTx/>
              <a:buNone/>
              <a:defRPr sz="72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accent4"/>
              </a:buClr>
              <a:buSzPct val="25000"/>
              <a:defRPr sz="1600">
                <a:solidFill>
                  <a:schemeClr val="bg1"/>
                </a:solidFill>
              </a:defRPr>
            </a:lvl2pPr>
          </a:lstStyle>
          <a:p>
            <a:pPr lvl="0"/>
            <a:r>
              <a:rPr lang="de-DE" dirty="0"/>
              <a:t>2</a:t>
            </a:r>
          </a:p>
        </p:txBody>
      </p:sp>
      <p:cxnSp>
        <p:nvCxnSpPr>
          <p:cNvPr id="18" name="Gerade Verbindung 17">
            <a:extLst>
              <a:ext uri="{FF2B5EF4-FFF2-40B4-BE49-F238E27FC236}">
                <a16:creationId xmlns:a16="http://schemas.microsoft.com/office/drawing/2014/main" id="{D48132B1-B88C-9142-88BB-405706D20157}"/>
              </a:ext>
            </a:extLst>
          </p:cNvPr>
          <p:cNvCxnSpPr>
            <a:cxnSpLocks/>
          </p:cNvCxnSpPr>
          <p:nvPr/>
        </p:nvCxnSpPr>
        <p:spPr>
          <a:xfrm>
            <a:off x="515938" y="3471064"/>
            <a:ext cx="11160125"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Datumsplatzhalter 2">
            <a:extLst>
              <a:ext uri="{FF2B5EF4-FFF2-40B4-BE49-F238E27FC236}">
                <a16:creationId xmlns:a16="http://schemas.microsoft.com/office/drawing/2014/main" id="{128F009C-ED93-4129-958E-1565F8EE406E}"/>
              </a:ext>
            </a:extLst>
          </p:cNvPr>
          <p:cNvSpPr>
            <a:spLocks noGrp="1"/>
          </p:cNvSpPr>
          <p:nvPr>
            <p:ph type="dt" sz="half" idx="55"/>
          </p:nvPr>
        </p:nvSpPr>
        <p:spPr>
          <a:xfrm>
            <a:off x="4718306" y="6261233"/>
            <a:ext cx="2743200" cy="252000"/>
          </a:xfrm>
        </p:spPr>
        <p:txBody>
          <a:bodyPr/>
          <a:lstStyle/>
          <a:p>
            <a:r>
              <a:rPr lang="de-DE"/>
              <a:t>November 2020</a:t>
            </a:r>
            <a:endParaRPr lang="de-DE" dirty="0"/>
          </a:p>
        </p:txBody>
      </p:sp>
      <p:sp>
        <p:nvSpPr>
          <p:cNvPr id="42" name="Sechseck 41">
            <a:extLst>
              <a:ext uri="{FF2B5EF4-FFF2-40B4-BE49-F238E27FC236}">
                <a16:creationId xmlns:a16="http://schemas.microsoft.com/office/drawing/2014/main" id="{A18656F1-43BD-40FE-A656-5A848E79AD34}"/>
              </a:ext>
            </a:extLst>
          </p:cNvPr>
          <p:cNvSpPr/>
          <p:nvPr userDrawn="1"/>
        </p:nvSpPr>
        <p:spPr>
          <a:xfrm rot="5400000">
            <a:off x="1387757"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3" name="Sechseck 42">
            <a:extLst>
              <a:ext uri="{FF2B5EF4-FFF2-40B4-BE49-F238E27FC236}">
                <a16:creationId xmlns:a16="http://schemas.microsoft.com/office/drawing/2014/main" id="{B5371547-FDFE-43CD-807E-327482E42285}"/>
              </a:ext>
            </a:extLst>
          </p:cNvPr>
          <p:cNvSpPr/>
          <p:nvPr userDrawn="1"/>
        </p:nvSpPr>
        <p:spPr>
          <a:xfrm rot="5400000">
            <a:off x="10731536"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4" name="Sechseck 43">
            <a:extLst>
              <a:ext uri="{FF2B5EF4-FFF2-40B4-BE49-F238E27FC236}">
                <a16:creationId xmlns:a16="http://schemas.microsoft.com/office/drawing/2014/main" id="{A4043AFF-CD7D-4B34-ABF9-AD85576034FF}"/>
              </a:ext>
            </a:extLst>
          </p:cNvPr>
          <p:cNvSpPr/>
          <p:nvPr userDrawn="1"/>
        </p:nvSpPr>
        <p:spPr>
          <a:xfrm rot="5400000">
            <a:off x="2722583"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5" name="Sechseck 44">
            <a:extLst>
              <a:ext uri="{FF2B5EF4-FFF2-40B4-BE49-F238E27FC236}">
                <a16:creationId xmlns:a16="http://schemas.microsoft.com/office/drawing/2014/main" id="{6DC3393B-0827-4E35-B74B-740DF31E13E3}"/>
              </a:ext>
            </a:extLst>
          </p:cNvPr>
          <p:cNvSpPr/>
          <p:nvPr userDrawn="1"/>
        </p:nvSpPr>
        <p:spPr>
          <a:xfrm rot="5400000">
            <a:off x="4057409"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6" name="Sechseck 45">
            <a:extLst>
              <a:ext uri="{FF2B5EF4-FFF2-40B4-BE49-F238E27FC236}">
                <a16:creationId xmlns:a16="http://schemas.microsoft.com/office/drawing/2014/main" id="{05A48624-4764-4465-86FB-301C444A8603}"/>
              </a:ext>
            </a:extLst>
          </p:cNvPr>
          <p:cNvSpPr/>
          <p:nvPr userDrawn="1"/>
        </p:nvSpPr>
        <p:spPr>
          <a:xfrm rot="5400000">
            <a:off x="5392235"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7" name="Sechseck 46">
            <a:extLst>
              <a:ext uri="{FF2B5EF4-FFF2-40B4-BE49-F238E27FC236}">
                <a16:creationId xmlns:a16="http://schemas.microsoft.com/office/drawing/2014/main" id="{D1D6CA06-9395-4B50-AB35-EF3A28B796D0}"/>
              </a:ext>
            </a:extLst>
          </p:cNvPr>
          <p:cNvSpPr/>
          <p:nvPr userDrawn="1"/>
        </p:nvSpPr>
        <p:spPr>
          <a:xfrm rot="5400000">
            <a:off x="6727061"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8" name="Sechseck 47">
            <a:extLst>
              <a:ext uri="{FF2B5EF4-FFF2-40B4-BE49-F238E27FC236}">
                <a16:creationId xmlns:a16="http://schemas.microsoft.com/office/drawing/2014/main" id="{58755883-C79D-40AB-ABEA-6305E236141B}"/>
              </a:ext>
            </a:extLst>
          </p:cNvPr>
          <p:cNvSpPr/>
          <p:nvPr userDrawn="1"/>
        </p:nvSpPr>
        <p:spPr>
          <a:xfrm rot="5400000">
            <a:off x="8061887"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9" name="Sechseck 48">
            <a:extLst>
              <a:ext uri="{FF2B5EF4-FFF2-40B4-BE49-F238E27FC236}">
                <a16:creationId xmlns:a16="http://schemas.microsoft.com/office/drawing/2014/main" id="{BCBC3FE5-DEAE-4074-9B6C-DBDD6AC855C7}"/>
              </a:ext>
            </a:extLst>
          </p:cNvPr>
          <p:cNvSpPr/>
          <p:nvPr userDrawn="1"/>
        </p:nvSpPr>
        <p:spPr>
          <a:xfrm rot="5400000">
            <a:off x="9396713"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Textplatzhalter 4">
            <a:extLst>
              <a:ext uri="{FF2B5EF4-FFF2-40B4-BE49-F238E27FC236}">
                <a16:creationId xmlns:a16="http://schemas.microsoft.com/office/drawing/2014/main" id="{31499EE4-7F4F-4D87-AFC4-CFFC6DCC4E5B}"/>
              </a:ext>
            </a:extLst>
          </p:cNvPr>
          <p:cNvSpPr>
            <a:spLocks noGrp="1"/>
          </p:cNvSpPr>
          <p:nvPr>
            <p:ph type="body" sz="quarter" idx="42" hasCustomPrompt="1"/>
          </p:nvPr>
        </p:nvSpPr>
        <p:spPr>
          <a:xfrm>
            <a:off x="4354938" y="5940666"/>
            <a:ext cx="226803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5" name="Textplatzhalter 4">
            <a:extLst>
              <a:ext uri="{FF2B5EF4-FFF2-40B4-BE49-F238E27FC236}">
                <a16:creationId xmlns:a16="http://schemas.microsoft.com/office/drawing/2014/main" id="{0C012DD2-24AF-4914-8C36-4771BCCFBDB2}"/>
              </a:ext>
            </a:extLst>
          </p:cNvPr>
          <p:cNvSpPr>
            <a:spLocks noGrp="1"/>
          </p:cNvSpPr>
          <p:nvPr>
            <p:ph type="body" sz="quarter" idx="57" hasCustomPrompt="1"/>
          </p:nvPr>
        </p:nvSpPr>
        <p:spPr>
          <a:xfrm>
            <a:off x="9840416" y="3150656"/>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 name="Foliennummernplatzhalter 3">
            <a:extLst>
              <a:ext uri="{FF2B5EF4-FFF2-40B4-BE49-F238E27FC236}">
                <a16:creationId xmlns:a16="http://schemas.microsoft.com/office/drawing/2014/main" id="{F9FB78F8-F1E4-49C6-94F9-6B39E3D43180}"/>
              </a:ext>
            </a:extLst>
          </p:cNvPr>
          <p:cNvSpPr>
            <a:spLocks noGrp="1"/>
          </p:cNvSpPr>
          <p:nvPr>
            <p:ph type="sldNum" sz="quarter" idx="58"/>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10618566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DIAGRAMM |  1er">
    <p:spTree>
      <p:nvGrpSpPr>
        <p:cNvPr id="1" name=""/>
        <p:cNvGrpSpPr/>
        <p:nvPr/>
      </p:nvGrpSpPr>
      <p:grpSpPr>
        <a:xfrm>
          <a:off x="0" y="0"/>
          <a:ext cx="0" cy="0"/>
          <a:chOff x="0" y="0"/>
          <a:chExt cx="0" cy="0"/>
        </a:xfrm>
      </p:grpSpPr>
      <p:sp>
        <p:nvSpPr>
          <p:cNvPr id="12" name="Diagrammplatzhalter 7"/>
          <p:cNvSpPr>
            <a:spLocks noGrp="1"/>
          </p:cNvSpPr>
          <p:nvPr>
            <p:ph type="chart" sz="quarter" idx="18" hasCustomPrompt="1"/>
          </p:nvPr>
        </p:nvSpPr>
        <p:spPr>
          <a:xfrm>
            <a:off x="521658" y="1743691"/>
            <a:ext cx="11153878" cy="4169747"/>
          </a:xfrm>
        </p:spPr>
        <p:txBody>
          <a:bodyPr vert="horz" lIns="0" tIns="0" rIns="0" bIns="0" rtlCol="0">
            <a:noAutofit/>
          </a:bodyPr>
          <a:lstStyle>
            <a:lvl1pPr marL="270000" indent="-270000">
              <a:buFont typeface="Arial" panose="020B0604020202020204" pitchFamily="34" charset="0"/>
              <a:buNone/>
              <a:defRPr lang="de-DE" sz="1800" dirty="0">
                <a:solidFill>
                  <a:srgbClr val="FF0000"/>
                </a:solidFill>
              </a:defRPr>
            </a:lvl1pPr>
          </a:lstStyle>
          <a:p>
            <a:pPr marL="0" lvl="0" indent="0"/>
            <a:r>
              <a:rPr lang="de-DE" dirty="0"/>
              <a:t>Diagramm durch Klicken auf Symbol erstellen!</a:t>
            </a:r>
          </a:p>
        </p:txBody>
      </p:sp>
      <p:sp>
        <p:nvSpPr>
          <p:cNvPr id="2" name="Titel 1"/>
          <p:cNvSpPr>
            <a:spLocks noGrp="1"/>
          </p:cNvSpPr>
          <p:nvPr>
            <p:ph type="title" hasCustomPrompt="1"/>
          </p:nvPr>
        </p:nvSpPr>
        <p:spPr>
          <a:solidFill>
            <a:srgbClr val="CCDBEA"/>
          </a:solidFill>
        </p:spPr>
        <p:txBody>
          <a:bodyPr/>
          <a:lstStyle/>
          <a:p>
            <a:r>
              <a:rPr lang="de-DE" dirty="0"/>
              <a:t>Folien-Titel</a:t>
            </a:r>
          </a:p>
        </p:txBody>
      </p:sp>
      <p:sp>
        <p:nvSpPr>
          <p:cNvPr id="6"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66" name="Subline"/>
          <p:cNvSpPr>
            <a:spLocks noGrp="1"/>
          </p:cNvSpPr>
          <p:nvPr>
            <p:ph type="body" sz="quarter" idx="19" hasCustomPrompt="1"/>
          </p:nvPr>
        </p:nvSpPr>
        <p:spPr>
          <a:xfrm>
            <a:off x="521659" y="1348079"/>
            <a:ext cx="11154404"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0CAAF422-3F29-40BA-A3AE-9C49CA933D99}"/>
              </a:ext>
            </a:extLst>
          </p:cNvPr>
          <p:cNvSpPr>
            <a:spLocks noGrp="1"/>
          </p:cNvSpPr>
          <p:nvPr>
            <p:ph type="dt" sz="half" idx="42"/>
          </p:nvPr>
        </p:nvSpPr>
        <p:spPr/>
        <p:txBody>
          <a:bodyPr/>
          <a:lstStyle/>
          <a:p>
            <a:r>
              <a:rPr lang="de-DE"/>
              <a:t>November 2020</a:t>
            </a:r>
            <a:endParaRPr lang="de-DE" dirty="0"/>
          </a:p>
        </p:txBody>
      </p:sp>
      <p:sp>
        <p:nvSpPr>
          <p:cNvPr id="7" name="Foliennummernplatzhalter 6">
            <a:extLst>
              <a:ext uri="{FF2B5EF4-FFF2-40B4-BE49-F238E27FC236}">
                <a16:creationId xmlns:a16="http://schemas.microsoft.com/office/drawing/2014/main" id="{9923811E-4184-4D68-9583-CABE6E126826}"/>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13" name="Textplatzhalter 3">
            <a:extLst>
              <a:ext uri="{FF2B5EF4-FFF2-40B4-BE49-F238E27FC236}">
                <a16:creationId xmlns:a16="http://schemas.microsoft.com/office/drawing/2014/main" id="{CCFCEA84-4ED6-4DA4-970A-C98F5CD5B5E3}"/>
              </a:ext>
            </a:extLst>
          </p:cNvPr>
          <p:cNvSpPr>
            <a:spLocks noGrp="1"/>
          </p:cNvSpPr>
          <p:nvPr>
            <p:ph type="body" sz="quarter" idx="40" hasCustomPrompt="1"/>
          </p:nvPr>
        </p:nvSpPr>
        <p:spPr>
          <a:xfrm>
            <a:off x="540069" y="5977438"/>
            <a:ext cx="4320000" cy="140686"/>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0" name="Textplatzhalter 3">
            <a:extLst>
              <a:ext uri="{FF2B5EF4-FFF2-40B4-BE49-F238E27FC236}">
                <a16:creationId xmlns:a16="http://schemas.microsoft.com/office/drawing/2014/main" id="{1D9EE41F-4A6D-4B81-8AB8-A92D4F0D8AFA}"/>
              </a:ext>
            </a:extLst>
          </p:cNvPr>
          <p:cNvSpPr>
            <a:spLocks noGrp="1"/>
          </p:cNvSpPr>
          <p:nvPr>
            <p:ph type="body" sz="quarter" idx="41" hasCustomPrompt="1"/>
          </p:nvPr>
        </p:nvSpPr>
        <p:spPr>
          <a:xfrm>
            <a:off x="4942027" y="5977438"/>
            <a:ext cx="6120000" cy="125180"/>
          </a:xfrm>
        </p:spPr>
        <p:txBody>
          <a:bodyPr lIns="0" tIns="0" rIns="0" bIns="0"/>
          <a:lstStyle>
            <a:lvl1pPr marL="0" indent="0" algn="r">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3378356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DIAGRAMM |  2er">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a:t>
            </a:r>
          </a:p>
        </p:txBody>
      </p:sp>
      <p:sp>
        <p:nvSpPr>
          <p:cNvPr id="14" name="Diagrammplatzhalter 7"/>
          <p:cNvSpPr>
            <a:spLocks noGrp="1"/>
          </p:cNvSpPr>
          <p:nvPr>
            <p:ph type="chart" sz="quarter" idx="18" hasCustomPrompt="1"/>
          </p:nvPr>
        </p:nvSpPr>
        <p:spPr>
          <a:xfrm>
            <a:off x="521658" y="1742882"/>
            <a:ext cx="5400000" cy="4170556"/>
          </a:xfrm>
        </p:spPr>
        <p:txBody>
          <a:bodyPr vert="horz" lIns="0" tIns="0" rIns="0" bIns="0" rtlCol="0">
            <a:noAutofit/>
          </a:bodyPr>
          <a:lstStyle>
            <a:lvl1pPr marL="270000" indent="-270000">
              <a:buFont typeface="Arial" panose="020B0604020202020204" pitchFamily="34" charset="0"/>
              <a:buChar char="•"/>
              <a:defRPr lang="de-DE" sz="1800" dirty="0">
                <a:solidFill>
                  <a:srgbClr val="FF0000"/>
                </a:solidFill>
              </a:defRPr>
            </a:lvl1pPr>
          </a:lstStyle>
          <a:p>
            <a:pPr marL="0" lvl="0" indent="0">
              <a:buNone/>
            </a:pPr>
            <a:r>
              <a:rPr lang="de-DE" dirty="0"/>
              <a:t>Diagramm durch Klicken auf Symbol erstellen!</a:t>
            </a:r>
          </a:p>
        </p:txBody>
      </p:sp>
      <p:sp>
        <p:nvSpPr>
          <p:cNvPr id="57" name="Subline"/>
          <p:cNvSpPr>
            <a:spLocks noGrp="1"/>
          </p:cNvSpPr>
          <p:nvPr>
            <p:ph type="body" sz="quarter" idx="13" hasCustomPrompt="1"/>
          </p:nvPr>
        </p:nvSpPr>
        <p:spPr>
          <a:xfrm>
            <a:off x="521659" y="1060079"/>
            <a:ext cx="5399999"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2" name="Subline"/>
          <p:cNvSpPr>
            <a:spLocks noGrp="1"/>
          </p:cNvSpPr>
          <p:nvPr>
            <p:ph type="body" sz="quarter" idx="19" hasCustomPrompt="1"/>
          </p:nvPr>
        </p:nvSpPr>
        <p:spPr>
          <a:xfrm>
            <a:off x="521659" y="1348079"/>
            <a:ext cx="5399999"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72E348F2-5B7D-4E35-82D4-CDCBB6392B01}"/>
              </a:ext>
            </a:extLst>
          </p:cNvPr>
          <p:cNvSpPr>
            <a:spLocks noGrp="1"/>
          </p:cNvSpPr>
          <p:nvPr>
            <p:ph type="dt" sz="half" idx="42"/>
          </p:nvPr>
        </p:nvSpPr>
        <p:spPr/>
        <p:txBody>
          <a:bodyPr/>
          <a:lstStyle/>
          <a:p>
            <a:r>
              <a:rPr lang="de-DE"/>
              <a:t>November 2020</a:t>
            </a:r>
            <a:endParaRPr lang="de-DE" dirty="0"/>
          </a:p>
        </p:txBody>
      </p:sp>
      <p:sp>
        <p:nvSpPr>
          <p:cNvPr id="6" name="Foliennummernplatzhalter 5">
            <a:extLst>
              <a:ext uri="{FF2B5EF4-FFF2-40B4-BE49-F238E27FC236}">
                <a16:creationId xmlns:a16="http://schemas.microsoft.com/office/drawing/2014/main" id="{532D1E6A-49F9-41F3-90C1-455D91B1492F}"/>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15" name="Textplatzhalter 3">
            <a:extLst>
              <a:ext uri="{FF2B5EF4-FFF2-40B4-BE49-F238E27FC236}">
                <a16:creationId xmlns:a16="http://schemas.microsoft.com/office/drawing/2014/main" id="{E5489CBA-2DB8-4FEA-9364-9527E70248BF}"/>
              </a:ext>
            </a:extLst>
          </p:cNvPr>
          <p:cNvSpPr>
            <a:spLocks noGrp="1"/>
          </p:cNvSpPr>
          <p:nvPr>
            <p:ph type="body" sz="quarter" idx="40" hasCustomPrompt="1"/>
          </p:nvPr>
        </p:nvSpPr>
        <p:spPr>
          <a:xfrm>
            <a:off x="540069" y="5977438"/>
            <a:ext cx="5376543"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6" name="Textplatzhalter 3">
            <a:extLst>
              <a:ext uri="{FF2B5EF4-FFF2-40B4-BE49-F238E27FC236}">
                <a16:creationId xmlns:a16="http://schemas.microsoft.com/office/drawing/2014/main" id="{5F567A05-ADEF-4769-9D8F-E85857B325C5}"/>
              </a:ext>
            </a:extLst>
          </p:cNvPr>
          <p:cNvSpPr>
            <a:spLocks noGrp="1"/>
          </p:cNvSpPr>
          <p:nvPr>
            <p:ph type="body" sz="quarter" idx="41" hasCustomPrompt="1"/>
          </p:nvPr>
        </p:nvSpPr>
        <p:spPr>
          <a:xfrm>
            <a:off x="6273736" y="5977438"/>
            <a:ext cx="4824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5" name="Diagrammplatzhalter 4">
            <a:extLst>
              <a:ext uri="{FF2B5EF4-FFF2-40B4-BE49-F238E27FC236}">
                <a16:creationId xmlns:a16="http://schemas.microsoft.com/office/drawing/2014/main" id="{3B2CDC68-C302-4E2E-B07D-C429EA42E673}"/>
              </a:ext>
            </a:extLst>
          </p:cNvPr>
          <p:cNvSpPr>
            <a:spLocks noGrp="1"/>
          </p:cNvSpPr>
          <p:nvPr>
            <p:ph type="chart" sz="quarter" idx="44" hasCustomPrompt="1"/>
          </p:nvPr>
        </p:nvSpPr>
        <p:spPr>
          <a:xfrm>
            <a:off x="6270625" y="1742882"/>
            <a:ext cx="5405438" cy="4170363"/>
          </a:xfrm>
        </p:spPr>
        <p:txBody>
          <a:bodyPr vert="horz" lIns="0" tIns="0" rIns="0" bIns="0" rtlCol="0">
            <a:noAutofit/>
          </a:bodyPr>
          <a:lstStyle>
            <a:lvl1pPr>
              <a:defRPr lang="de-DE" sz="1800" dirty="0" smtClean="0">
                <a:solidFill>
                  <a:srgbClr val="FF0000"/>
                </a:solidFill>
              </a:defRPr>
            </a:lvl1pPr>
          </a:lstStyle>
          <a:p>
            <a:pPr marL="0" lvl="0" indent="0">
              <a:buFont typeface="Arial" panose="020B0604020202020204" pitchFamily="34" charset="0"/>
              <a:buNone/>
            </a:pPr>
            <a:r>
              <a:rPr lang="de-DE" dirty="0"/>
              <a:t>Diagramm durch Klicken auf Symbol erstellen!</a:t>
            </a:r>
          </a:p>
        </p:txBody>
      </p:sp>
      <p:sp>
        <p:nvSpPr>
          <p:cNvPr id="17" name="Subline">
            <a:extLst>
              <a:ext uri="{FF2B5EF4-FFF2-40B4-BE49-F238E27FC236}">
                <a16:creationId xmlns:a16="http://schemas.microsoft.com/office/drawing/2014/main" id="{0EC713D1-1041-4598-872D-9273A624AB45}"/>
              </a:ext>
            </a:extLst>
          </p:cNvPr>
          <p:cNvSpPr>
            <a:spLocks noGrp="1"/>
          </p:cNvSpPr>
          <p:nvPr>
            <p:ph type="body" sz="quarter" idx="45" hasCustomPrompt="1"/>
          </p:nvPr>
        </p:nvSpPr>
        <p:spPr>
          <a:xfrm>
            <a:off x="6270342" y="1060079"/>
            <a:ext cx="5399999"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18" name="Subline">
            <a:extLst>
              <a:ext uri="{FF2B5EF4-FFF2-40B4-BE49-F238E27FC236}">
                <a16:creationId xmlns:a16="http://schemas.microsoft.com/office/drawing/2014/main" id="{9ED2058D-C52B-4E75-A0A5-504F677E6EDE}"/>
              </a:ext>
            </a:extLst>
          </p:cNvPr>
          <p:cNvSpPr>
            <a:spLocks noGrp="1"/>
          </p:cNvSpPr>
          <p:nvPr>
            <p:ph type="body" sz="quarter" idx="46" hasCustomPrompt="1"/>
          </p:nvPr>
        </p:nvSpPr>
        <p:spPr>
          <a:xfrm>
            <a:off x="6270342" y="1348079"/>
            <a:ext cx="5399999"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Tree>
    <p:extLst>
      <p:ext uri="{BB962C8B-B14F-4D97-AF65-F5344CB8AC3E}">
        <p14:creationId xmlns:p14="http://schemas.microsoft.com/office/powerpoint/2010/main" val="2518698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DIAGRAMM | 2 Sp. , Inhalt rechts 1:1">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a:t>
            </a:r>
          </a:p>
        </p:txBody>
      </p:sp>
      <p:sp>
        <p:nvSpPr>
          <p:cNvPr id="13" name="Textplatzhalter 5"/>
          <p:cNvSpPr>
            <a:spLocks noGrp="1"/>
          </p:cNvSpPr>
          <p:nvPr>
            <p:ph idx="14" hasCustomPrompt="1"/>
          </p:nvPr>
        </p:nvSpPr>
        <p:spPr>
          <a:xfrm>
            <a:off x="6273736" y="1742881"/>
            <a:ext cx="5400000" cy="4170557"/>
          </a:xfrm>
          <a:prstGeom prst="rect">
            <a:avLst/>
          </a:prstGeom>
        </p:spPr>
        <p:txBody>
          <a:bodyPr lIns="0" tIns="0" rIns="0" bIns="0"/>
          <a:lstStyle>
            <a:lvl1pPr>
              <a:defRPr lang="de-DE" noProof="0" dirty="0" smtClean="0"/>
            </a:lvl1pPr>
            <a:lvl2pPr>
              <a:defRPr lang="de-DE" noProof="0" dirty="0" smtClean="0"/>
            </a:lvl2pPr>
            <a:lvl3pPr>
              <a:defRPr lang="de-DE" noProof="0" dirty="0" smtClean="0"/>
            </a:lvl3pPr>
            <a:lvl4pPr>
              <a:defRPr lang="de-DE" noProof="0" dirty="0" smtClean="0"/>
            </a:lvl4pPr>
            <a:lvl5pPr>
              <a:defRPr lang="de-DE" noProof="0" dirty="0"/>
            </a:lvl5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Diagrammplatzhalter 7"/>
          <p:cNvSpPr>
            <a:spLocks noGrp="1"/>
          </p:cNvSpPr>
          <p:nvPr>
            <p:ph type="chart" sz="quarter" idx="18" hasCustomPrompt="1"/>
          </p:nvPr>
        </p:nvSpPr>
        <p:spPr>
          <a:xfrm>
            <a:off x="521658" y="1742882"/>
            <a:ext cx="5400000" cy="4170556"/>
          </a:xfrm>
        </p:spPr>
        <p:txBody>
          <a:bodyPr vert="horz" lIns="0" tIns="0" rIns="0" bIns="0" rtlCol="0">
            <a:noAutofit/>
          </a:bodyPr>
          <a:lstStyle>
            <a:lvl1pPr marL="270000" indent="-270000">
              <a:buFont typeface="Arial" panose="020B0604020202020204" pitchFamily="34" charset="0"/>
              <a:buChar char="•"/>
              <a:defRPr lang="de-DE" sz="1800" dirty="0">
                <a:solidFill>
                  <a:srgbClr val="FF0000"/>
                </a:solidFill>
              </a:defRPr>
            </a:lvl1pPr>
          </a:lstStyle>
          <a:p>
            <a:pPr marL="0" lvl="0" indent="0">
              <a:buNone/>
            </a:pPr>
            <a:r>
              <a:rPr lang="de-DE" dirty="0"/>
              <a:t>Diagramm durch Klicken auf Symbol erstellen!</a:t>
            </a:r>
          </a:p>
        </p:txBody>
      </p:sp>
      <p:sp>
        <p:nvSpPr>
          <p:cNvPr id="57"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2" name="Subline"/>
          <p:cNvSpPr>
            <a:spLocks noGrp="1"/>
          </p:cNvSpPr>
          <p:nvPr>
            <p:ph type="body" sz="quarter" idx="19" hasCustomPrompt="1"/>
          </p:nvPr>
        </p:nvSpPr>
        <p:spPr>
          <a:xfrm>
            <a:off x="521659" y="1348079"/>
            <a:ext cx="11154404"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72E348F2-5B7D-4E35-82D4-CDCBB6392B01}"/>
              </a:ext>
            </a:extLst>
          </p:cNvPr>
          <p:cNvSpPr>
            <a:spLocks noGrp="1"/>
          </p:cNvSpPr>
          <p:nvPr>
            <p:ph type="dt" sz="half" idx="42"/>
          </p:nvPr>
        </p:nvSpPr>
        <p:spPr/>
        <p:txBody>
          <a:bodyPr/>
          <a:lstStyle/>
          <a:p>
            <a:r>
              <a:rPr lang="de-DE"/>
              <a:t>November 2020</a:t>
            </a:r>
            <a:endParaRPr lang="de-DE" dirty="0"/>
          </a:p>
        </p:txBody>
      </p:sp>
      <p:sp>
        <p:nvSpPr>
          <p:cNvPr id="6" name="Foliennummernplatzhalter 5">
            <a:extLst>
              <a:ext uri="{FF2B5EF4-FFF2-40B4-BE49-F238E27FC236}">
                <a16:creationId xmlns:a16="http://schemas.microsoft.com/office/drawing/2014/main" id="{532D1E6A-49F9-41F3-90C1-455D91B1492F}"/>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15" name="Textplatzhalter 3">
            <a:extLst>
              <a:ext uri="{FF2B5EF4-FFF2-40B4-BE49-F238E27FC236}">
                <a16:creationId xmlns:a16="http://schemas.microsoft.com/office/drawing/2014/main" id="{E5489CBA-2DB8-4FEA-9364-9527E70248BF}"/>
              </a:ext>
            </a:extLst>
          </p:cNvPr>
          <p:cNvSpPr>
            <a:spLocks noGrp="1"/>
          </p:cNvSpPr>
          <p:nvPr>
            <p:ph type="body" sz="quarter" idx="40" hasCustomPrompt="1"/>
          </p:nvPr>
        </p:nvSpPr>
        <p:spPr>
          <a:xfrm>
            <a:off x="540069" y="5977438"/>
            <a:ext cx="5376543"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6" name="Textplatzhalter 3">
            <a:extLst>
              <a:ext uri="{FF2B5EF4-FFF2-40B4-BE49-F238E27FC236}">
                <a16:creationId xmlns:a16="http://schemas.microsoft.com/office/drawing/2014/main" id="{5F567A05-ADEF-4769-9D8F-E85857B325C5}"/>
              </a:ext>
            </a:extLst>
          </p:cNvPr>
          <p:cNvSpPr>
            <a:spLocks noGrp="1"/>
          </p:cNvSpPr>
          <p:nvPr>
            <p:ph type="body" sz="quarter" idx="41" hasCustomPrompt="1"/>
          </p:nvPr>
        </p:nvSpPr>
        <p:spPr>
          <a:xfrm>
            <a:off x="6273736" y="5977438"/>
            <a:ext cx="4500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4226658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DIAGRAMM | 2 Sp. , Inhalt links 1:1">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a:t>
            </a:r>
          </a:p>
        </p:txBody>
      </p:sp>
      <p:sp>
        <p:nvSpPr>
          <p:cNvPr id="13" name="Textplatzhalter 5"/>
          <p:cNvSpPr>
            <a:spLocks noGrp="1"/>
          </p:cNvSpPr>
          <p:nvPr>
            <p:ph idx="14" hasCustomPrompt="1"/>
          </p:nvPr>
        </p:nvSpPr>
        <p:spPr>
          <a:xfrm>
            <a:off x="520808" y="1741828"/>
            <a:ext cx="5400000" cy="4171610"/>
          </a:xfrm>
          <a:prstGeom prst="rect">
            <a:avLst/>
          </a:prstGeom>
        </p:spPr>
        <p:txBody>
          <a:bodyPr lIns="0" tIns="0" rIns="0" bIns="0"/>
          <a:lstStyle>
            <a:lvl1pPr>
              <a:defRPr lang="de-DE" noProof="0" dirty="0" smtClean="0"/>
            </a:lvl1pPr>
            <a:lvl2pPr>
              <a:defRPr lang="de-DE" noProof="0" dirty="0" smtClean="0"/>
            </a:lvl2pPr>
            <a:lvl3pPr>
              <a:defRPr lang="de-DE" noProof="0" dirty="0" smtClean="0"/>
            </a:lvl3pPr>
            <a:lvl4pPr>
              <a:defRPr lang="de-DE" noProof="0" dirty="0" smtClean="0"/>
            </a:lvl4pPr>
            <a:lvl5pPr>
              <a:defRPr lang="de-DE" noProof="0" dirty="0"/>
            </a:lvl5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Diagrammplatzhalter 7"/>
          <p:cNvSpPr>
            <a:spLocks noGrp="1"/>
          </p:cNvSpPr>
          <p:nvPr>
            <p:ph type="chart" sz="quarter" idx="18" hasCustomPrompt="1"/>
          </p:nvPr>
        </p:nvSpPr>
        <p:spPr>
          <a:xfrm>
            <a:off x="6279870" y="1742882"/>
            <a:ext cx="5400000" cy="4170534"/>
          </a:xfrm>
        </p:spPr>
        <p:txBody>
          <a:bodyPr vert="horz" lIns="0" tIns="0" rIns="0" bIns="0" rtlCol="0">
            <a:noAutofit/>
          </a:bodyPr>
          <a:lstStyle>
            <a:lvl1pPr marL="270000" indent="-270000">
              <a:buFont typeface="Arial" panose="020B0604020202020204" pitchFamily="34" charset="0"/>
              <a:buChar char="•"/>
              <a:defRPr lang="de-DE" sz="1800" dirty="0">
                <a:solidFill>
                  <a:srgbClr val="FF0000"/>
                </a:solidFill>
              </a:defRPr>
            </a:lvl1pPr>
          </a:lstStyle>
          <a:p>
            <a:pPr marL="0" lvl="0" indent="0">
              <a:buNone/>
            </a:pPr>
            <a:r>
              <a:rPr lang="de-DE" dirty="0"/>
              <a:t>Diagramm durch Klicken auf Symbol erstellen!</a:t>
            </a:r>
          </a:p>
        </p:txBody>
      </p:sp>
      <p:sp>
        <p:nvSpPr>
          <p:cNvPr id="57" name="Subline"/>
          <p:cNvSpPr>
            <a:spLocks noGrp="1"/>
          </p:cNvSpPr>
          <p:nvPr>
            <p:ph type="body" sz="quarter" idx="13" hasCustomPrompt="1"/>
          </p:nvPr>
        </p:nvSpPr>
        <p:spPr>
          <a:xfrm>
            <a:off x="527795" y="1060079"/>
            <a:ext cx="11148267"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2" name="Subline"/>
          <p:cNvSpPr>
            <a:spLocks noGrp="1"/>
          </p:cNvSpPr>
          <p:nvPr>
            <p:ph type="body" sz="quarter" idx="19" hasCustomPrompt="1"/>
          </p:nvPr>
        </p:nvSpPr>
        <p:spPr>
          <a:xfrm>
            <a:off x="527795" y="1348079"/>
            <a:ext cx="11148267"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62C611DE-A112-4F8F-8F6A-D6A32B7CC483}"/>
              </a:ext>
            </a:extLst>
          </p:cNvPr>
          <p:cNvSpPr>
            <a:spLocks noGrp="1"/>
          </p:cNvSpPr>
          <p:nvPr>
            <p:ph type="dt" sz="half" idx="42"/>
          </p:nvPr>
        </p:nvSpPr>
        <p:spPr/>
        <p:txBody>
          <a:bodyPr/>
          <a:lstStyle/>
          <a:p>
            <a:r>
              <a:rPr lang="de-DE"/>
              <a:t>November 2020</a:t>
            </a:r>
            <a:endParaRPr lang="de-DE" dirty="0"/>
          </a:p>
        </p:txBody>
      </p:sp>
      <p:sp>
        <p:nvSpPr>
          <p:cNvPr id="6" name="Foliennummernplatzhalter 5">
            <a:extLst>
              <a:ext uri="{FF2B5EF4-FFF2-40B4-BE49-F238E27FC236}">
                <a16:creationId xmlns:a16="http://schemas.microsoft.com/office/drawing/2014/main" id="{33F7F3D3-C55B-40DC-B0B3-A4B37778652C}"/>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15" name="Textplatzhalter 3">
            <a:extLst>
              <a:ext uri="{FF2B5EF4-FFF2-40B4-BE49-F238E27FC236}">
                <a16:creationId xmlns:a16="http://schemas.microsoft.com/office/drawing/2014/main" id="{E4C4175D-98E1-43B3-9D2F-16BC6750A931}"/>
              </a:ext>
            </a:extLst>
          </p:cNvPr>
          <p:cNvSpPr>
            <a:spLocks noGrp="1"/>
          </p:cNvSpPr>
          <p:nvPr>
            <p:ph type="body" sz="quarter" idx="40" hasCustomPrompt="1"/>
          </p:nvPr>
        </p:nvSpPr>
        <p:spPr>
          <a:xfrm>
            <a:off x="540069" y="5977438"/>
            <a:ext cx="5364000" cy="140686"/>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1" name="Textplatzhalter 3">
            <a:extLst>
              <a:ext uri="{FF2B5EF4-FFF2-40B4-BE49-F238E27FC236}">
                <a16:creationId xmlns:a16="http://schemas.microsoft.com/office/drawing/2014/main" id="{ACA6B3E9-BC7C-44BB-8C12-1E59549A978A}"/>
              </a:ext>
            </a:extLst>
          </p:cNvPr>
          <p:cNvSpPr>
            <a:spLocks noGrp="1"/>
          </p:cNvSpPr>
          <p:nvPr>
            <p:ph type="body" sz="quarter" idx="41" hasCustomPrompt="1"/>
          </p:nvPr>
        </p:nvSpPr>
        <p:spPr>
          <a:xfrm>
            <a:off x="6273736" y="5977438"/>
            <a:ext cx="4500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1377790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DIAGRAMM | 2 Sp. , Inhalt rechts 2:1">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a:t>
            </a:r>
          </a:p>
        </p:txBody>
      </p:sp>
      <p:sp>
        <p:nvSpPr>
          <p:cNvPr id="12" name="Textplatzhalter 5"/>
          <p:cNvSpPr>
            <a:spLocks noGrp="1"/>
          </p:cNvSpPr>
          <p:nvPr>
            <p:ph idx="18" hasCustomPrompt="1"/>
          </p:nvPr>
        </p:nvSpPr>
        <p:spPr>
          <a:xfrm>
            <a:off x="8079734" y="1742882"/>
            <a:ext cx="3600000" cy="4170556"/>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5" name="Diagrammplatzhalter 7"/>
          <p:cNvSpPr>
            <a:spLocks noGrp="1"/>
          </p:cNvSpPr>
          <p:nvPr>
            <p:ph type="chart" sz="quarter" idx="19" hasCustomPrompt="1"/>
          </p:nvPr>
        </p:nvSpPr>
        <p:spPr>
          <a:xfrm>
            <a:off x="521656" y="1742882"/>
            <a:ext cx="7200000" cy="4170556"/>
          </a:xfrm>
        </p:spPr>
        <p:txBody>
          <a:bodyPr vert="horz" lIns="0" tIns="0" rIns="0" bIns="0" rtlCol="0">
            <a:noAutofit/>
          </a:bodyPr>
          <a:lstStyle>
            <a:lvl1pPr marL="0" indent="0">
              <a:buNone/>
              <a:defRPr lang="de-DE" sz="1800" dirty="0">
                <a:solidFill>
                  <a:srgbClr val="FF0000"/>
                </a:solidFill>
              </a:defRPr>
            </a:lvl1pPr>
          </a:lstStyle>
          <a:p>
            <a:pPr marL="324000" lvl="0" indent="-324000"/>
            <a:r>
              <a:rPr lang="de-DE" noProof="0" dirty="0"/>
              <a:t>Diagramm</a:t>
            </a:r>
            <a:r>
              <a:rPr lang="de-DE" dirty="0"/>
              <a:t> durch Klicken auf Symbol erstellen!</a:t>
            </a:r>
          </a:p>
        </p:txBody>
      </p:sp>
      <p:sp>
        <p:nvSpPr>
          <p:cNvPr id="57"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5" name="Subline"/>
          <p:cNvSpPr>
            <a:spLocks noGrp="1"/>
          </p:cNvSpPr>
          <p:nvPr>
            <p:ph type="body" sz="quarter" idx="20" hasCustomPrompt="1"/>
          </p:nvPr>
        </p:nvSpPr>
        <p:spPr>
          <a:xfrm>
            <a:off x="521659" y="1348079"/>
            <a:ext cx="11154404"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D186D5EC-1679-476F-A130-5411EB6C42BD}"/>
              </a:ext>
            </a:extLst>
          </p:cNvPr>
          <p:cNvSpPr>
            <a:spLocks noGrp="1"/>
          </p:cNvSpPr>
          <p:nvPr>
            <p:ph type="dt" sz="half" idx="42"/>
          </p:nvPr>
        </p:nvSpPr>
        <p:spPr/>
        <p:txBody>
          <a:bodyPr/>
          <a:lstStyle/>
          <a:p>
            <a:r>
              <a:rPr lang="de-DE"/>
              <a:t>November 2020</a:t>
            </a:r>
            <a:endParaRPr lang="de-DE" dirty="0"/>
          </a:p>
        </p:txBody>
      </p:sp>
      <p:sp>
        <p:nvSpPr>
          <p:cNvPr id="6" name="Foliennummernplatzhalter 5">
            <a:extLst>
              <a:ext uri="{FF2B5EF4-FFF2-40B4-BE49-F238E27FC236}">
                <a16:creationId xmlns:a16="http://schemas.microsoft.com/office/drawing/2014/main" id="{A5BFC5F7-9EEE-4EB3-A4A5-A0591D746D09}"/>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13" name="Textplatzhalter 3">
            <a:extLst>
              <a:ext uri="{FF2B5EF4-FFF2-40B4-BE49-F238E27FC236}">
                <a16:creationId xmlns:a16="http://schemas.microsoft.com/office/drawing/2014/main" id="{0E23B225-9CDA-4890-BD4F-51906AE9A378}"/>
              </a:ext>
            </a:extLst>
          </p:cNvPr>
          <p:cNvSpPr>
            <a:spLocks noGrp="1"/>
          </p:cNvSpPr>
          <p:nvPr>
            <p:ph type="body" sz="quarter" idx="40" hasCustomPrompt="1"/>
          </p:nvPr>
        </p:nvSpPr>
        <p:spPr>
          <a:xfrm>
            <a:off x="540069" y="5977438"/>
            <a:ext cx="7181587" cy="140686"/>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1" name="Textplatzhalter 3">
            <a:extLst>
              <a:ext uri="{FF2B5EF4-FFF2-40B4-BE49-F238E27FC236}">
                <a16:creationId xmlns:a16="http://schemas.microsoft.com/office/drawing/2014/main" id="{620A0B31-48BA-4AF7-8A60-C4DCC3CD7637}"/>
              </a:ext>
            </a:extLst>
          </p:cNvPr>
          <p:cNvSpPr>
            <a:spLocks noGrp="1"/>
          </p:cNvSpPr>
          <p:nvPr>
            <p:ph type="body" sz="quarter" idx="41" hasCustomPrompt="1"/>
          </p:nvPr>
        </p:nvSpPr>
        <p:spPr>
          <a:xfrm>
            <a:off x="8079734" y="5977438"/>
            <a:ext cx="2808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1822071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DIAGRAMM | 2 Sp. , Inhalt links 2:1">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a:t>
            </a:r>
          </a:p>
        </p:txBody>
      </p:sp>
      <p:sp>
        <p:nvSpPr>
          <p:cNvPr id="12" name="Textplatzhalter 5"/>
          <p:cNvSpPr>
            <a:spLocks noGrp="1"/>
          </p:cNvSpPr>
          <p:nvPr>
            <p:ph idx="18" hasCustomPrompt="1"/>
          </p:nvPr>
        </p:nvSpPr>
        <p:spPr>
          <a:xfrm>
            <a:off x="530299" y="1734474"/>
            <a:ext cx="3600000" cy="4178964"/>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 </a:t>
            </a:r>
          </a:p>
          <a:p>
            <a:pPr lvl="1"/>
            <a:r>
              <a:rPr lang="de-DE" dirty="0"/>
              <a:t>Zweite Ebene</a:t>
            </a:r>
          </a:p>
          <a:p>
            <a:pPr lvl="2"/>
            <a:r>
              <a:rPr lang="de-DE" dirty="0"/>
              <a:t>Dritte Ebene</a:t>
            </a:r>
          </a:p>
          <a:p>
            <a:pPr lvl="3"/>
            <a:r>
              <a:rPr lang="de-DE" dirty="0"/>
              <a:t>Vierte Ebene</a:t>
            </a:r>
          </a:p>
        </p:txBody>
      </p:sp>
      <p:sp>
        <p:nvSpPr>
          <p:cNvPr id="15" name="Diagrammplatzhalter 7"/>
          <p:cNvSpPr>
            <a:spLocks noGrp="1"/>
          </p:cNvSpPr>
          <p:nvPr>
            <p:ph type="chart" sz="quarter" idx="19" hasCustomPrompt="1"/>
          </p:nvPr>
        </p:nvSpPr>
        <p:spPr>
          <a:xfrm>
            <a:off x="4473790" y="1734474"/>
            <a:ext cx="7200000" cy="4178964"/>
          </a:xfrm>
        </p:spPr>
        <p:txBody>
          <a:bodyPr vert="horz" lIns="0" tIns="0" rIns="0" bIns="0" rtlCol="0">
            <a:noAutofit/>
          </a:bodyPr>
          <a:lstStyle>
            <a:lvl1pPr marL="0" indent="0">
              <a:buNone/>
              <a:defRPr lang="de-DE" sz="1800" dirty="0">
                <a:solidFill>
                  <a:srgbClr val="FF0000"/>
                </a:solidFill>
              </a:defRPr>
            </a:lvl1pPr>
          </a:lstStyle>
          <a:p>
            <a:pPr marL="324000" lvl="0" indent="-324000"/>
            <a:r>
              <a:rPr lang="de-DE" noProof="0" dirty="0"/>
              <a:t>Diagramm</a:t>
            </a:r>
            <a:r>
              <a:rPr lang="de-DE" dirty="0"/>
              <a:t> durch Klicken auf Symbol erstellen!</a:t>
            </a:r>
          </a:p>
        </p:txBody>
      </p:sp>
      <p:sp>
        <p:nvSpPr>
          <p:cNvPr id="57" name="Subline"/>
          <p:cNvSpPr>
            <a:spLocks noGrp="1"/>
          </p:cNvSpPr>
          <p:nvPr>
            <p:ph type="body" sz="quarter" idx="13" hasCustomPrompt="1"/>
          </p:nvPr>
        </p:nvSpPr>
        <p:spPr>
          <a:xfrm>
            <a:off x="530299" y="1060079"/>
            <a:ext cx="11145764"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5" name="Subline"/>
          <p:cNvSpPr>
            <a:spLocks noGrp="1"/>
          </p:cNvSpPr>
          <p:nvPr>
            <p:ph type="body" sz="quarter" idx="20" hasCustomPrompt="1"/>
          </p:nvPr>
        </p:nvSpPr>
        <p:spPr>
          <a:xfrm>
            <a:off x="530299" y="1348079"/>
            <a:ext cx="11145764"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6" name="Foliennummernplatzhalter 5">
            <a:extLst>
              <a:ext uri="{FF2B5EF4-FFF2-40B4-BE49-F238E27FC236}">
                <a16:creationId xmlns:a16="http://schemas.microsoft.com/office/drawing/2014/main" id="{EF7135BE-9368-46F6-ABD4-D91609549590}"/>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7" name="Datumsplatzhalter 6">
            <a:extLst>
              <a:ext uri="{FF2B5EF4-FFF2-40B4-BE49-F238E27FC236}">
                <a16:creationId xmlns:a16="http://schemas.microsoft.com/office/drawing/2014/main" id="{722755C9-0F94-4279-8272-4362F6F82FD0}"/>
              </a:ext>
            </a:extLst>
          </p:cNvPr>
          <p:cNvSpPr>
            <a:spLocks noGrp="1"/>
          </p:cNvSpPr>
          <p:nvPr>
            <p:ph type="dt" sz="half" idx="44"/>
          </p:nvPr>
        </p:nvSpPr>
        <p:spPr/>
        <p:txBody>
          <a:bodyPr/>
          <a:lstStyle/>
          <a:p>
            <a:r>
              <a:rPr lang="de-DE"/>
              <a:t>November 2020</a:t>
            </a:r>
            <a:endParaRPr lang="de-DE" dirty="0"/>
          </a:p>
        </p:txBody>
      </p:sp>
      <p:sp>
        <p:nvSpPr>
          <p:cNvPr id="13" name="Textplatzhalter 3">
            <a:extLst>
              <a:ext uri="{FF2B5EF4-FFF2-40B4-BE49-F238E27FC236}">
                <a16:creationId xmlns:a16="http://schemas.microsoft.com/office/drawing/2014/main" id="{19404BAC-73F2-42E8-A9E7-4515B54785C6}"/>
              </a:ext>
            </a:extLst>
          </p:cNvPr>
          <p:cNvSpPr>
            <a:spLocks noGrp="1"/>
          </p:cNvSpPr>
          <p:nvPr>
            <p:ph type="body" sz="quarter" idx="40" hasCustomPrompt="1"/>
          </p:nvPr>
        </p:nvSpPr>
        <p:spPr>
          <a:xfrm>
            <a:off x="540069" y="5977438"/>
            <a:ext cx="5688000" cy="140686"/>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4" name="Textplatzhalter 3">
            <a:extLst>
              <a:ext uri="{FF2B5EF4-FFF2-40B4-BE49-F238E27FC236}">
                <a16:creationId xmlns:a16="http://schemas.microsoft.com/office/drawing/2014/main" id="{3E4910C9-9B58-4EEB-80E9-AA0A6823B66D}"/>
              </a:ext>
            </a:extLst>
          </p:cNvPr>
          <p:cNvSpPr>
            <a:spLocks noGrp="1"/>
          </p:cNvSpPr>
          <p:nvPr>
            <p:ph type="body" sz="quarter" idx="41" hasCustomPrompt="1"/>
          </p:nvPr>
        </p:nvSpPr>
        <p:spPr>
          <a:xfrm>
            <a:off x="6482394" y="5977438"/>
            <a:ext cx="4500000" cy="125180"/>
          </a:xfrm>
        </p:spPr>
        <p:txBody>
          <a:bodyPr lIns="0" tIns="0" rIns="0" bIns="0"/>
          <a:lstStyle>
            <a:lvl1pPr marL="0" indent="0" algn="r">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3705198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ANSPRECHPARTN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B90936-CF09-4A5E-9AF7-C6FFAC500D6C}"/>
              </a:ext>
            </a:extLst>
          </p:cNvPr>
          <p:cNvSpPr>
            <a:spLocks noGrp="1"/>
          </p:cNvSpPr>
          <p:nvPr>
            <p:ph type="title"/>
          </p:nvPr>
        </p:nvSpPr>
        <p:spPr>
          <a:solidFill>
            <a:srgbClr val="CCDBEA"/>
          </a:solidFill>
        </p:spPr>
        <p:txBody>
          <a:bodyPr/>
          <a:lstStyle/>
          <a:p>
            <a:r>
              <a:rPr lang="de-DE"/>
              <a:t>Mastertitelformat bearbeiten</a:t>
            </a:r>
            <a:endParaRPr lang="de-DE" dirty="0"/>
          </a:p>
        </p:txBody>
      </p:sp>
      <p:sp>
        <p:nvSpPr>
          <p:cNvPr id="3" name="Datumsplatzhalter 2">
            <a:extLst>
              <a:ext uri="{FF2B5EF4-FFF2-40B4-BE49-F238E27FC236}">
                <a16:creationId xmlns:a16="http://schemas.microsoft.com/office/drawing/2014/main" id="{C1218A40-4AD4-4BC9-BF0C-662EBA58A14A}"/>
              </a:ext>
            </a:extLst>
          </p:cNvPr>
          <p:cNvSpPr>
            <a:spLocks noGrp="1"/>
          </p:cNvSpPr>
          <p:nvPr>
            <p:ph type="dt" sz="half" idx="10"/>
          </p:nvPr>
        </p:nvSpPr>
        <p:spPr/>
        <p:txBody>
          <a:bodyPr/>
          <a:lstStyle/>
          <a:p>
            <a:r>
              <a:rPr lang="de-DE"/>
              <a:t>November 2020</a:t>
            </a:r>
            <a:endParaRPr lang="de-DE" dirty="0"/>
          </a:p>
        </p:txBody>
      </p:sp>
      <p:sp>
        <p:nvSpPr>
          <p:cNvPr id="4" name="Foliennummernplatzhalter 3">
            <a:extLst>
              <a:ext uri="{FF2B5EF4-FFF2-40B4-BE49-F238E27FC236}">
                <a16:creationId xmlns:a16="http://schemas.microsoft.com/office/drawing/2014/main" id="{956DF55D-C94F-4DAB-B735-AE71F5466D85}"/>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
        <p:nvSpPr>
          <p:cNvPr id="5" name="Inhaltsplatzhalter 2">
            <a:extLst>
              <a:ext uri="{FF2B5EF4-FFF2-40B4-BE49-F238E27FC236}">
                <a16:creationId xmlns:a16="http://schemas.microsoft.com/office/drawing/2014/main" id="{ECD46595-6842-47BB-B04A-954AD3A76A03}"/>
              </a:ext>
            </a:extLst>
          </p:cNvPr>
          <p:cNvSpPr>
            <a:spLocks noGrp="1"/>
          </p:cNvSpPr>
          <p:nvPr>
            <p:ph idx="13"/>
          </p:nvPr>
        </p:nvSpPr>
        <p:spPr>
          <a:xfrm>
            <a:off x="8364680" y="873125"/>
            <a:ext cx="3852000" cy="5040311"/>
          </a:xfrm>
          <a:solidFill>
            <a:schemeClr val="accent1"/>
          </a:solidFill>
        </p:spPr>
        <p:txBody>
          <a:bodyPr/>
          <a:lstStyle>
            <a:lvl1pPr marL="519113" indent="-342900">
              <a:buClr>
                <a:schemeClr val="bg1"/>
              </a:buClr>
              <a:buFont typeface="Wingdings 2" panose="05020102010507070707" pitchFamily="18" charset="2"/>
              <a:buChar char="Ã"/>
              <a:defRPr>
                <a:solidFill>
                  <a:schemeClr val="bg1"/>
                </a:solidFill>
              </a:defRPr>
            </a:lvl1pPr>
            <a:lvl2pPr marL="324000" indent="0">
              <a:buClr>
                <a:schemeClr val="bg1"/>
              </a:buClr>
              <a:buNone/>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marL="0" indent="0">
              <a:buNone/>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kumimoji="0" lang="de-DE" sz="2400" b="0" i="0" u="none" strike="noStrike" kern="1200" cap="none" spc="0" normalizeH="0" baseline="0" noProof="0" dirty="0">
              <a:ln>
                <a:noFill/>
              </a:ln>
              <a:solidFill>
                <a:srgbClr val="000000"/>
              </a:solidFill>
              <a:effectLst/>
              <a:uLnTx/>
              <a:uFillTx/>
              <a:latin typeface="Source Sans Pro" panose="020B0503030403020204" pitchFamily="34" charset="0"/>
              <a:ea typeface="+mn-ea"/>
              <a:cs typeface="+mn-cs"/>
            </a:endParaRPr>
          </a:p>
        </p:txBody>
      </p:sp>
      <p:sp>
        <p:nvSpPr>
          <p:cNvPr id="6" name="Inhaltsplatzhalter 11">
            <a:extLst>
              <a:ext uri="{FF2B5EF4-FFF2-40B4-BE49-F238E27FC236}">
                <a16:creationId xmlns:a16="http://schemas.microsoft.com/office/drawing/2014/main" id="{AEEB83AC-1DB8-4097-B247-0BB62605FBD2}"/>
              </a:ext>
            </a:extLst>
          </p:cNvPr>
          <p:cNvSpPr>
            <a:spLocks noGrp="1"/>
          </p:cNvSpPr>
          <p:nvPr>
            <p:ph sz="quarter" idx="14" hasCustomPrompt="1"/>
          </p:nvPr>
        </p:nvSpPr>
        <p:spPr>
          <a:xfrm>
            <a:off x="515938" y="1052512"/>
            <a:ext cx="7560000" cy="4860925"/>
          </a:xfrm>
        </p:spPr>
        <p:txBody>
          <a:bodyPr/>
          <a:lstStyle>
            <a:lvl1pPr>
              <a:buClr>
                <a:srgbClr val="004A94"/>
              </a:buClr>
              <a:defRPr/>
            </a:lvl1pPr>
            <a:lvl2pPr>
              <a:buClr>
                <a:srgbClr val="CCDBEA"/>
              </a:buClr>
              <a:defRPr/>
            </a:lvl2pPr>
            <a:lvl3pPr>
              <a:buClr>
                <a:srgbClr val="CCDBEA"/>
              </a:buClr>
              <a:defRPr/>
            </a:lvl3pPr>
            <a:lvl4pPr>
              <a:buClr>
                <a:srgbClr val="CCDBEA"/>
              </a:buClr>
              <a:defRPr/>
            </a:lvl4pPr>
          </a:lstStyle>
          <a:p>
            <a:pPr lvl="0"/>
            <a:r>
              <a:rPr lang="de-DE" dirty="0"/>
              <a:t>Text - erste Ebene </a:t>
            </a:r>
          </a:p>
          <a:p>
            <a:pPr lvl="1"/>
            <a:r>
              <a:rPr lang="de-DE" dirty="0"/>
              <a:t>Zweite Ebene</a:t>
            </a:r>
          </a:p>
          <a:p>
            <a:pPr lvl="2"/>
            <a:r>
              <a:rPr lang="de-DE" dirty="0"/>
              <a:t>Dritte Ebene</a:t>
            </a:r>
          </a:p>
          <a:p>
            <a:pPr lvl="3"/>
            <a:r>
              <a:rPr lang="de-DE" dirty="0"/>
              <a:t>Vierte Ebene</a:t>
            </a:r>
          </a:p>
        </p:txBody>
      </p:sp>
      <p:pic>
        <p:nvPicPr>
          <p:cNvPr id="8" name="Grafik 7">
            <a:extLst>
              <a:ext uri="{FF2B5EF4-FFF2-40B4-BE49-F238E27FC236}">
                <a16:creationId xmlns:a16="http://schemas.microsoft.com/office/drawing/2014/main" id="{9804757D-243F-4972-A50C-D7C6D532E366}"/>
              </a:ext>
            </a:extLst>
          </p:cNvPr>
          <p:cNvPicPr>
            <a:picLocks noChangeAspect="1"/>
          </p:cNvPicPr>
          <p:nvPr userDrawn="1"/>
        </p:nvPicPr>
        <p:blipFill>
          <a:blip r:embed="rId2"/>
          <a:stretch>
            <a:fillRect/>
          </a:stretch>
        </p:blipFill>
        <p:spPr>
          <a:xfrm>
            <a:off x="299356" y="1415528"/>
            <a:ext cx="4023068" cy="4023068"/>
          </a:xfrm>
          <a:prstGeom prst="rect">
            <a:avLst/>
          </a:prstGeom>
        </p:spPr>
      </p:pic>
      <p:pic>
        <p:nvPicPr>
          <p:cNvPr id="9" name="Grafik 8">
            <a:extLst>
              <a:ext uri="{FF2B5EF4-FFF2-40B4-BE49-F238E27FC236}">
                <a16:creationId xmlns:a16="http://schemas.microsoft.com/office/drawing/2014/main" id="{6C8784B7-BE6E-4EF1-A5EB-9A4C3986B896}"/>
              </a:ext>
            </a:extLst>
          </p:cNvPr>
          <p:cNvPicPr>
            <a:picLocks noChangeAspect="1"/>
          </p:cNvPicPr>
          <p:nvPr userDrawn="1"/>
        </p:nvPicPr>
        <p:blipFill>
          <a:blip r:embed="rId3"/>
          <a:stretch>
            <a:fillRect/>
          </a:stretch>
        </p:blipFill>
        <p:spPr>
          <a:xfrm>
            <a:off x="4149768" y="1448352"/>
            <a:ext cx="4140888" cy="4140888"/>
          </a:xfrm>
          <a:prstGeom prst="rect">
            <a:avLst/>
          </a:prstGeom>
        </p:spPr>
      </p:pic>
    </p:spTree>
    <p:extLst>
      <p:ext uri="{BB962C8B-B14F-4D97-AF65-F5344CB8AC3E}">
        <p14:creationId xmlns:p14="http://schemas.microsoft.com/office/powerpoint/2010/main" val="3106469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 V3  | 3 Z. kurz  / Sand">
    <p:bg>
      <p:bgPr>
        <a:gradFill>
          <a:gsLst>
            <a:gs pos="0">
              <a:srgbClr val="BE9528"/>
            </a:gs>
            <a:gs pos="79000">
              <a:srgbClr val="DDC88E"/>
            </a:gs>
            <a:gs pos="100000">
              <a:srgbClr val="F2EAD4"/>
            </a:gs>
          </a:gsLst>
          <a:lin ang="0" scaled="0"/>
        </a:gradFill>
        <a:effectLst/>
      </p:bgPr>
    </p:bg>
    <p:spTree>
      <p:nvGrpSpPr>
        <p:cNvPr id="1" name=""/>
        <p:cNvGrpSpPr/>
        <p:nvPr/>
      </p:nvGrpSpPr>
      <p:grpSpPr>
        <a:xfrm>
          <a:off x="0" y="0"/>
          <a:ext cx="0" cy="0"/>
          <a:chOff x="0" y="0"/>
          <a:chExt cx="0" cy="0"/>
        </a:xfrm>
      </p:grpSpPr>
      <p:sp>
        <p:nvSpPr>
          <p:cNvPr id="18" name="Sechseck 3">
            <a:extLst>
              <a:ext uri="{FF2B5EF4-FFF2-40B4-BE49-F238E27FC236}">
                <a16:creationId xmlns:a16="http://schemas.microsoft.com/office/drawing/2014/main" id="{B873C2F2-39F8-DD4F-B3D7-0BD38D92F1F0}"/>
              </a:ext>
            </a:extLst>
          </p:cNvPr>
          <p:cNvSpPr/>
          <p:nvPr userDrawn="1"/>
        </p:nvSpPr>
        <p:spPr>
          <a:xfrm rot="1024794">
            <a:off x="8958348" y="4645956"/>
            <a:ext cx="3428256" cy="2628448"/>
          </a:xfrm>
          <a:custGeom>
            <a:avLst/>
            <a:gdLst>
              <a:gd name="connsiteX0" fmla="*/ 0 w 2528047"/>
              <a:gd name="connsiteY0" fmla="*/ 1179980 h 2359959"/>
              <a:gd name="connsiteX1" fmla="*/ 589990 w 2528047"/>
              <a:gd name="connsiteY1" fmla="*/ 1 h 2359959"/>
              <a:gd name="connsiteX2" fmla="*/ 1938057 w 2528047"/>
              <a:gd name="connsiteY2" fmla="*/ 1 h 2359959"/>
              <a:gd name="connsiteX3" fmla="*/ 2528047 w 2528047"/>
              <a:gd name="connsiteY3" fmla="*/ 1179980 h 2359959"/>
              <a:gd name="connsiteX4" fmla="*/ 1938057 w 2528047"/>
              <a:gd name="connsiteY4" fmla="*/ 2359958 h 2359959"/>
              <a:gd name="connsiteX5" fmla="*/ 589990 w 2528047"/>
              <a:gd name="connsiteY5" fmla="*/ 2359958 h 2359959"/>
              <a:gd name="connsiteX6" fmla="*/ 0 w 2528047"/>
              <a:gd name="connsiteY6" fmla="*/ 1179980 h 2359959"/>
              <a:gd name="connsiteX0" fmla="*/ 0 w 2833278"/>
              <a:gd name="connsiteY0" fmla="*/ 1766125 h 2359957"/>
              <a:gd name="connsiteX1" fmla="*/ 895221 w 2833278"/>
              <a:gd name="connsiteY1" fmla="*/ 0 h 2359957"/>
              <a:gd name="connsiteX2" fmla="*/ 2243288 w 2833278"/>
              <a:gd name="connsiteY2" fmla="*/ 0 h 2359957"/>
              <a:gd name="connsiteX3" fmla="*/ 2833278 w 2833278"/>
              <a:gd name="connsiteY3" fmla="*/ 1179979 h 2359957"/>
              <a:gd name="connsiteX4" fmla="*/ 2243288 w 2833278"/>
              <a:gd name="connsiteY4" fmla="*/ 2359957 h 2359957"/>
              <a:gd name="connsiteX5" fmla="*/ 895221 w 2833278"/>
              <a:gd name="connsiteY5" fmla="*/ 2359957 h 2359957"/>
              <a:gd name="connsiteX6" fmla="*/ 0 w 2833278"/>
              <a:gd name="connsiteY6" fmla="*/ 1766125 h 235995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2243288 w 2833278"/>
              <a:gd name="connsiteY4" fmla="*/ 2359957 h 2557037"/>
              <a:gd name="connsiteX5" fmla="*/ 505615 w 2833278"/>
              <a:gd name="connsiteY5" fmla="*/ 2557037 h 2557037"/>
              <a:gd name="connsiteX6" fmla="*/ 0 w 2833278"/>
              <a:gd name="connsiteY6" fmla="*/ 1766125 h 2557037"/>
              <a:gd name="connsiteX0" fmla="*/ 0 w 3398318"/>
              <a:gd name="connsiteY0" fmla="*/ 1766125 h 2557037"/>
              <a:gd name="connsiteX1" fmla="*/ 895221 w 3398318"/>
              <a:gd name="connsiteY1" fmla="*/ 0 h 2557037"/>
              <a:gd name="connsiteX2" fmla="*/ 2243288 w 3398318"/>
              <a:gd name="connsiteY2" fmla="*/ 0 h 2557037"/>
              <a:gd name="connsiteX3" fmla="*/ 2833278 w 3398318"/>
              <a:gd name="connsiteY3" fmla="*/ 1179979 h 2557037"/>
              <a:gd name="connsiteX4" fmla="*/ 3398318 w 3398318"/>
              <a:gd name="connsiteY4" fmla="*/ 1632278 h 2557037"/>
              <a:gd name="connsiteX5" fmla="*/ 505615 w 3398318"/>
              <a:gd name="connsiteY5" fmla="*/ 2557037 h 2557037"/>
              <a:gd name="connsiteX6" fmla="*/ 0 w 3398318"/>
              <a:gd name="connsiteY6" fmla="*/ 1766125 h 255703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505615 w 2833278"/>
              <a:gd name="connsiteY4" fmla="*/ 2557037 h 2557037"/>
              <a:gd name="connsiteX5" fmla="*/ 0 w 2833278"/>
              <a:gd name="connsiteY5" fmla="*/ 1766125 h 2557037"/>
              <a:gd name="connsiteX0" fmla="*/ 0 w 3428256"/>
              <a:gd name="connsiteY0" fmla="*/ 1766125 h 2557037"/>
              <a:gd name="connsiteX1" fmla="*/ 895221 w 3428256"/>
              <a:gd name="connsiteY1" fmla="*/ 0 h 2557037"/>
              <a:gd name="connsiteX2" fmla="*/ 2243288 w 3428256"/>
              <a:gd name="connsiteY2" fmla="*/ 0 h 2557037"/>
              <a:gd name="connsiteX3" fmla="*/ 3428256 w 3428256"/>
              <a:gd name="connsiteY3" fmla="*/ 1651307 h 2557037"/>
              <a:gd name="connsiteX4" fmla="*/ 505615 w 3428256"/>
              <a:gd name="connsiteY4" fmla="*/ 2557037 h 2557037"/>
              <a:gd name="connsiteX5" fmla="*/ 0 w 3428256"/>
              <a:gd name="connsiteY5" fmla="*/ 1766125 h 2557037"/>
              <a:gd name="connsiteX0" fmla="*/ 0 w 3428256"/>
              <a:gd name="connsiteY0" fmla="*/ 1837536 h 2628448"/>
              <a:gd name="connsiteX1" fmla="*/ 895221 w 3428256"/>
              <a:gd name="connsiteY1" fmla="*/ 71411 h 2628448"/>
              <a:gd name="connsiteX2" fmla="*/ 2910652 w 3428256"/>
              <a:gd name="connsiteY2" fmla="*/ 0 h 2628448"/>
              <a:gd name="connsiteX3" fmla="*/ 3428256 w 3428256"/>
              <a:gd name="connsiteY3" fmla="*/ 1722718 h 2628448"/>
              <a:gd name="connsiteX4" fmla="*/ 505615 w 3428256"/>
              <a:gd name="connsiteY4" fmla="*/ 2628448 h 2628448"/>
              <a:gd name="connsiteX5" fmla="*/ 0 w 3428256"/>
              <a:gd name="connsiteY5" fmla="*/ 1837536 h 2628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8256" h="2628448">
                <a:moveTo>
                  <a:pt x="0" y="1837536"/>
                </a:moveTo>
                <a:lnTo>
                  <a:pt x="895221" y="71411"/>
                </a:lnTo>
                <a:lnTo>
                  <a:pt x="2910652" y="0"/>
                </a:lnTo>
                <a:lnTo>
                  <a:pt x="3428256" y="1722718"/>
                </a:lnTo>
                <a:lnTo>
                  <a:pt x="505615" y="2628448"/>
                </a:lnTo>
                <a:lnTo>
                  <a:pt x="0" y="183753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Textplatzhalter 6">
            <a:extLst>
              <a:ext uri="{FF2B5EF4-FFF2-40B4-BE49-F238E27FC236}">
                <a16:creationId xmlns:a16="http://schemas.microsoft.com/office/drawing/2014/main" id="{643F92D8-FFE1-4A4F-89DE-0709F8C4CC93}"/>
              </a:ext>
            </a:extLst>
          </p:cNvPr>
          <p:cNvSpPr>
            <a:spLocks noGrp="1"/>
          </p:cNvSpPr>
          <p:nvPr>
            <p:ph type="body" sz="quarter" idx="19"/>
          </p:nvPr>
        </p:nvSpPr>
        <p:spPr>
          <a:xfrm rot="20710426">
            <a:off x="359970" y="-988127"/>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7" y="853656"/>
            <a:ext cx="6108471"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 typeface="Arial" panose="020B0604020202020204" pitchFamily="34" charset="0"/>
              <a:buNone/>
              <a:tabLst/>
              <a:defRPr/>
            </a:pPr>
            <a:r>
              <a:rPr lang="de-DE" dirty="0"/>
              <a:t>Dachzeile</a:t>
            </a:r>
          </a:p>
        </p:txBody>
      </p:sp>
      <p:sp>
        <p:nvSpPr>
          <p:cNvPr id="16" name="Textplatzhalter 6">
            <a:extLst>
              <a:ext uri="{FF2B5EF4-FFF2-40B4-BE49-F238E27FC236}">
                <a16:creationId xmlns:a16="http://schemas.microsoft.com/office/drawing/2014/main" id="{0DB8A5C1-0865-0E49-81B4-6DE6D72288AE}"/>
              </a:ext>
            </a:extLst>
          </p:cNvPr>
          <p:cNvSpPr>
            <a:spLocks noGrp="1"/>
          </p:cNvSpPr>
          <p:nvPr>
            <p:ph type="body" sz="quarter" idx="21"/>
          </p:nvPr>
        </p:nvSpPr>
        <p:spPr>
          <a:xfrm>
            <a:off x="1818062" y="697964"/>
            <a:ext cx="224367" cy="2623160"/>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3" name="Datumsplatzhalter 3">
            <a:extLst>
              <a:ext uri="{FF2B5EF4-FFF2-40B4-BE49-F238E27FC236}">
                <a16:creationId xmlns:a16="http://schemas.microsoft.com/office/drawing/2014/main" id="{888A9397-933E-1548-9A03-26102C0482A9}"/>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r>
              <a:rPr lang="de-DE"/>
              <a:t>November 2020</a:t>
            </a:r>
            <a:endParaRPr lang="de-DE" dirty="0"/>
          </a:p>
        </p:txBody>
      </p:sp>
      <p:pic>
        <p:nvPicPr>
          <p:cNvPr id="15" name="Grafik 14">
            <a:extLst>
              <a:ext uri="{FF2B5EF4-FFF2-40B4-BE49-F238E27FC236}">
                <a16:creationId xmlns:a16="http://schemas.microsoft.com/office/drawing/2014/main" id="{BF2E4FE2-7D61-0B4C-85B4-306A54086252}"/>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0" name="Textplatzhalter 7">
            <a:extLst>
              <a:ext uri="{FF2B5EF4-FFF2-40B4-BE49-F238E27FC236}">
                <a16:creationId xmlns:a16="http://schemas.microsoft.com/office/drawing/2014/main" id="{4FB35E39-BA04-476F-BFDA-E47BCF170858}"/>
              </a:ext>
            </a:extLst>
          </p:cNvPr>
          <p:cNvSpPr>
            <a:spLocks noGrp="1"/>
          </p:cNvSpPr>
          <p:nvPr>
            <p:ph type="body" sz="quarter" idx="24" hasCustomPrompt="1"/>
          </p:nvPr>
        </p:nvSpPr>
        <p:spPr>
          <a:xfrm>
            <a:off x="318786" y="5933393"/>
            <a:ext cx="8433428"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3233951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EL V3  | 3 Z. kurz  / Petrol">
    <p:bg>
      <p:bgPr>
        <a:gradFill>
          <a:gsLst>
            <a:gs pos="0">
              <a:srgbClr val="166E79"/>
            </a:gs>
            <a:gs pos="78000">
              <a:srgbClr val="7BADB3"/>
            </a:gs>
            <a:gs pos="100000">
              <a:srgbClr val="D0E2E4"/>
            </a:gs>
          </a:gsLst>
          <a:lin ang="0" scaled="0"/>
        </a:gradFill>
        <a:effectLst/>
      </p:bgPr>
    </p:bg>
    <p:spTree>
      <p:nvGrpSpPr>
        <p:cNvPr id="1" name=""/>
        <p:cNvGrpSpPr/>
        <p:nvPr/>
      </p:nvGrpSpPr>
      <p:grpSpPr>
        <a:xfrm>
          <a:off x="0" y="0"/>
          <a:ext cx="0" cy="0"/>
          <a:chOff x="0" y="0"/>
          <a:chExt cx="0" cy="0"/>
        </a:xfrm>
      </p:grpSpPr>
      <p:sp>
        <p:nvSpPr>
          <p:cNvPr id="18" name="Sechseck 3">
            <a:extLst>
              <a:ext uri="{FF2B5EF4-FFF2-40B4-BE49-F238E27FC236}">
                <a16:creationId xmlns:a16="http://schemas.microsoft.com/office/drawing/2014/main" id="{D4C2F5FC-FB29-C34B-9A5F-9D9645D4B137}"/>
              </a:ext>
            </a:extLst>
          </p:cNvPr>
          <p:cNvSpPr/>
          <p:nvPr userDrawn="1"/>
        </p:nvSpPr>
        <p:spPr>
          <a:xfrm rot="1024794">
            <a:off x="8958348" y="4645956"/>
            <a:ext cx="3428256" cy="2628448"/>
          </a:xfrm>
          <a:custGeom>
            <a:avLst/>
            <a:gdLst>
              <a:gd name="connsiteX0" fmla="*/ 0 w 2528047"/>
              <a:gd name="connsiteY0" fmla="*/ 1179980 h 2359959"/>
              <a:gd name="connsiteX1" fmla="*/ 589990 w 2528047"/>
              <a:gd name="connsiteY1" fmla="*/ 1 h 2359959"/>
              <a:gd name="connsiteX2" fmla="*/ 1938057 w 2528047"/>
              <a:gd name="connsiteY2" fmla="*/ 1 h 2359959"/>
              <a:gd name="connsiteX3" fmla="*/ 2528047 w 2528047"/>
              <a:gd name="connsiteY3" fmla="*/ 1179980 h 2359959"/>
              <a:gd name="connsiteX4" fmla="*/ 1938057 w 2528047"/>
              <a:gd name="connsiteY4" fmla="*/ 2359958 h 2359959"/>
              <a:gd name="connsiteX5" fmla="*/ 589990 w 2528047"/>
              <a:gd name="connsiteY5" fmla="*/ 2359958 h 2359959"/>
              <a:gd name="connsiteX6" fmla="*/ 0 w 2528047"/>
              <a:gd name="connsiteY6" fmla="*/ 1179980 h 2359959"/>
              <a:gd name="connsiteX0" fmla="*/ 0 w 2833278"/>
              <a:gd name="connsiteY0" fmla="*/ 1766125 h 2359957"/>
              <a:gd name="connsiteX1" fmla="*/ 895221 w 2833278"/>
              <a:gd name="connsiteY1" fmla="*/ 0 h 2359957"/>
              <a:gd name="connsiteX2" fmla="*/ 2243288 w 2833278"/>
              <a:gd name="connsiteY2" fmla="*/ 0 h 2359957"/>
              <a:gd name="connsiteX3" fmla="*/ 2833278 w 2833278"/>
              <a:gd name="connsiteY3" fmla="*/ 1179979 h 2359957"/>
              <a:gd name="connsiteX4" fmla="*/ 2243288 w 2833278"/>
              <a:gd name="connsiteY4" fmla="*/ 2359957 h 2359957"/>
              <a:gd name="connsiteX5" fmla="*/ 895221 w 2833278"/>
              <a:gd name="connsiteY5" fmla="*/ 2359957 h 2359957"/>
              <a:gd name="connsiteX6" fmla="*/ 0 w 2833278"/>
              <a:gd name="connsiteY6" fmla="*/ 1766125 h 235995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2243288 w 2833278"/>
              <a:gd name="connsiteY4" fmla="*/ 2359957 h 2557037"/>
              <a:gd name="connsiteX5" fmla="*/ 505615 w 2833278"/>
              <a:gd name="connsiteY5" fmla="*/ 2557037 h 2557037"/>
              <a:gd name="connsiteX6" fmla="*/ 0 w 2833278"/>
              <a:gd name="connsiteY6" fmla="*/ 1766125 h 2557037"/>
              <a:gd name="connsiteX0" fmla="*/ 0 w 3398318"/>
              <a:gd name="connsiteY0" fmla="*/ 1766125 h 2557037"/>
              <a:gd name="connsiteX1" fmla="*/ 895221 w 3398318"/>
              <a:gd name="connsiteY1" fmla="*/ 0 h 2557037"/>
              <a:gd name="connsiteX2" fmla="*/ 2243288 w 3398318"/>
              <a:gd name="connsiteY2" fmla="*/ 0 h 2557037"/>
              <a:gd name="connsiteX3" fmla="*/ 2833278 w 3398318"/>
              <a:gd name="connsiteY3" fmla="*/ 1179979 h 2557037"/>
              <a:gd name="connsiteX4" fmla="*/ 3398318 w 3398318"/>
              <a:gd name="connsiteY4" fmla="*/ 1632278 h 2557037"/>
              <a:gd name="connsiteX5" fmla="*/ 505615 w 3398318"/>
              <a:gd name="connsiteY5" fmla="*/ 2557037 h 2557037"/>
              <a:gd name="connsiteX6" fmla="*/ 0 w 3398318"/>
              <a:gd name="connsiteY6" fmla="*/ 1766125 h 255703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505615 w 2833278"/>
              <a:gd name="connsiteY4" fmla="*/ 2557037 h 2557037"/>
              <a:gd name="connsiteX5" fmla="*/ 0 w 2833278"/>
              <a:gd name="connsiteY5" fmla="*/ 1766125 h 2557037"/>
              <a:gd name="connsiteX0" fmla="*/ 0 w 3428256"/>
              <a:gd name="connsiteY0" fmla="*/ 1766125 h 2557037"/>
              <a:gd name="connsiteX1" fmla="*/ 895221 w 3428256"/>
              <a:gd name="connsiteY1" fmla="*/ 0 h 2557037"/>
              <a:gd name="connsiteX2" fmla="*/ 2243288 w 3428256"/>
              <a:gd name="connsiteY2" fmla="*/ 0 h 2557037"/>
              <a:gd name="connsiteX3" fmla="*/ 3428256 w 3428256"/>
              <a:gd name="connsiteY3" fmla="*/ 1651307 h 2557037"/>
              <a:gd name="connsiteX4" fmla="*/ 505615 w 3428256"/>
              <a:gd name="connsiteY4" fmla="*/ 2557037 h 2557037"/>
              <a:gd name="connsiteX5" fmla="*/ 0 w 3428256"/>
              <a:gd name="connsiteY5" fmla="*/ 1766125 h 2557037"/>
              <a:gd name="connsiteX0" fmla="*/ 0 w 3428256"/>
              <a:gd name="connsiteY0" fmla="*/ 1837536 h 2628448"/>
              <a:gd name="connsiteX1" fmla="*/ 895221 w 3428256"/>
              <a:gd name="connsiteY1" fmla="*/ 71411 h 2628448"/>
              <a:gd name="connsiteX2" fmla="*/ 2910652 w 3428256"/>
              <a:gd name="connsiteY2" fmla="*/ 0 h 2628448"/>
              <a:gd name="connsiteX3" fmla="*/ 3428256 w 3428256"/>
              <a:gd name="connsiteY3" fmla="*/ 1722718 h 2628448"/>
              <a:gd name="connsiteX4" fmla="*/ 505615 w 3428256"/>
              <a:gd name="connsiteY4" fmla="*/ 2628448 h 2628448"/>
              <a:gd name="connsiteX5" fmla="*/ 0 w 3428256"/>
              <a:gd name="connsiteY5" fmla="*/ 1837536 h 2628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8256" h="2628448">
                <a:moveTo>
                  <a:pt x="0" y="1837536"/>
                </a:moveTo>
                <a:lnTo>
                  <a:pt x="895221" y="71411"/>
                </a:lnTo>
                <a:lnTo>
                  <a:pt x="2910652" y="0"/>
                </a:lnTo>
                <a:lnTo>
                  <a:pt x="3428256" y="1722718"/>
                </a:lnTo>
                <a:lnTo>
                  <a:pt x="505615" y="2628448"/>
                </a:lnTo>
                <a:lnTo>
                  <a:pt x="0" y="183753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Textplatzhalter 6">
            <a:extLst>
              <a:ext uri="{FF2B5EF4-FFF2-40B4-BE49-F238E27FC236}">
                <a16:creationId xmlns:a16="http://schemas.microsoft.com/office/drawing/2014/main" id="{643F92D8-FFE1-4A4F-89DE-0709F8C4CC93}"/>
              </a:ext>
            </a:extLst>
          </p:cNvPr>
          <p:cNvSpPr>
            <a:spLocks noGrp="1"/>
          </p:cNvSpPr>
          <p:nvPr>
            <p:ph type="body" sz="quarter" idx="19"/>
          </p:nvPr>
        </p:nvSpPr>
        <p:spPr>
          <a:xfrm rot="20710426">
            <a:off x="359970" y="-988127"/>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4"/>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8" y="853656"/>
            <a:ext cx="4847364"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6" name="Textplatzhalter 6">
            <a:extLst>
              <a:ext uri="{FF2B5EF4-FFF2-40B4-BE49-F238E27FC236}">
                <a16:creationId xmlns:a16="http://schemas.microsoft.com/office/drawing/2014/main" id="{0DB8A5C1-0865-0E49-81B4-6DE6D72288AE}"/>
              </a:ext>
            </a:extLst>
          </p:cNvPr>
          <p:cNvSpPr>
            <a:spLocks noGrp="1"/>
          </p:cNvSpPr>
          <p:nvPr>
            <p:ph type="body" sz="quarter" idx="21"/>
          </p:nvPr>
        </p:nvSpPr>
        <p:spPr>
          <a:xfrm>
            <a:off x="1818062" y="697964"/>
            <a:ext cx="224367" cy="2623160"/>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3" name="Datumsplatzhalter 3">
            <a:extLst>
              <a:ext uri="{FF2B5EF4-FFF2-40B4-BE49-F238E27FC236}">
                <a16:creationId xmlns:a16="http://schemas.microsoft.com/office/drawing/2014/main" id="{5B66A189-0652-2B49-BFB2-87568B6FAF9A}"/>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r>
              <a:rPr lang="de-DE"/>
              <a:t>November 2020</a:t>
            </a:r>
            <a:endParaRPr lang="de-DE" dirty="0"/>
          </a:p>
        </p:txBody>
      </p:sp>
      <p:pic>
        <p:nvPicPr>
          <p:cNvPr id="15" name="Grafik 14">
            <a:extLst>
              <a:ext uri="{FF2B5EF4-FFF2-40B4-BE49-F238E27FC236}">
                <a16:creationId xmlns:a16="http://schemas.microsoft.com/office/drawing/2014/main" id="{23C6F659-6788-CB4F-9A15-C08C73A8EB84}"/>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0" name="Textplatzhalter 7">
            <a:extLst>
              <a:ext uri="{FF2B5EF4-FFF2-40B4-BE49-F238E27FC236}">
                <a16:creationId xmlns:a16="http://schemas.microsoft.com/office/drawing/2014/main" id="{0FEF7707-BD95-418D-958D-4F3D86A67AC4}"/>
              </a:ext>
            </a:extLst>
          </p:cNvPr>
          <p:cNvSpPr>
            <a:spLocks noGrp="1"/>
          </p:cNvSpPr>
          <p:nvPr>
            <p:ph type="body" sz="quarter" idx="24" hasCustomPrompt="1"/>
          </p:nvPr>
        </p:nvSpPr>
        <p:spPr>
          <a:xfrm>
            <a:off x="318786" y="5933393"/>
            <a:ext cx="8433428"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985013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6" Type="http://schemas.openxmlformats.org/officeDocument/2006/relationships/slideLayout" Target="../slideLayouts/slideLayout76.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tags" Target="../tags/tag2.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theme" Target="../theme/theme1.xml"/><Relationship Id="rId81"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oleObject" Target="../embeddings/oleObject1.bin"/><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EA74A7E5-C011-43DA-8C45-830DE16FC1DE}"/>
              </a:ext>
            </a:extLst>
          </p:cNvPr>
          <p:cNvGraphicFramePr>
            <a:graphicFrameLocks noChangeAspect="1"/>
          </p:cNvGraphicFramePr>
          <p:nvPr userDrawn="1">
            <p:custDataLst>
              <p:tags r:id="rId79"/>
            </p:custDataLst>
            <p:extLst>
              <p:ext uri="{D42A27DB-BD31-4B8C-83A1-F6EECF244321}">
                <p14:modId xmlns:p14="http://schemas.microsoft.com/office/powerpoint/2010/main" val="181790677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80" imgW="498" imgH="499" progId="TCLayout.ActiveDocument.1">
                  <p:embed/>
                </p:oleObj>
              </mc:Choice>
              <mc:Fallback>
                <p:oleObj name="think-cell Folie" r:id="rId80" imgW="498" imgH="499" progId="TCLayout.ActiveDocument.1">
                  <p:embed/>
                  <p:pic>
                    <p:nvPicPr>
                      <p:cNvPr id="0" name=""/>
                      <p:cNvPicPr/>
                      <p:nvPr/>
                    </p:nvPicPr>
                    <p:blipFill>
                      <a:blip r:embed="rId81"/>
                      <a:stretch>
                        <a:fillRect/>
                      </a:stretch>
                    </p:blipFill>
                    <p:spPr>
                      <a:xfrm>
                        <a:off x="1588" y="1588"/>
                        <a:ext cx="1588" cy="1588"/>
                      </a:xfrm>
                      <a:prstGeom prst="rect">
                        <a:avLst/>
                      </a:prstGeom>
                    </p:spPr>
                  </p:pic>
                </p:oleObj>
              </mc:Fallback>
            </mc:AlternateContent>
          </a:graphicData>
        </a:graphic>
      </p:graphicFrame>
      <p:sp>
        <p:nvSpPr>
          <p:cNvPr id="2" name="Titelplatzhalter 1">
            <a:extLst>
              <a:ext uri="{FF2B5EF4-FFF2-40B4-BE49-F238E27FC236}">
                <a16:creationId xmlns:a16="http://schemas.microsoft.com/office/drawing/2014/main" id="{A7128ADE-BF12-174F-B025-889BDDDAC62D}"/>
              </a:ext>
            </a:extLst>
          </p:cNvPr>
          <p:cNvSpPr>
            <a:spLocks noGrp="1"/>
          </p:cNvSpPr>
          <p:nvPr>
            <p:ph type="title"/>
          </p:nvPr>
        </p:nvSpPr>
        <p:spPr>
          <a:xfrm>
            <a:off x="0" y="1"/>
            <a:ext cx="12192000" cy="864000"/>
          </a:xfrm>
          <a:prstGeom prst="rect">
            <a:avLst/>
          </a:prstGeom>
        </p:spPr>
        <p:txBody>
          <a:bodyPr vert="horz" lIns="504000" tIns="0" rIns="0" bIns="0" rtlCol="0" anchor="ctr" anchorCtr="0">
            <a:noAutofit/>
          </a:bodyPr>
          <a:lstStyle/>
          <a:p>
            <a:r>
              <a:rPr lang="de-DE" dirty="0"/>
              <a:t>Folien-Titel</a:t>
            </a:r>
          </a:p>
        </p:txBody>
      </p:sp>
      <p:sp>
        <p:nvSpPr>
          <p:cNvPr id="3" name="Textplatzhalter 2">
            <a:extLst>
              <a:ext uri="{FF2B5EF4-FFF2-40B4-BE49-F238E27FC236}">
                <a16:creationId xmlns:a16="http://schemas.microsoft.com/office/drawing/2014/main" id="{416732AB-C5D3-4042-AD67-20FA21BBD4C7}"/>
              </a:ext>
            </a:extLst>
          </p:cNvPr>
          <p:cNvSpPr>
            <a:spLocks noGrp="1"/>
          </p:cNvSpPr>
          <p:nvPr>
            <p:ph type="body" idx="1"/>
          </p:nvPr>
        </p:nvSpPr>
        <p:spPr>
          <a:xfrm>
            <a:off x="525957" y="1052512"/>
            <a:ext cx="11150106" cy="4860925"/>
          </a:xfrm>
          <a:prstGeom prst="rect">
            <a:avLst/>
          </a:prstGeom>
        </p:spPr>
        <p:txBody>
          <a:bodyPr vert="horz" lIns="0" tIns="0" rIns="0" bIns="0" rtlCol="0">
            <a:noAutofit/>
          </a:bodyPr>
          <a:lstStyle/>
          <a:p>
            <a:pPr lvl="0"/>
            <a:r>
              <a:rPr lang="de-DE" dirty="0"/>
              <a:t>Text – erste Ebene</a:t>
            </a:r>
          </a:p>
          <a:p>
            <a:pPr lvl="1"/>
            <a:r>
              <a:rPr lang="de-DE" dirty="0"/>
              <a:t>Text – zweite Ebene</a:t>
            </a:r>
          </a:p>
          <a:p>
            <a:pPr lvl="2"/>
            <a:r>
              <a:rPr lang="de-DE" dirty="0"/>
              <a:t>Text – dritte Ebene</a:t>
            </a:r>
          </a:p>
          <a:p>
            <a:pPr lvl="3"/>
            <a:r>
              <a:rPr lang="de-DE" dirty="0"/>
              <a:t>Text – vierte Ebene</a:t>
            </a:r>
          </a:p>
        </p:txBody>
      </p:sp>
      <p:pic>
        <p:nvPicPr>
          <p:cNvPr id="7" name="Grafik 6">
            <a:extLst>
              <a:ext uri="{FF2B5EF4-FFF2-40B4-BE49-F238E27FC236}">
                <a16:creationId xmlns:a16="http://schemas.microsoft.com/office/drawing/2014/main" id="{A3A6EA46-FD9D-4AEE-82F6-57EBEACC23E2}"/>
              </a:ext>
            </a:extLst>
          </p:cNvPr>
          <p:cNvPicPr>
            <a:picLocks noChangeAspect="1"/>
          </p:cNvPicPr>
          <p:nvPr userDrawn="1"/>
        </p:nvPicPr>
        <p:blipFill>
          <a:blip r:embed="rId82"/>
          <a:srcRect/>
          <a:stretch/>
        </p:blipFill>
        <p:spPr>
          <a:xfrm>
            <a:off x="364759" y="6245493"/>
            <a:ext cx="308706" cy="349866"/>
          </a:xfrm>
          <a:prstGeom prst="rect">
            <a:avLst/>
          </a:prstGeom>
        </p:spPr>
      </p:pic>
      <p:sp>
        <p:nvSpPr>
          <p:cNvPr id="10" name="Datumsplatzhalter 3">
            <a:extLst>
              <a:ext uri="{FF2B5EF4-FFF2-40B4-BE49-F238E27FC236}">
                <a16:creationId xmlns:a16="http://schemas.microsoft.com/office/drawing/2014/main" id="{EE725F90-2307-4FFA-B6C1-76B52E3EC147}"/>
              </a:ext>
            </a:extLst>
          </p:cNvPr>
          <p:cNvSpPr>
            <a:spLocks noGrp="1"/>
          </p:cNvSpPr>
          <p:nvPr>
            <p:ph type="dt" sz="half" idx="2"/>
          </p:nvPr>
        </p:nvSpPr>
        <p:spPr>
          <a:xfrm>
            <a:off x="4718306" y="6294426"/>
            <a:ext cx="2743200" cy="252000"/>
          </a:xfrm>
          <a:prstGeom prst="rect">
            <a:avLst/>
          </a:prstGeom>
        </p:spPr>
        <p:txBody>
          <a:bodyPr anchor="ctr" anchorCtr="0"/>
          <a:lstStyle>
            <a:lvl1pPr algn="ctr">
              <a:defRPr sz="1100">
                <a:solidFill>
                  <a:schemeClr val="tx1"/>
                </a:solidFill>
              </a:defRPr>
            </a:lvl1pPr>
          </a:lstStyle>
          <a:p>
            <a:r>
              <a:rPr lang="de-DE"/>
              <a:t>November 2020</a:t>
            </a:r>
            <a:endParaRPr lang="de-DE" dirty="0"/>
          </a:p>
        </p:txBody>
      </p:sp>
      <p:sp>
        <p:nvSpPr>
          <p:cNvPr id="6" name="Foliennummernplatzhalter 5">
            <a:extLst>
              <a:ext uri="{FF2B5EF4-FFF2-40B4-BE49-F238E27FC236}">
                <a16:creationId xmlns:a16="http://schemas.microsoft.com/office/drawing/2014/main" id="{72C8971C-74D2-7C44-B556-0C2AC075E2D8}"/>
              </a:ext>
            </a:extLst>
          </p:cNvPr>
          <p:cNvSpPr>
            <a:spLocks noGrp="1"/>
          </p:cNvSpPr>
          <p:nvPr>
            <p:ph type="sldNum" sz="quarter" idx="4"/>
          </p:nvPr>
        </p:nvSpPr>
        <p:spPr>
          <a:xfrm>
            <a:off x="238125" y="6294426"/>
            <a:ext cx="561975" cy="252000"/>
          </a:xfrm>
          <a:prstGeom prst="rect">
            <a:avLst/>
          </a:prstGeom>
        </p:spPr>
        <p:txBody>
          <a:bodyPr vert="horz" lIns="91440" tIns="45720" rIns="91440" bIns="45720" rtlCol="0" anchor="ctr"/>
          <a:lstStyle>
            <a:lvl1pPr algn="ctr">
              <a:defRPr sz="1100" b="0" i="0">
                <a:solidFill>
                  <a:schemeClr val="bg1"/>
                </a:solidFill>
                <a:latin typeface="Source Sans Pro" panose="020B0503030403020204" pitchFamily="34" charset="0"/>
              </a:defRPr>
            </a:lvl1pPr>
          </a:lstStyle>
          <a:p>
            <a:fld id="{B42D4303-B7FF-7540-9F33-74BBD7018147}" type="slidenum">
              <a:rPr lang="de-DE" smtClean="0"/>
              <a:pPr/>
              <a:t>‹Nr.›</a:t>
            </a:fld>
            <a:endParaRPr lang="de-DE" dirty="0"/>
          </a:p>
        </p:txBody>
      </p:sp>
      <p:pic>
        <p:nvPicPr>
          <p:cNvPr id="8" name="Grafik 7">
            <a:extLst>
              <a:ext uri="{FF2B5EF4-FFF2-40B4-BE49-F238E27FC236}">
                <a16:creationId xmlns:a16="http://schemas.microsoft.com/office/drawing/2014/main" id="{17E5B70E-7FF8-4458-A16F-BFC18CF8766C}"/>
              </a:ext>
            </a:extLst>
          </p:cNvPr>
          <p:cNvPicPr>
            <a:picLocks noChangeAspect="1"/>
          </p:cNvPicPr>
          <p:nvPr userDrawn="1"/>
        </p:nvPicPr>
        <p:blipFill rotWithShape="1">
          <a:blip r:embed="rId83" cstate="hqprint">
            <a:extLst>
              <a:ext uri="{28A0092B-C50C-407E-A947-70E740481C1C}">
                <a14:useLocalDpi xmlns:a14="http://schemas.microsoft.com/office/drawing/2010/main"/>
              </a:ext>
            </a:extLst>
          </a:blip>
          <a:srcRect/>
          <a:stretch/>
        </p:blipFill>
        <p:spPr>
          <a:xfrm>
            <a:off x="10871881" y="5913437"/>
            <a:ext cx="1279356" cy="944561"/>
          </a:xfrm>
          <a:prstGeom prst="rect">
            <a:avLst/>
          </a:prstGeom>
        </p:spPr>
      </p:pic>
    </p:spTree>
    <p:extLst>
      <p:ext uri="{BB962C8B-B14F-4D97-AF65-F5344CB8AC3E}">
        <p14:creationId xmlns:p14="http://schemas.microsoft.com/office/powerpoint/2010/main" val="228119283"/>
      </p:ext>
    </p:extLst>
  </p:cSld>
  <p:clrMap bg1="lt1" tx1="dk1" bg2="lt2" tx2="dk2" accent1="accent1" accent2="accent2" accent3="accent3" accent4="accent4" accent5="accent5" accent6="accent6" hlink="hlink" folHlink="folHlink"/>
  <p:sldLayoutIdLst>
    <p:sldLayoutId id="2147483754" r:id="rId1"/>
    <p:sldLayoutId id="2147483766" r:id="rId2"/>
    <p:sldLayoutId id="2147483774" r:id="rId3"/>
    <p:sldLayoutId id="2147483753" r:id="rId4"/>
    <p:sldLayoutId id="2147483765" r:id="rId5"/>
    <p:sldLayoutId id="2147483773" r:id="rId6"/>
    <p:sldLayoutId id="2147483755" r:id="rId7"/>
    <p:sldLayoutId id="2147483767" r:id="rId8"/>
    <p:sldLayoutId id="2147483775" r:id="rId9"/>
    <p:sldLayoutId id="2147483758" r:id="rId10"/>
    <p:sldLayoutId id="2147483770" r:id="rId11"/>
    <p:sldLayoutId id="2147483854" r:id="rId12"/>
    <p:sldLayoutId id="2147483759" r:id="rId13"/>
    <p:sldLayoutId id="2147483771" r:id="rId14"/>
    <p:sldLayoutId id="2147483855" r:id="rId15"/>
    <p:sldLayoutId id="2147483760" r:id="rId16"/>
    <p:sldLayoutId id="2147483772" r:id="rId17"/>
    <p:sldLayoutId id="2147483780" r:id="rId18"/>
    <p:sldLayoutId id="2147483858" r:id="rId19"/>
    <p:sldLayoutId id="2147483859" r:id="rId20"/>
    <p:sldLayoutId id="2147483860" r:id="rId21"/>
    <p:sldLayoutId id="2147483861" r:id="rId22"/>
    <p:sldLayoutId id="2147483781" r:id="rId23"/>
    <p:sldLayoutId id="2147483782" r:id="rId24"/>
    <p:sldLayoutId id="2147483784" r:id="rId25"/>
    <p:sldLayoutId id="2147483783" r:id="rId26"/>
    <p:sldLayoutId id="2147483785" r:id="rId27"/>
    <p:sldLayoutId id="2147483786" r:id="rId28"/>
    <p:sldLayoutId id="2147483788" r:id="rId29"/>
    <p:sldLayoutId id="2147483787" r:id="rId30"/>
    <p:sldLayoutId id="2147483867" r:id="rId31"/>
    <p:sldLayoutId id="2147483868" r:id="rId32"/>
    <p:sldLayoutId id="2147483869" r:id="rId33"/>
    <p:sldLayoutId id="2147483870" r:id="rId34"/>
    <p:sldLayoutId id="2147483871" r:id="rId35"/>
    <p:sldLayoutId id="2147483872" r:id="rId36"/>
    <p:sldLayoutId id="2147483873" r:id="rId37"/>
    <p:sldLayoutId id="2147483874" r:id="rId38"/>
    <p:sldLayoutId id="2147483881" r:id="rId39"/>
    <p:sldLayoutId id="2147483876" r:id="rId40"/>
    <p:sldLayoutId id="2147483857" r:id="rId41"/>
    <p:sldLayoutId id="2147483877" r:id="rId42"/>
    <p:sldLayoutId id="2147483878" r:id="rId43"/>
    <p:sldLayoutId id="2147483798" r:id="rId44"/>
    <p:sldLayoutId id="2147483839" r:id="rId45"/>
    <p:sldLayoutId id="2147483840" r:id="rId46"/>
    <p:sldLayoutId id="2147483836" r:id="rId47"/>
    <p:sldLayoutId id="2147483846" r:id="rId48"/>
    <p:sldLayoutId id="2147483875" r:id="rId49"/>
    <p:sldLayoutId id="2147483838" r:id="rId50"/>
    <p:sldLayoutId id="2147483841" r:id="rId51"/>
    <p:sldLayoutId id="2147483811" r:id="rId52"/>
    <p:sldLayoutId id="2147483812" r:id="rId53"/>
    <p:sldLayoutId id="2147483842" r:id="rId54"/>
    <p:sldLayoutId id="2147483799" r:id="rId55"/>
    <p:sldLayoutId id="2147483810" r:id="rId56"/>
    <p:sldLayoutId id="2147483845" r:id="rId57"/>
    <p:sldLayoutId id="2147483823" r:id="rId58"/>
    <p:sldLayoutId id="2147483848" r:id="rId59"/>
    <p:sldLayoutId id="2147483824" r:id="rId60"/>
    <p:sldLayoutId id="2147483849" r:id="rId61"/>
    <p:sldLayoutId id="2147483826" r:id="rId62"/>
    <p:sldLayoutId id="2147483862" r:id="rId63"/>
    <p:sldLayoutId id="2147483825" r:id="rId64"/>
    <p:sldLayoutId id="2147483863" r:id="rId65"/>
    <p:sldLayoutId id="2147483827" r:id="rId66"/>
    <p:sldLayoutId id="2147483880" r:id="rId67"/>
    <p:sldLayoutId id="2147483828" r:id="rId68"/>
    <p:sldLayoutId id="2147483865" r:id="rId69"/>
    <p:sldLayoutId id="2147483830" r:id="rId70"/>
    <p:sldLayoutId id="2147483831" r:id="rId71"/>
    <p:sldLayoutId id="2147483879" r:id="rId72"/>
    <p:sldLayoutId id="2147483832" r:id="rId73"/>
    <p:sldLayoutId id="2147483833" r:id="rId74"/>
    <p:sldLayoutId id="2147483834" r:id="rId75"/>
    <p:sldLayoutId id="2147483835" r:id="rId76"/>
    <p:sldLayoutId id="2147483882" r:id="rId7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2400" b="1" i="0" kern="1200">
          <a:solidFill>
            <a:schemeClr val="tx1"/>
          </a:solidFill>
          <a:latin typeface="Source Sans Pro" panose="020B0503030403020204" pitchFamily="34" charset="0"/>
          <a:ea typeface="Source Sans Pro" panose="020B0503030403020204" pitchFamily="34" charset="0"/>
          <a:cs typeface="+mj-cs"/>
        </a:defRPr>
      </a:lvl1pPr>
    </p:titleStyle>
    <p:bodyStyle>
      <a:lvl1pPr marL="324000" indent="-324000" algn="l" defTabSz="914400" rtl="0" eaLnBrk="1" latinLnBrk="0" hangingPunct="1">
        <a:lnSpc>
          <a:spcPct val="1000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ct val="1000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ct val="1000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ct val="1000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663" userDrawn="1">
          <p15:clr>
            <a:srgbClr val="F26B43"/>
          </p15:clr>
        </p15:guide>
        <p15:guide id="2" pos="325" userDrawn="1">
          <p15:clr>
            <a:srgbClr val="F26B43"/>
          </p15:clr>
        </p15:guide>
        <p15:guide id="7" orient="horz" pos="3725" userDrawn="1">
          <p15:clr>
            <a:srgbClr val="F26B43"/>
          </p15:clr>
        </p15:guide>
        <p15:guide id="10" pos="7355"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9.xml"/><Relationship Id="rId1" Type="http://schemas.openxmlformats.org/officeDocument/2006/relationships/tags" Target="../tags/tag3.xml"/><Relationship Id="rId6" Type="http://schemas.openxmlformats.org/officeDocument/2006/relationships/image" Target="../media/image10.jpg"/><Relationship Id="rId5" Type="http://schemas.openxmlformats.org/officeDocument/2006/relationships/image" Target="../media/image1.emf"/><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1.xml"/><Relationship Id="rId1" Type="http://schemas.openxmlformats.org/officeDocument/2006/relationships/tags" Target="../tags/tag13.xml"/><Relationship Id="rId5" Type="http://schemas.openxmlformats.org/officeDocument/2006/relationships/image" Target="../media/image1.emf"/><Relationship Id="rId4" Type="http://schemas.openxmlformats.org/officeDocument/2006/relationships/oleObject" Target="../embeddings/oleObject11.bin"/></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chart" Target="../charts/chart6.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image" Target="../media/image11.emf"/><Relationship Id="rId5" Type="http://schemas.openxmlformats.org/officeDocument/2006/relationships/oleObject" Target="../embeddings/oleObject12.bin"/><Relationship Id="rId4"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3.xml"/><Relationship Id="rId7" Type="http://schemas.openxmlformats.org/officeDocument/2006/relationships/chart" Target="../charts/chart7.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image" Target="../media/image11.emf"/><Relationship Id="rId5" Type="http://schemas.openxmlformats.org/officeDocument/2006/relationships/oleObject" Target="../embeddings/oleObject13.bin"/><Relationship Id="rId4" Type="http://schemas.openxmlformats.org/officeDocument/2006/relationships/notesSlide" Target="../notesSlides/notesSlide9.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chart" Target="../charts/chart8.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image" Target="../media/image11.emf"/><Relationship Id="rId5" Type="http://schemas.openxmlformats.org/officeDocument/2006/relationships/oleObject" Target="../embeddings/oleObject14.bin"/><Relationship Id="rId4" Type="http://schemas.openxmlformats.org/officeDocument/2006/relationships/notesSlide" Target="../notesSlides/notesSlide10.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chart" Target="../charts/chart9.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image" Target="../media/image12.emf"/><Relationship Id="rId5" Type="http://schemas.openxmlformats.org/officeDocument/2006/relationships/oleObject" Target="../embeddings/oleObject15.bin"/><Relationship Id="rId4" Type="http://schemas.openxmlformats.org/officeDocument/2006/relationships/notesSlide" Target="../notesSlides/notesSlide11.xml"/></Relationships>
</file>

<file path=ppt/slides/_rels/slide15.xml.rels><?xml version="1.0" encoding="UTF-8" standalone="yes"?>
<Relationships xmlns="http://schemas.openxmlformats.org/package/2006/relationships"><Relationship Id="rId8" Type="http://schemas.openxmlformats.org/officeDocument/2006/relationships/diagramLayout" Target="../diagrams/layout1.xml"/><Relationship Id="rId3" Type="http://schemas.openxmlformats.org/officeDocument/2006/relationships/slideLayout" Target="../slideLayouts/slideLayout43.xml"/><Relationship Id="rId7" Type="http://schemas.openxmlformats.org/officeDocument/2006/relationships/diagramData" Target="../diagrams/data1.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12.emf"/><Relationship Id="rId11" Type="http://schemas.microsoft.com/office/2007/relationships/diagramDrawing" Target="../diagrams/drawing1.xml"/><Relationship Id="rId5" Type="http://schemas.openxmlformats.org/officeDocument/2006/relationships/oleObject" Target="../embeddings/oleObject16.bin"/><Relationship Id="rId10" Type="http://schemas.openxmlformats.org/officeDocument/2006/relationships/diagramColors" Target="../diagrams/colors1.xml"/><Relationship Id="rId4" Type="http://schemas.openxmlformats.org/officeDocument/2006/relationships/notesSlide" Target="../notesSlides/notesSlide12.xml"/><Relationship Id="rId9"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chart" Target="../charts/chart10.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image" Target="../media/image12.emf"/><Relationship Id="rId5" Type="http://schemas.openxmlformats.org/officeDocument/2006/relationships/oleObject" Target="../embeddings/oleObject17.bin"/><Relationship Id="rId4" Type="http://schemas.openxmlformats.org/officeDocument/2006/relationships/notesSlide" Target="../notesSlides/notesSlide13.xml"/></Relationships>
</file>

<file path=ppt/slides/_rels/slide17.xml.rels><?xml version="1.0" encoding="UTF-8" standalone="yes"?>
<Relationships xmlns="http://schemas.openxmlformats.org/package/2006/relationships"><Relationship Id="rId8" Type="http://schemas.openxmlformats.org/officeDocument/2006/relationships/chart" Target="../charts/chart12.xml"/><Relationship Id="rId3" Type="http://schemas.openxmlformats.org/officeDocument/2006/relationships/slideLayout" Target="../slideLayouts/slideLayout72.xml"/><Relationship Id="rId7" Type="http://schemas.openxmlformats.org/officeDocument/2006/relationships/chart" Target="../charts/chart11.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image" Target="../media/image11.emf"/><Relationship Id="rId5" Type="http://schemas.openxmlformats.org/officeDocument/2006/relationships/oleObject" Target="../embeddings/oleObject18.bin"/><Relationship Id="rId4" Type="http://schemas.openxmlformats.org/officeDocument/2006/relationships/notesSlide" Target="../notesSlides/notesSlide14.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3.xml"/><Relationship Id="rId1" Type="http://schemas.openxmlformats.org/officeDocument/2006/relationships/tags" Target="../tags/tag28.xml"/><Relationship Id="rId5" Type="http://schemas.openxmlformats.org/officeDocument/2006/relationships/image" Target="../media/image1.emf"/><Relationship Id="rId4" Type="http://schemas.openxmlformats.org/officeDocument/2006/relationships/oleObject" Target="../embeddings/oleObject19.bin"/></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43.xml"/><Relationship Id="rId1" Type="http://schemas.openxmlformats.org/officeDocument/2006/relationships/tags" Target="../tags/tag29.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8" Type="http://schemas.openxmlformats.org/officeDocument/2006/relationships/slide" Target="slide8.xml"/><Relationship Id="rId13" Type="http://schemas.openxmlformats.org/officeDocument/2006/relationships/slide" Target="slide14.xml"/><Relationship Id="rId3" Type="http://schemas.openxmlformats.org/officeDocument/2006/relationships/notesSlide" Target="../notesSlides/notesSlide2.xml"/><Relationship Id="rId7" Type="http://schemas.openxmlformats.org/officeDocument/2006/relationships/slide" Target="slide6.xml"/><Relationship Id="rId12" Type="http://schemas.openxmlformats.org/officeDocument/2006/relationships/slide" Target="slide13.xml"/><Relationship Id="rId2" Type="http://schemas.openxmlformats.org/officeDocument/2006/relationships/slideLayout" Target="../slideLayouts/slideLayout43.xml"/><Relationship Id="rId16" Type="http://schemas.openxmlformats.org/officeDocument/2006/relationships/slide" Target="slide17.xml"/><Relationship Id="rId1" Type="http://schemas.openxmlformats.org/officeDocument/2006/relationships/tags" Target="../tags/tag4.xml"/><Relationship Id="rId6" Type="http://schemas.openxmlformats.org/officeDocument/2006/relationships/slide" Target="slide5.xml"/><Relationship Id="rId11" Type="http://schemas.openxmlformats.org/officeDocument/2006/relationships/slide" Target="slide12.xml"/><Relationship Id="rId5" Type="http://schemas.openxmlformats.org/officeDocument/2006/relationships/image" Target="../media/image1.emf"/><Relationship Id="rId15" Type="http://schemas.openxmlformats.org/officeDocument/2006/relationships/slide" Target="slide16.xml"/><Relationship Id="rId10" Type="http://schemas.openxmlformats.org/officeDocument/2006/relationships/slide" Target="slide11.xml"/><Relationship Id="rId4" Type="http://schemas.openxmlformats.org/officeDocument/2006/relationships/oleObject" Target="../embeddings/oleObject3.bin"/><Relationship Id="rId9" Type="http://schemas.openxmlformats.org/officeDocument/2006/relationships/slide" Target="slide10.xml"/><Relationship Id="rId14" Type="http://schemas.openxmlformats.org/officeDocument/2006/relationships/slide" Target="slide15.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73.xml"/><Relationship Id="rId7" Type="http://schemas.openxmlformats.org/officeDocument/2006/relationships/chart" Target="../charts/chart13.xml"/><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image" Target="../media/image11.emf"/><Relationship Id="rId5" Type="http://schemas.openxmlformats.org/officeDocument/2006/relationships/oleObject" Target="../embeddings/oleObject21.bin"/><Relationship Id="rId4" Type="http://schemas.openxmlformats.org/officeDocument/2006/relationships/notesSlide" Target="../notesSlides/notesSlide16.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chart" Target="../charts/chart14.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image" Target="../media/image11.emf"/><Relationship Id="rId5" Type="http://schemas.openxmlformats.org/officeDocument/2006/relationships/oleObject" Target="../embeddings/oleObject22.bin"/><Relationship Id="rId4" Type="http://schemas.openxmlformats.org/officeDocument/2006/relationships/notesSlide" Target="../notesSlides/notesSlide17.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chart" Target="../charts/chart15.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image" Target="../media/image12.emf"/><Relationship Id="rId5" Type="http://schemas.openxmlformats.org/officeDocument/2006/relationships/oleObject" Target="../embeddings/oleObject23.bin"/><Relationship Id="rId4" Type="http://schemas.openxmlformats.org/officeDocument/2006/relationships/notesSlide" Target="../notesSlides/notesSlide18.xml"/></Relationships>
</file>

<file path=ppt/slides/_rels/slide23.xml.rels><?xml version="1.0" encoding="UTF-8" standalone="yes"?>
<Relationships xmlns="http://schemas.openxmlformats.org/package/2006/relationships"><Relationship Id="rId8" Type="http://schemas.openxmlformats.org/officeDocument/2006/relationships/chart" Target="../charts/chart17.xml"/><Relationship Id="rId3" Type="http://schemas.openxmlformats.org/officeDocument/2006/relationships/slideLayout" Target="../slideLayouts/slideLayout72.xml"/><Relationship Id="rId7" Type="http://schemas.openxmlformats.org/officeDocument/2006/relationships/chart" Target="../charts/chart16.xml"/><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image" Target="../media/image12.emf"/><Relationship Id="rId5" Type="http://schemas.openxmlformats.org/officeDocument/2006/relationships/oleObject" Target="../embeddings/oleObject24.bin"/><Relationship Id="rId4" Type="http://schemas.openxmlformats.org/officeDocument/2006/relationships/notesSlide" Target="../notesSlides/notesSlide19.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0.xml"/><Relationship Id="rId7" Type="http://schemas.openxmlformats.org/officeDocument/2006/relationships/chart" Target="../charts/chart19.xml"/><Relationship Id="rId2" Type="http://schemas.openxmlformats.org/officeDocument/2006/relationships/slideLayout" Target="../slideLayouts/slideLayout72.xml"/><Relationship Id="rId1" Type="http://schemas.openxmlformats.org/officeDocument/2006/relationships/tags" Target="../tags/tag38.xml"/><Relationship Id="rId6" Type="http://schemas.openxmlformats.org/officeDocument/2006/relationships/chart" Target="../charts/chart18.xml"/><Relationship Id="rId5" Type="http://schemas.openxmlformats.org/officeDocument/2006/relationships/image" Target="../media/image1.emf"/><Relationship Id="rId4" Type="http://schemas.openxmlformats.org/officeDocument/2006/relationships/oleObject" Target="../embeddings/oleObject25.bin"/></Relationships>
</file>

<file path=ppt/slides/_rels/slide25.xml.rels><?xml version="1.0" encoding="UTF-8" standalone="yes"?>
<Relationships xmlns="http://schemas.openxmlformats.org/package/2006/relationships"><Relationship Id="rId8" Type="http://schemas.openxmlformats.org/officeDocument/2006/relationships/chart" Target="../charts/chart21.xml"/><Relationship Id="rId3" Type="http://schemas.openxmlformats.org/officeDocument/2006/relationships/slideLayout" Target="../slideLayouts/slideLayout72.xml"/><Relationship Id="rId7" Type="http://schemas.openxmlformats.org/officeDocument/2006/relationships/chart" Target="../charts/chart20.xml"/><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image" Target="../media/image12.emf"/><Relationship Id="rId5" Type="http://schemas.openxmlformats.org/officeDocument/2006/relationships/oleObject" Target="../embeddings/oleObject26.bin"/><Relationship Id="rId4" Type="http://schemas.openxmlformats.org/officeDocument/2006/relationships/notesSlide" Target="../notesSlides/notesSlide21.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2.xml"/><Relationship Id="rId7" Type="http://schemas.openxmlformats.org/officeDocument/2006/relationships/chart" Target="../charts/chart23.xml"/><Relationship Id="rId2" Type="http://schemas.openxmlformats.org/officeDocument/2006/relationships/slideLayout" Target="../slideLayouts/slideLayout72.xml"/><Relationship Id="rId1" Type="http://schemas.openxmlformats.org/officeDocument/2006/relationships/tags" Target="../tags/tag41.xml"/><Relationship Id="rId6" Type="http://schemas.openxmlformats.org/officeDocument/2006/relationships/chart" Target="../charts/chart22.xml"/><Relationship Id="rId5" Type="http://schemas.openxmlformats.org/officeDocument/2006/relationships/image" Target="../media/image1.emf"/><Relationship Id="rId4" Type="http://schemas.openxmlformats.org/officeDocument/2006/relationships/oleObject" Target="../embeddings/oleObject27.bin"/></Relationships>
</file>

<file path=ppt/slides/_rels/slide27.xml.rels><?xml version="1.0" encoding="UTF-8" standalone="yes"?>
<Relationships xmlns="http://schemas.openxmlformats.org/package/2006/relationships"><Relationship Id="rId8" Type="http://schemas.openxmlformats.org/officeDocument/2006/relationships/chart" Target="../charts/chart25.xml"/><Relationship Id="rId3" Type="http://schemas.openxmlformats.org/officeDocument/2006/relationships/slideLayout" Target="../slideLayouts/slideLayout72.xml"/><Relationship Id="rId7" Type="http://schemas.openxmlformats.org/officeDocument/2006/relationships/chart" Target="../charts/chart24.xml"/><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image" Target="../media/image12.emf"/><Relationship Id="rId5" Type="http://schemas.openxmlformats.org/officeDocument/2006/relationships/oleObject" Target="../embeddings/oleObject28.bin"/><Relationship Id="rId4" Type="http://schemas.openxmlformats.org/officeDocument/2006/relationships/notesSlide" Target="../notesSlides/notesSlide23.xml"/></Relationships>
</file>

<file path=ppt/slides/_rels/slide28.xml.rels><?xml version="1.0" encoding="UTF-8" standalone="yes"?>
<Relationships xmlns="http://schemas.openxmlformats.org/package/2006/relationships"><Relationship Id="rId8" Type="http://schemas.openxmlformats.org/officeDocument/2006/relationships/chart" Target="../charts/chart27.xml"/><Relationship Id="rId3" Type="http://schemas.openxmlformats.org/officeDocument/2006/relationships/slideLayout" Target="../slideLayouts/slideLayout72.xml"/><Relationship Id="rId7" Type="http://schemas.openxmlformats.org/officeDocument/2006/relationships/chart" Target="../charts/chart26.xml"/><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image" Target="../media/image12.emf"/><Relationship Id="rId5" Type="http://schemas.openxmlformats.org/officeDocument/2006/relationships/oleObject" Target="../embeddings/oleObject29.bin"/><Relationship Id="rId4" Type="http://schemas.openxmlformats.org/officeDocument/2006/relationships/notesSlide" Target="../notesSlides/notesSlide24.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chart" Target="../charts/chart28.xml"/><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image" Target="../media/image11.emf"/><Relationship Id="rId5" Type="http://schemas.openxmlformats.org/officeDocument/2006/relationships/oleObject" Target="../embeddings/oleObject30.bin"/><Relationship Id="rId4" Type="http://schemas.openxmlformats.org/officeDocument/2006/relationships/notesSlide" Target="../notesSlides/notesSlide25.xml"/></Relationships>
</file>

<file path=ppt/slides/_rels/slide3.xml.rels><?xml version="1.0" encoding="UTF-8" standalone="yes"?>
<Relationships xmlns="http://schemas.openxmlformats.org/package/2006/relationships"><Relationship Id="rId8" Type="http://schemas.openxmlformats.org/officeDocument/2006/relationships/slide" Target="slide27.xml"/><Relationship Id="rId13" Type="http://schemas.openxmlformats.org/officeDocument/2006/relationships/slide" Target="slide36.xml"/><Relationship Id="rId3" Type="http://schemas.openxmlformats.org/officeDocument/2006/relationships/oleObject" Target="../embeddings/oleObject4.bin"/><Relationship Id="rId7" Type="http://schemas.openxmlformats.org/officeDocument/2006/relationships/slide" Target="slide26.xml"/><Relationship Id="rId12" Type="http://schemas.openxmlformats.org/officeDocument/2006/relationships/slide" Target="slide35.xml"/><Relationship Id="rId17" Type="http://schemas.openxmlformats.org/officeDocument/2006/relationships/slide" Target="slide45.xml"/><Relationship Id="rId2" Type="http://schemas.openxmlformats.org/officeDocument/2006/relationships/slideLayout" Target="../slideLayouts/slideLayout43.xml"/><Relationship Id="rId16" Type="http://schemas.openxmlformats.org/officeDocument/2006/relationships/slide" Target="slide42.xml"/><Relationship Id="rId1" Type="http://schemas.openxmlformats.org/officeDocument/2006/relationships/tags" Target="../tags/tag5.xml"/><Relationship Id="rId6" Type="http://schemas.openxmlformats.org/officeDocument/2006/relationships/slide" Target="slide20.xml"/><Relationship Id="rId11" Type="http://schemas.openxmlformats.org/officeDocument/2006/relationships/slide" Target="slide33.xml"/><Relationship Id="rId5" Type="http://schemas.openxmlformats.org/officeDocument/2006/relationships/slide" Target="slide19.xml"/><Relationship Id="rId15" Type="http://schemas.openxmlformats.org/officeDocument/2006/relationships/slide" Target="slide39.xml"/><Relationship Id="rId10" Type="http://schemas.openxmlformats.org/officeDocument/2006/relationships/slide" Target="slide32.xml"/><Relationship Id="rId4" Type="http://schemas.openxmlformats.org/officeDocument/2006/relationships/image" Target="../media/image1.emf"/><Relationship Id="rId9" Type="http://schemas.openxmlformats.org/officeDocument/2006/relationships/slide" Target="slide31.xml"/><Relationship Id="rId14" Type="http://schemas.openxmlformats.org/officeDocument/2006/relationships/slide" Target="slide37.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chart" Target="../charts/chart29.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image" Target="../media/image11.emf"/><Relationship Id="rId5" Type="http://schemas.openxmlformats.org/officeDocument/2006/relationships/oleObject" Target="../embeddings/oleObject31.bin"/><Relationship Id="rId4" Type="http://schemas.openxmlformats.org/officeDocument/2006/relationships/notesSlide" Target="../notesSlides/notesSlide26.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chart" Target="../charts/chart30.xml"/><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image" Target="../media/image11.emf"/><Relationship Id="rId5" Type="http://schemas.openxmlformats.org/officeDocument/2006/relationships/oleObject" Target="../embeddings/oleObject32.bin"/><Relationship Id="rId4" Type="http://schemas.openxmlformats.org/officeDocument/2006/relationships/notesSlide" Target="../notesSlides/notesSlide27.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chart" Target="../charts/chart31.xml"/><Relationship Id="rId2" Type="http://schemas.openxmlformats.org/officeDocument/2006/relationships/tags" Target="../tags/tag53.xml"/><Relationship Id="rId1" Type="http://schemas.openxmlformats.org/officeDocument/2006/relationships/tags" Target="../tags/tag52.xml"/><Relationship Id="rId6" Type="http://schemas.openxmlformats.org/officeDocument/2006/relationships/image" Target="../media/image11.emf"/><Relationship Id="rId5" Type="http://schemas.openxmlformats.org/officeDocument/2006/relationships/oleObject" Target="../embeddings/oleObject33.bin"/><Relationship Id="rId4" Type="http://schemas.openxmlformats.org/officeDocument/2006/relationships/notesSlide" Target="../notesSlides/notesSlide28.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75.xml"/><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chart" Target="../charts/chart32.xml"/><Relationship Id="rId5" Type="http://schemas.openxmlformats.org/officeDocument/2006/relationships/image" Target="../media/image12.emf"/><Relationship Id="rId4" Type="http://schemas.openxmlformats.org/officeDocument/2006/relationships/oleObject" Target="../embeddings/oleObject34.bin"/></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Layout" Target="../slideLayouts/slideLayout23.xml"/><Relationship Id="rId1" Type="http://schemas.openxmlformats.org/officeDocument/2006/relationships/tags" Target="../tags/tag56.xml"/><Relationship Id="rId4" Type="http://schemas.openxmlformats.org/officeDocument/2006/relationships/image" Target="../media/image1.emf"/></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73.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chart" Target="../charts/chart33.xml"/><Relationship Id="rId5" Type="http://schemas.openxmlformats.org/officeDocument/2006/relationships/image" Target="../media/image11.emf"/><Relationship Id="rId4" Type="http://schemas.openxmlformats.org/officeDocument/2006/relationships/oleObject" Target="../embeddings/oleObject36.bin"/></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Layout" Target="../slideLayouts/slideLayout75.xml"/><Relationship Id="rId1" Type="http://schemas.openxmlformats.org/officeDocument/2006/relationships/tags" Target="../tags/tag59.xml"/><Relationship Id="rId5" Type="http://schemas.openxmlformats.org/officeDocument/2006/relationships/chart" Target="../charts/chart34.xml"/><Relationship Id="rId4" Type="http://schemas.openxmlformats.org/officeDocument/2006/relationships/image" Target="../media/image1.emf"/></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chart" Target="../charts/chart35.xml"/><Relationship Id="rId2" Type="http://schemas.openxmlformats.org/officeDocument/2006/relationships/tags" Target="../tags/tag61.xml"/><Relationship Id="rId1" Type="http://schemas.openxmlformats.org/officeDocument/2006/relationships/tags" Target="../tags/tag60.xml"/><Relationship Id="rId6" Type="http://schemas.openxmlformats.org/officeDocument/2006/relationships/image" Target="../media/image11.emf"/><Relationship Id="rId5" Type="http://schemas.openxmlformats.org/officeDocument/2006/relationships/oleObject" Target="../embeddings/oleObject38.bin"/><Relationship Id="rId4" Type="http://schemas.openxmlformats.org/officeDocument/2006/relationships/notesSlide" Target="../notesSlides/notesSlide29.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73.xml"/><Relationship Id="rId7" Type="http://schemas.openxmlformats.org/officeDocument/2006/relationships/chart" Target="../charts/chart36.xml"/><Relationship Id="rId2" Type="http://schemas.openxmlformats.org/officeDocument/2006/relationships/tags" Target="../tags/tag63.xml"/><Relationship Id="rId1" Type="http://schemas.openxmlformats.org/officeDocument/2006/relationships/tags" Target="../tags/tag62.xml"/><Relationship Id="rId6" Type="http://schemas.openxmlformats.org/officeDocument/2006/relationships/image" Target="../media/image12.emf"/><Relationship Id="rId5" Type="http://schemas.openxmlformats.org/officeDocument/2006/relationships/oleObject" Target="../embeddings/oleObject39.bin"/><Relationship Id="rId4" Type="http://schemas.openxmlformats.org/officeDocument/2006/relationships/notesSlide" Target="../notesSlides/notesSlide30.xml"/></Relationships>
</file>

<file path=ppt/slides/_rels/slide39.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oleObject" Target="../embeddings/oleObject40.bin"/><Relationship Id="rId7" Type="http://schemas.openxmlformats.org/officeDocument/2006/relationships/diagramQuickStyle" Target="../diagrams/quickStyle2.xml"/><Relationship Id="rId2" Type="http://schemas.openxmlformats.org/officeDocument/2006/relationships/slideLayout" Target="../slideLayouts/slideLayout42.xml"/><Relationship Id="rId1" Type="http://schemas.openxmlformats.org/officeDocument/2006/relationships/tags" Target="../tags/tag64.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1.emf"/><Relationship Id="rId9" Type="http://schemas.microsoft.com/office/2007/relationships/diagramDrawing" Target="../diagrams/drawing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3.xml"/><Relationship Id="rId1" Type="http://schemas.openxmlformats.org/officeDocument/2006/relationships/tags" Target="../tags/tag6.xml"/><Relationship Id="rId5" Type="http://schemas.openxmlformats.org/officeDocument/2006/relationships/image" Target="../media/image1.emf"/><Relationship Id="rId4" Type="http://schemas.openxmlformats.org/officeDocument/2006/relationships/oleObject" Target="../embeddings/oleObject5.bin"/></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1.xml"/><Relationship Id="rId7" Type="http://schemas.openxmlformats.org/officeDocument/2006/relationships/chart" Target="../charts/chart38.xml"/><Relationship Id="rId2" Type="http://schemas.openxmlformats.org/officeDocument/2006/relationships/slideLayout" Target="../slideLayouts/slideLayout72.xml"/><Relationship Id="rId1" Type="http://schemas.openxmlformats.org/officeDocument/2006/relationships/tags" Target="../tags/tag65.xml"/><Relationship Id="rId6" Type="http://schemas.openxmlformats.org/officeDocument/2006/relationships/chart" Target="../charts/chart37.xml"/><Relationship Id="rId5" Type="http://schemas.openxmlformats.org/officeDocument/2006/relationships/image" Target="../media/image1.emf"/><Relationship Id="rId4" Type="http://schemas.openxmlformats.org/officeDocument/2006/relationships/oleObject" Target="../embeddings/oleObject41.bin"/></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Layout" Target="../slideLayouts/slideLayout75.xml"/><Relationship Id="rId1" Type="http://schemas.openxmlformats.org/officeDocument/2006/relationships/tags" Target="../tags/tag66.xml"/><Relationship Id="rId5" Type="http://schemas.openxmlformats.org/officeDocument/2006/relationships/chart" Target="../charts/chart39.xml"/><Relationship Id="rId4" Type="http://schemas.openxmlformats.org/officeDocument/2006/relationships/image" Target="../media/image1.emf"/></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chart" Target="../charts/chart40.xml"/><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image" Target="../media/image11.emf"/><Relationship Id="rId5" Type="http://schemas.openxmlformats.org/officeDocument/2006/relationships/oleObject" Target="../embeddings/oleObject43.bin"/><Relationship Id="rId4" Type="http://schemas.openxmlformats.org/officeDocument/2006/relationships/notesSlide" Target="../notesSlides/notesSlide32.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75.xml"/><Relationship Id="rId1" Type="http://schemas.openxmlformats.org/officeDocument/2006/relationships/tags" Target="../tags/tag69.xml"/><Relationship Id="rId6" Type="http://schemas.openxmlformats.org/officeDocument/2006/relationships/chart" Target="../charts/chart41.xml"/><Relationship Id="rId5" Type="http://schemas.openxmlformats.org/officeDocument/2006/relationships/image" Target="../media/image1.emf"/><Relationship Id="rId4" Type="http://schemas.openxmlformats.org/officeDocument/2006/relationships/oleObject" Target="../embeddings/oleObject44.bin"/></Relationships>
</file>

<file path=ppt/slides/_rels/slide44.xml.rels><?xml version="1.0" encoding="UTF-8" standalone="yes"?>
<Relationships xmlns="http://schemas.openxmlformats.org/package/2006/relationships"><Relationship Id="rId8" Type="http://schemas.openxmlformats.org/officeDocument/2006/relationships/chart" Target="../charts/chart43.xml"/><Relationship Id="rId3" Type="http://schemas.openxmlformats.org/officeDocument/2006/relationships/slideLayout" Target="../slideLayouts/slideLayout72.xml"/><Relationship Id="rId7" Type="http://schemas.openxmlformats.org/officeDocument/2006/relationships/chart" Target="../charts/chart42.xml"/><Relationship Id="rId2" Type="http://schemas.openxmlformats.org/officeDocument/2006/relationships/tags" Target="../tags/tag71.xml"/><Relationship Id="rId1" Type="http://schemas.openxmlformats.org/officeDocument/2006/relationships/tags" Target="../tags/tag70.xml"/><Relationship Id="rId6" Type="http://schemas.openxmlformats.org/officeDocument/2006/relationships/image" Target="../media/image11.emf"/><Relationship Id="rId5" Type="http://schemas.openxmlformats.org/officeDocument/2006/relationships/oleObject" Target="../embeddings/oleObject45.bin"/><Relationship Id="rId4" Type="http://schemas.openxmlformats.org/officeDocument/2006/relationships/notesSlide" Target="../notesSlides/notesSlide34.xml"/></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chart" Target="../charts/chart44.xml"/><Relationship Id="rId2" Type="http://schemas.openxmlformats.org/officeDocument/2006/relationships/tags" Target="../tags/tag73.xml"/><Relationship Id="rId1" Type="http://schemas.openxmlformats.org/officeDocument/2006/relationships/tags" Target="../tags/tag72.xml"/><Relationship Id="rId6" Type="http://schemas.openxmlformats.org/officeDocument/2006/relationships/image" Target="../media/image11.emf"/><Relationship Id="rId5" Type="http://schemas.openxmlformats.org/officeDocument/2006/relationships/oleObject" Target="../embeddings/oleObject46.bin"/><Relationship Id="rId4" Type="http://schemas.openxmlformats.org/officeDocument/2006/relationships/notesSlide" Target="../notesSlides/notesSlide35.xml"/></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47.bin"/><Relationship Id="rId2" Type="http://schemas.openxmlformats.org/officeDocument/2006/relationships/slideLayout" Target="../slideLayouts/slideLayout77.xml"/><Relationship Id="rId1" Type="http://schemas.openxmlformats.org/officeDocument/2006/relationships/tags" Target="../tags/tag74.xml"/><Relationship Id="rId4" Type="http://schemas.openxmlformats.org/officeDocument/2006/relationships/image" Target="../media/image1.e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43.xml"/><Relationship Id="rId1" Type="http://schemas.openxmlformats.org/officeDocument/2006/relationships/tags" Target="../tags/tag7.xml"/><Relationship Id="rId4" Type="http://schemas.openxmlformats.org/officeDocument/2006/relationships/image" Target="../media/image1.emf"/></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chart" Target="../charts/chart1.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image" Target="../media/image11.emf"/><Relationship Id="rId5" Type="http://schemas.openxmlformats.org/officeDocument/2006/relationships/oleObject" Target="../embeddings/oleObject7.bin"/><Relationship Id="rId4"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5.xml"/><Relationship Id="rId1" Type="http://schemas.openxmlformats.org/officeDocument/2006/relationships/tags" Target="../tags/tag10.xml"/><Relationship Id="rId6" Type="http://schemas.openxmlformats.org/officeDocument/2006/relationships/chart" Target="../charts/chart2.xml"/><Relationship Id="rId5" Type="http://schemas.openxmlformats.org/officeDocument/2006/relationships/image" Target="../media/image1.emf"/><Relationship Id="rId4" Type="http://schemas.openxmlformats.org/officeDocument/2006/relationships/oleObject" Target="../embeddings/oleObject8.bin"/></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75.xml"/><Relationship Id="rId1" Type="http://schemas.openxmlformats.org/officeDocument/2006/relationships/tags" Target="../tags/tag11.xml"/><Relationship Id="rId5" Type="http://schemas.openxmlformats.org/officeDocument/2006/relationships/chart" Target="../charts/chart3.xml"/><Relationship Id="rId4" Type="http://schemas.openxmlformats.org/officeDocument/2006/relationships/image" Target="../media/image1.emf"/></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chart" Target="../charts/chart5.xml"/><Relationship Id="rId2" Type="http://schemas.openxmlformats.org/officeDocument/2006/relationships/slideLayout" Target="../slideLayouts/slideLayout49.xml"/><Relationship Id="rId1" Type="http://schemas.openxmlformats.org/officeDocument/2006/relationships/tags" Target="../tags/tag12.xml"/><Relationship Id="rId6" Type="http://schemas.openxmlformats.org/officeDocument/2006/relationships/chart" Target="../charts/chart4.xml"/><Relationship Id="rId5" Type="http://schemas.openxmlformats.org/officeDocument/2006/relationships/image" Target="../media/image1.emf"/><Relationship Id="rId4" Type="http://schemas.openxmlformats.org/officeDocument/2006/relationships/oleObject" Target="../embeddings/oleObject10.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FB1C737F-D2EC-4AE7-8DFF-0BDD04EE56FA}"/>
              </a:ext>
            </a:extLst>
          </p:cNvPr>
          <p:cNvGraphicFramePr>
            <a:graphicFrameLocks noChangeAspect="1"/>
          </p:cNvGraphicFramePr>
          <p:nvPr>
            <p:custDataLst>
              <p:tags r:id="rId1"/>
            </p:custDataLst>
            <p:extLst>
              <p:ext uri="{D42A27DB-BD31-4B8C-83A1-F6EECF244321}">
                <p14:modId xmlns:p14="http://schemas.microsoft.com/office/powerpoint/2010/main" val="299736357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7" name="Bildplatzhalter 16">
            <a:extLst>
              <a:ext uri="{FF2B5EF4-FFF2-40B4-BE49-F238E27FC236}">
                <a16:creationId xmlns:a16="http://schemas.microsoft.com/office/drawing/2014/main" id="{CB268CE4-E769-4014-A3D6-EB2D3F544EF7}"/>
              </a:ext>
            </a:extLst>
          </p:cNvPr>
          <p:cNvPicPr>
            <a:picLocks noGrp="1" noChangeAspect="1"/>
          </p:cNvPicPr>
          <p:nvPr>
            <p:ph type="pic" sz="quarter" idx="16"/>
          </p:nvPr>
        </p:nvPicPr>
        <p:blipFill>
          <a:blip r:embed="rId6"/>
          <a:srcRect t="303" b="303"/>
          <a:stretch>
            <a:fillRect/>
          </a:stretch>
        </p:blipFill>
        <p:spPr/>
      </p:pic>
      <p:sp>
        <p:nvSpPr>
          <p:cNvPr id="6" name="Textplatzhalter 5">
            <a:extLst>
              <a:ext uri="{FF2B5EF4-FFF2-40B4-BE49-F238E27FC236}">
                <a16:creationId xmlns:a16="http://schemas.microsoft.com/office/drawing/2014/main" id="{C9A363C2-DA33-4551-805E-C9FA084EA733}"/>
              </a:ext>
            </a:extLst>
          </p:cNvPr>
          <p:cNvSpPr>
            <a:spLocks noGrp="1"/>
          </p:cNvSpPr>
          <p:nvPr>
            <p:ph type="body" sz="quarter" idx="19"/>
          </p:nvPr>
        </p:nvSpPr>
        <p:spPr/>
        <p:txBody>
          <a:bodyPr/>
          <a:lstStyle/>
          <a:p>
            <a:endParaRPr lang="de-DE"/>
          </a:p>
        </p:txBody>
      </p:sp>
      <p:sp>
        <p:nvSpPr>
          <p:cNvPr id="5" name="Textplatzhalter 4">
            <a:extLst>
              <a:ext uri="{FF2B5EF4-FFF2-40B4-BE49-F238E27FC236}">
                <a16:creationId xmlns:a16="http://schemas.microsoft.com/office/drawing/2014/main" id="{77C587F1-B276-49B1-8F56-8B7090C04F6B}"/>
              </a:ext>
            </a:extLst>
          </p:cNvPr>
          <p:cNvSpPr>
            <a:spLocks noGrp="1"/>
          </p:cNvSpPr>
          <p:nvPr>
            <p:ph type="body" sz="quarter" idx="18"/>
          </p:nvPr>
        </p:nvSpPr>
        <p:spPr/>
        <p:txBody>
          <a:bodyPr/>
          <a:lstStyle/>
          <a:p>
            <a:endParaRPr lang="de-DE" dirty="0"/>
          </a:p>
        </p:txBody>
      </p:sp>
      <p:sp>
        <p:nvSpPr>
          <p:cNvPr id="3" name="Titel 2"/>
          <p:cNvSpPr>
            <a:spLocks noGrp="1"/>
          </p:cNvSpPr>
          <p:nvPr>
            <p:ph type="ctrTitle"/>
          </p:nvPr>
        </p:nvSpPr>
        <p:spPr/>
        <p:txBody>
          <a:bodyPr vert="horz"/>
          <a:lstStyle/>
          <a:p>
            <a:r>
              <a:rPr lang="de-DE" dirty="0"/>
              <a:t>Innovations-standort im Wettbewerb</a:t>
            </a:r>
          </a:p>
        </p:txBody>
      </p:sp>
      <p:sp>
        <p:nvSpPr>
          <p:cNvPr id="18" name="Untertitel 17">
            <a:extLst>
              <a:ext uri="{FF2B5EF4-FFF2-40B4-BE49-F238E27FC236}">
                <a16:creationId xmlns:a16="http://schemas.microsoft.com/office/drawing/2014/main" id="{47A15A6F-5D94-416F-97F3-A35284FFA030}"/>
              </a:ext>
            </a:extLst>
          </p:cNvPr>
          <p:cNvSpPr>
            <a:spLocks noGrp="1"/>
          </p:cNvSpPr>
          <p:nvPr>
            <p:ph type="subTitle" idx="1"/>
          </p:nvPr>
        </p:nvSpPr>
        <p:spPr/>
        <p:txBody>
          <a:bodyPr/>
          <a:lstStyle/>
          <a:p>
            <a:r>
              <a:rPr lang="de-DE" dirty="0"/>
              <a:t>Daten und fakten</a:t>
            </a:r>
          </a:p>
        </p:txBody>
      </p:sp>
      <p:sp>
        <p:nvSpPr>
          <p:cNvPr id="7" name="Textplatzhalter 6">
            <a:extLst>
              <a:ext uri="{FF2B5EF4-FFF2-40B4-BE49-F238E27FC236}">
                <a16:creationId xmlns:a16="http://schemas.microsoft.com/office/drawing/2014/main" id="{D3A41EF2-1C60-4147-876C-4CA7B2DC86AE}"/>
              </a:ext>
            </a:extLst>
          </p:cNvPr>
          <p:cNvSpPr>
            <a:spLocks noGrp="1"/>
          </p:cNvSpPr>
          <p:nvPr>
            <p:ph type="body" sz="quarter" idx="21"/>
          </p:nvPr>
        </p:nvSpPr>
        <p:spPr/>
        <p:txBody>
          <a:bodyPr/>
          <a:lstStyle/>
          <a:p>
            <a:endParaRPr lang="de-DE"/>
          </a:p>
        </p:txBody>
      </p:sp>
      <p:sp>
        <p:nvSpPr>
          <p:cNvPr id="22" name="Textplatzhalter 21">
            <a:extLst>
              <a:ext uri="{FF2B5EF4-FFF2-40B4-BE49-F238E27FC236}">
                <a16:creationId xmlns:a16="http://schemas.microsoft.com/office/drawing/2014/main" id="{35D61A41-228A-4BAA-8905-32F4D665BAB4}"/>
              </a:ext>
            </a:extLst>
          </p:cNvPr>
          <p:cNvSpPr>
            <a:spLocks noGrp="1"/>
          </p:cNvSpPr>
          <p:nvPr>
            <p:ph type="body" sz="quarter" idx="24"/>
          </p:nvPr>
        </p:nvSpPr>
        <p:spPr>
          <a:xfrm>
            <a:off x="295221" y="5933393"/>
            <a:ext cx="8672815" cy="349250"/>
          </a:xfrm>
        </p:spPr>
        <p:txBody>
          <a:bodyPr/>
          <a:lstStyle/>
          <a:p>
            <a:r>
              <a:rPr lang="de-DE" dirty="0"/>
              <a:t>Stand: August 2023</a:t>
            </a:r>
          </a:p>
        </p:txBody>
      </p:sp>
    </p:spTree>
    <p:extLst>
      <p:ext uri="{BB962C8B-B14F-4D97-AF65-F5344CB8AC3E}">
        <p14:creationId xmlns:p14="http://schemas.microsoft.com/office/powerpoint/2010/main" val="27431004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5F0ECA08-91E8-4DCC-990D-707C45E1859A}"/>
              </a:ext>
            </a:extLst>
          </p:cNvPr>
          <p:cNvGraphicFramePr>
            <a:graphicFrameLocks noChangeAspect="1"/>
          </p:cNvGraphicFramePr>
          <p:nvPr>
            <p:custDataLst>
              <p:tags r:id="rId1"/>
            </p:custDataLst>
            <p:extLst>
              <p:ext uri="{D42A27DB-BD31-4B8C-83A1-F6EECF244321}">
                <p14:modId xmlns:p14="http://schemas.microsoft.com/office/powerpoint/2010/main" val="24864676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1" name="Pfeil nach unten 14"/>
          <p:cNvSpPr/>
          <p:nvPr/>
        </p:nvSpPr>
        <p:spPr>
          <a:xfrm>
            <a:off x="8014249" y="2515603"/>
            <a:ext cx="431973" cy="503969"/>
          </a:xfrm>
          <a:prstGeom prst="downArrow">
            <a:avLst/>
          </a:prstGeom>
          <a:solidFill>
            <a:srgbClr val="166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Titel 5"/>
          <p:cNvSpPr>
            <a:spLocks noGrp="1"/>
          </p:cNvSpPr>
          <p:nvPr>
            <p:ph type="title"/>
          </p:nvPr>
        </p:nvSpPr>
        <p:spPr>
          <a:xfrm>
            <a:off x="0" y="1"/>
            <a:ext cx="12192000" cy="864000"/>
          </a:xfrm>
        </p:spPr>
        <p:txBody>
          <a:bodyPr vert="horz"/>
          <a:lstStyle/>
          <a:p>
            <a:r>
              <a:rPr lang="de-DE" dirty="0"/>
              <a:t>Branche finanziert zu 83 Prozent FuE selbst - Auslandsfinanzierung hat zugenommen</a:t>
            </a:r>
          </a:p>
        </p:txBody>
      </p:sp>
      <p:sp>
        <p:nvSpPr>
          <p:cNvPr id="5" name="Foliennummernplatzhalter 4"/>
          <p:cNvSpPr>
            <a:spLocks noGrp="1"/>
          </p:cNvSpPr>
          <p:nvPr>
            <p:ph type="sldNum" sz="quarter" idx="11"/>
          </p:nvPr>
        </p:nvSpPr>
        <p:spPr>
          <a:xfrm>
            <a:off x="238125" y="6294426"/>
            <a:ext cx="561975" cy="252000"/>
          </a:xfrm>
        </p:spPr>
        <p:txBody>
          <a:bodyPr/>
          <a:lstStyle/>
          <a:p>
            <a:fld id="{02CEFE82-39F2-4F47-8A0C-D5AB3496FA5C}" type="slidenum">
              <a:rPr lang="de-DE" smtClean="0"/>
              <a:pPr/>
              <a:t>10</a:t>
            </a:fld>
            <a:endParaRPr lang="de-DE" dirty="0"/>
          </a:p>
        </p:txBody>
      </p:sp>
      <p:grpSp>
        <p:nvGrpSpPr>
          <p:cNvPr id="51" name="Gruppieren 50">
            <a:extLst>
              <a:ext uri="{FF2B5EF4-FFF2-40B4-BE49-F238E27FC236}">
                <a16:creationId xmlns:a16="http://schemas.microsoft.com/office/drawing/2014/main" id="{99289981-60C1-4837-9FD8-3961063AFC1C}"/>
              </a:ext>
            </a:extLst>
          </p:cNvPr>
          <p:cNvGrpSpPr/>
          <p:nvPr/>
        </p:nvGrpSpPr>
        <p:grpSpPr>
          <a:xfrm>
            <a:off x="515937" y="2383452"/>
            <a:ext cx="6245989" cy="636120"/>
            <a:chOff x="515937" y="2383452"/>
            <a:chExt cx="5940103" cy="636120"/>
          </a:xfrm>
        </p:grpSpPr>
        <p:sp>
          <p:nvSpPr>
            <p:cNvPr id="10" name="Pfeil nach unten 12"/>
            <p:cNvSpPr/>
            <p:nvPr/>
          </p:nvSpPr>
          <p:spPr>
            <a:xfrm>
              <a:off x="3270002" y="2515603"/>
              <a:ext cx="431973" cy="503969"/>
            </a:xfrm>
            <a:prstGeom prst="downArrow">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4" name="Rechteck 13"/>
            <p:cNvSpPr/>
            <p:nvPr/>
          </p:nvSpPr>
          <p:spPr>
            <a:xfrm>
              <a:off x="515937" y="2383452"/>
              <a:ext cx="5940103" cy="318439"/>
            </a:xfrm>
            <a:prstGeom prst="rect">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t>87 %</a:t>
              </a:r>
            </a:p>
          </p:txBody>
        </p:sp>
      </p:grpSp>
      <p:sp>
        <p:nvSpPr>
          <p:cNvPr id="15" name="Rechteck 14"/>
          <p:cNvSpPr/>
          <p:nvPr/>
        </p:nvSpPr>
        <p:spPr>
          <a:xfrm>
            <a:off x="515938" y="1778360"/>
            <a:ext cx="2952000" cy="576000"/>
          </a:xfrm>
          <a:prstGeom prst="rect">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Firmeninterne Mittel</a:t>
            </a:r>
          </a:p>
        </p:txBody>
      </p:sp>
      <p:sp>
        <p:nvSpPr>
          <p:cNvPr id="16" name="Rechteck 15"/>
          <p:cNvSpPr/>
          <p:nvPr/>
        </p:nvSpPr>
        <p:spPr>
          <a:xfrm>
            <a:off x="3809926" y="1778360"/>
            <a:ext cx="2952000" cy="576000"/>
          </a:xfrm>
          <a:prstGeom prst="rect">
            <a:avLst/>
          </a:prstGeom>
          <a:solidFill>
            <a:srgbClr val="B220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Aufträge anderer Unternehmen</a:t>
            </a:r>
          </a:p>
        </p:txBody>
      </p:sp>
      <p:sp>
        <p:nvSpPr>
          <p:cNvPr id="17" name="Rechteck 16"/>
          <p:cNvSpPr/>
          <p:nvPr/>
        </p:nvSpPr>
        <p:spPr>
          <a:xfrm>
            <a:off x="7172334" y="1778359"/>
            <a:ext cx="2115803" cy="923531"/>
          </a:xfrm>
          <a:prstGeom prst="rect">
            <a:avLst/>
          </a:prstGeom>
          <a:solidFill>
            <a:srgbClr val="166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Staatliche Zuschüsse  </a:t>
            </a:r>
          </a:p>
          <a:p>
            <a:pPr algn="ctr"/>
            <a:r>
              <a:rPr lang="de-DE" b="1" dirty="0"/>
              <a:t>1 %</a:t>
            </a:r>
          </a:p>
        </p:txBody>
      </p:sp>
      <p:grpSp>
        <p:nvGrpSpPr>
          <p:cNvPr id="50" name="Gruppieren 49">
            <a:extLst>
              <a:ext uri="{FF2B5EF4-FFF2-40B4-BE49-F238E27FC236}">
                <a16:creationId xmlns:a16="http://schemas.microsoft.com/office/drawing/2014/main" id="{99EC494A-1C81-46C1-BB94-B0DA782FB950}"/>
              </a:ext>
            </a:extLst>
          </p:cNvPr>
          <p:cNvGrpSpPr/>
          <p:nvPr/>
        </p:nvGrpSpPr>
        <p:grpSpPr>
          <a:xfrm>
            <a:off x="9612049" y="1778360"/>
            <a:ext cx="2057663" cy="1241212"/>
            <a:chOff x="9612049" y="1778360"/>
            <a:chExt cx="2057663" cy="1241212"/>
          </a:xfrm>
        </p:grpSpPr>
        <p:sp>
          <p:nvSpPr>
            <p:cNvPr id="12" name="Pfeil nach unten 15"/>
            <p:cNvSpPr/>
            <p:nvPr/>
          </p:nvSpPr>
          <p:spPr>
            <a:xfrm>
              <a:off x="10424894" y="2515603"/>
              <a:ext cx="431973" cy="503969"/>
            </a:xfrm>
            <a:prstGeom prst="down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8" name="Rechteck 17"/>
            <p:cNvSpPr/>
            <p:nvPr/>
          </p:nvSpPr>
          <p:spPr>
            <a:xfrm>
              <a:off x="9612049" y="1778360"/>
              <a:ext cx="2057663" cy="9235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Aufträge aus dem Ausland</a:t>
              </a:r>
            </a:p>
            <a:p>
              <a:pPr algn="ctr"/>
              <a:r>
                <a:rPr lang="de-DE" b="1" dirty="0"/>
                <a:t>12 %</a:t>
              </a:r>
            </a:p>
          </p:txBody>
        </p:sp>
      </p:grpSp>
      <p:grpSp>
        <p:nvGrpSpPr>
          <p:cNvPr id="49" name="Gruppieren 48">
            <a:extLst>
              <a:ext uri="{FF2B5EF4-FFF2-40B4-BE49-F238E27FC236}">
                <a16:creationId xmlns:a16="http://schemas.microsoft.com/office/drawing/2014/main" id="{BCDC35C2-FA2A-4E60-A330-6BA4F9344276}"/>
              </a:ext>
            </a:extLst>
          </p:cNvPr>
          <p:cNvGrpSpPr/>
          <p:nvPr/>
        </p:nvGrpSpPr>
        <p:grpSpPr>
          <a:xfrm>
            <a:off x="515938" y="3081817"/>
            <a:ext cx="11153775" cy="873095"/>
            <a:chOff x="515938" y="3068369"/>
            <a:chExt cx="11153775" cy="873095"/>
          </a:xfrm>
        </p:grpSpPr>
        <p:sp>
          <p:nvSpPr>
            <p:cNvPr id="20" name="Pfeil nach unten 17"/>
            <p:cNvSpPr/>
            <p:nvPr/>
          </p:nvSpPr>
          <p:spPr>
            <a:xfrm>
              <a:off x="7733940" y="3437495"/>
              <a:ext cx="431973" cy="503969"/>
            </a:xfrm>
            <a:prstGeom prst="downArrow">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1" dirty="0"/>
            </a:p>
          </p:txBody>
        </p:sp>
        <p:sp>
          <p:nvSpPr>
            <p:cNvPr id="25" name="Pfeil nach unten 30"/>
            <p:cNvSpPr/>
            <p:nvPr/>
          </p:nvSpPr>
          <p:spPr>
            <a:xfrm>
              <a:off x="1898744" y="3437495"/>
              <a:ext cx="431973" cy="503969"/>
            </a:xfrm>
            <a:prstGeom prst="downArrow">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1" dirty="0"/>
            </a:p>
          </p:txBody>
        </p:sp>
        <p:sp>
          <p:nvSpPr>
            <p:cNvPr id="19" name="Rechteck 18"/>
            <p:cNvSpPr/>
            <p:nvPr/>
          </p:nvSpPr>
          <p:spPr>
            <a:xfrm>
              <a:off x="515938" y="3068369"/>
              <a:ext cx="11153775" cy="528719"/>
            </a:xfrm>
            <a:prstGeom prst="rect">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b="1" dirty="0"/>
                <a:t>Gesamte F+E Aufwendungen der Chemieunternehmen (GERD)</a:t>
              </a:r>
            </a:p>
          </p:txBody>
        </p:sp>
      </p:grpSp>
      <p:sp>
        <p:nvSpPr>
          <p:cNvPr id="21" name="Rechteck 20"/>
          <p:cNvSpPr/>
          <p:nvPr/>
        </p:nvSpPr>
        <p:spPr>
          <a:xfrm>
            <a:off x="6761926" y="5050603"/>
            <a:ext cx="2376000" cy="869370"/>
          </a:xfrm>
          <a:prstGeom prst="rect">
            <a:avLst/>
          </a:prstGeom>
          <a:solidFill>
            <a:srgbClr val="166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Aufträge an die </a:t>
            </a:r>
            <a:br>
              <a:rPr lang="de-DE" dirty="0"/>
            </a:br>
            <a:r>
              <a:rPr lang="de-DE" dirty="0"/>
              <a:t>dt. Wissenschaft: </a:t>
            </a:r>
            <a:br>
              <a:rPr lang="de-DE" dirty="0"/>
            </a:br>
            <a:r>
              <a:rPr lang="de-DE" b="1" dirty="0"/>
              <a:t>23 %</a:t>
            </a:r>
          </a:p>
        </p:txBody>
      </p:sp>
      <p:sp>
        <p:nvSpPr>
          <p:cNvPr id="22" name="Rechteck 21"/>
          <p:cNvSpPr/>
          <p:nvPr/>
        </p:nvSpPr>
        <p:spPr>
          <a:xfrm>
            <a:off x="9300061" y="5050603"/>
            <a:ext cx="2376000" cy="86937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Aufträge an das Ausland:</a:t>
            </a:r>
            <a:br>
              <a:rPr lang="de-DE" dirty="0"/>
            </a:br>
            <a:r>
              <a:rPr lang="de-DE" b="1" dirty="0"/>
              <a:t>58 %</a:t>
            </a:r>
          </a:p>
        </p:txBody>
      </p:sp>
      <p:grpSp>
        <p:nvGrpSpPr>
          <p:cNvPr id="48" name="Gruppieren 47">
            <a:extLst>
              <a:ext uri="{FF2B5EF4-FFF2-40B4-BE49-F238E27FC236}">
                <a16:creationId xmlns:a16="http://schemas.microsoft.com/office/drawing/2014/main" id="{6E77F3BF-9B96-48F2-B876-340FD1C09E9A}"/>
              </a:ext>
            </a:extLst>
          </p:cNvPr>
          <p:cNvGrpSpPr/>
          <p:nvPr/>
        </p:nvGrpSpPr>
        <p:grpSpPr>
          <a:xfrm>
            <a:off x="4223792" y="4005420"/>
            <a:ext cx="7452269" cy="1018287"/>
            <a:chOff x="4223792" y="4032316"/>
            <a:chExt cx="7452269" cy="1018287"/>
          </a:xfrm>
        </p:grpSpPr>
        <p:sp>
          <p:nvSpPr>
            <p:cNvPr id="13" name="Pfeil nach unten 21"/>
            <p:cNvSpPr/>
            <p:nvPr/>
          </p:nvSpPr>
          <p:spPr>
            <a:xfrm>
              <a:off x="7733940" y="4546634"/>
              <a:ext cx="431973" cy="503969"/>
            </a:xfrm>
            <a:prstGeom prst="downArrow">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8" name="Pfeil nach unten 34"/>
            <p:cNvSpPr/>
            <p:nvPr/>
          </p:nvSpPr>
          <p:spPr>
            <a:xfrm>
              <a:off x="5195806" y="4546634"/>
              <a:ext cx="431973" cy="503969"/>
            </a:xfrm>
            <a:prstGeom prst="downArrow">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3" name="Pfeil nach unten 20"/>
            <p:cNvSpPr/>
            <p:nvPr/>
          </p:nvSpPr>
          <p:spPr>
            <a:xfrm>
              <a:off x="10272075" y="4546634"/>
              <a:ext cx="431973" cy="503969"/>
            </a:xfrm>
            <a:prstGeom prst="downArrow">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4" name="Rechteck 23"/>
            <p:cNvSpPr/>
            <p:nvPr/>
          </p:nvSpPr>
          <p:spPr>
            <a:xfrm>
              <a:off x="4223792" y="4032316"/>
              <a:ext cx="7452269" cy="660429"/>
            </a:xfrm>
            <a:prstGeom prst="rect">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Aufträge an Externe: </a:t>
              </a:r>
            </a:p>
            <a:p>
              <a:pPr algn="ctr"/>
              <a:r>
                <a:rPr lang="de-DE" b="1" dirty="0"/>
                <a:t>27 %</a:t>
              </a:r>
            </a:p>
          </p:txBody>
        </p:sp>
      </p:grpSp>
      <p:sp>
        <p:nvSpPr>
          <p:cNvPr id="26" name="Rechteck 25"/>
          <p:cNvSpPr/>
          <p:nvPr/>
        </p:nvSpPr>
        <p:spPr>
          <a:xfrm>
            <a:off x="515938" y="4005420"/>
            <a:ext cx="3184165" cy="868210"/>
          </a:xfrm>
          <a:prstGeom prst="rect">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Interne F+E Aufwendungen der Chemieunternehmen (BERD)</a:t>
            </a:r>
            <a:br>
              <a:rPr lang="de-DE" dirty="0"/>
            </a:br>
            <a:r>
              <a:rPr lang="de-DE" b="1" dirty="0"/>
              <a:t>73 %</a:t>
            </a:r>
          </a:p>
        </p:txBody>
      </p:sp>
      <p:sp>
        <p:nvSpPr>
          <p:cNvPr id="27" name="Rechteck 26"/>
          <p:cNvSpPr/>
          <p:nvPr/>
        </p:nvSpPr>
        <p:spPr>
          <a:xfrm>
            <a:off x="4223792" y="5050603"/>
            <a:ext cx="2376000" cy="869370"/>
          </a:xfrm>
          <a:prstGeom prst="rect">
            <a:avLst/>
          </a:prstGeom>
          <a:solidFill>
            <a:srgbClr val="B220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Aufträge an andere </a:t>
            </a:r>
            <a:br>
              <a:rPr lang="de-DE" dirty="0"/>
            </a:br>
            <a:r>
              <a:rPr lang="de-DE" dirty="0"/>
              <a:t>dt. Unternehmen:</a:t>
            </a:r>
            <a:br>
              <a:rPr lang="de-DE" dirty="0"/>
            </a:br>
            <a:r>
              <a:rPr lang="de-DE" b="1" dirty="0"/>
              <a:t>19 %</a:t>
            </a:r>
          </a:p>
        </p:txBody>
      </p:sp>
      <p:sp>
        <p:nvSpPr>
          <p:cNvPr id="41" name="Textplatzhalter 6">
            <a:extLst>
              <a:ext uri="{FF2B5EF4-FFF2-40B4-BE49-F238E27FC236}">
                <a16:creationId xmlns:a16="http://schemas.microsoft.com/office/drawing/2014/main" id="{E6C7F777-316D-420C-AD71-40FD6EC633B3}"/>
              </a:ext>
            </a:extLst>
          </p:cNvPr>
          <p:cNvSpPr txBox="1">
            <a:spLocks/>
          </p:cNvSpPr>
          <p:nvPr/>
        </p:nvSpPr>
        <p:spPr>
          <a:xfrm>
            <a:off x="522288" y="1060450"/>
            <a:ext cx="11153775" cy="287338"/>
          </a:xfrm>
          <a:prstGeom prst="rect">
            <a:avLst/>
          </a:prstGeom>
        </p:spPr>
        <p:txBody>
          <a:bodyPr lIns="0" tIns="0" rIns="0" bIns="0"/>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dirty="0">
                <a:solidFill>
                  <a:schemeClr val="tx2"/>
                </a:solidFill>
              </a:rPr>
              <a:t>Finanzierung der Chemie/Pharma-</a:t>
            </a:r>
            <a:r>
              <a:rPr lang="de-DE" dirty="0" err="1">
                <a:solidFill>
                  <a:schemeClr val="tx2"/>
                </a:solidFill>
              </a:rPr>
              <a:t>FuE</a:t>
            </a:r>
            <a:endParaRPr lang="de-DE" dirty="0">
              <a:solidFill>
                <a:schemeClr val="tx2"/>
              </a:solidFill>
            </a:endParaRPr>
          </a:p>
        </p:txBody>
      </p:sp>
      <p:sp>
        <p:nvSpPr>
          <p:cNvPr id="42" name="Textplatzhalter 7">
            <a:extLst>
              <a:ext uri="{FF2B5EF4-FFF2-40B4-BE49-F238E27FC236}">
                <a16:creationId xmlns:a16="http://schemas.microsoft.com/office/drawing/2014/main" id="{6EB07B08-4A32-47C6-990D-A8E7C45E1552}"/>
              </a:ext>
            </a:extLst>
          </p:cNvPr>
          <p:cNvSpPr txBox="1">
            <a:spLocks/>
          </p:cNvSpPr>
          <p:nvPr/>
        </p:nvSpPr>
        <p:spPr>
          <a:xfrm>
            <a:off x="522288" y="1347788"/>
            <a:ext cx="11153775" cy="252412"/>
          </a:xfrm>
          <a:prstGeom prst="rect">
            <a:avLst/>
          </a:prstGeom>
        </p:spPr>
        <p:txBody>
          <a:bodyPr lIns="0" tIns="0" rIns="0" bIns="0"/>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1600" dirty="0"/>
              <a:t>Struktur der Aufwendungen für Forschung und Entwicklung 2021</a:t>
            </a:r>
          </a:p>
        </p:txBody>
      </p:sp>
      <p:sp>
        <p:nvSpPr>
          <p:cNvPr id="43" name="Inhaltsplatzhalter 7">
            <a:extLst>
              <a:ext uri="{FF2B5EF4-FFF2-40B4-BE49-F238E27FC236}">
                <a16:creationId xmlns:a16="http://schemas.microsoft.com/office/drawing/2014/main" id="{0311738B-0FA0-43A3-B21A-9F4A21AC70D3}"/>
              </a:ext>
            </a:extLst>
          </p:cNvPr>
          <p:cNvSpPr txBox="1">
            <a:spLocks/>
          </p:cNvSpPr>
          <p:nvPr/>
        </p:nvSpPr>
        <p:spPr>
          <a:xfrm>
            <a:off x="545461" y="5934462"/>
            <a:ext cx="5688013" cy="141287"/>
          </a:xfrm>
          <a:prstGeom prst="rect">
            <a:avLst/>
          </a:prstGeom>
        </p:spPr>
        <p:txBody>
          <a:bodyPr vert="horz" lIns="0" tIns="0" rIns="0" bIns="0" rtlCol="0">
            <a:noAutofit/>
          </a:bodyPr>
          <a:lstStyle>
            <a:lvl1pPr indent="0">
              <a:lnSpc>
                <a:spcPct val="100000"/>
              </a:lnSpc>
              <a:spcBef>
                <a:spcPts val="0"/>
              </a:spcBef>
              <a:spcAft>
                <a:spcPts val="0"/>
              </a:spcAft>
              <a:buClr>
                <a:schemeClr val="accent1"/>
              </a:buClr>
              <a:buSzPct val="90000"/>
              <a:buFontTx/>
              <a:buNone/>
              <a:defRPr sz="800" b="0" i="0">
                <a:solidFill>
                  <a:schemeClr val="tx1">
                    <a:lumMod val="60000"/>
                    <a:lumOff val="40000"/>
                  </a:schemeClr>
                </a:solidFill>
                <a:latin typeface="Source Sans Pro" panose="020B0503030403020204" pitchFamily="34" charset="0"/>
              </a:defRPr>
            </a:lvl1pPr>
            <a:lvl2pPr marL="648000" indent="-324000">
              <a:lnSpc>
                <a:spcPts val="2400"/>
              </a:lnSpc>
              <a:spcBef>
                <a:spcPts val="500"/>
              </a:spcBef>
              <a:buClr>
                <a:srgbClr val="CCDBEA"/>
              </a:buClr>
              <a:buSzPct val="90000"/>
              <a:buFont typeface="STIXGeneral-Regular" pitchFamily="2" charset="2"/>
              <a:buChar char="⬢"/>
              <a:defRPr sz="800" b="0" i="0">
                <a:solidFill>
                  <a:schemeClr val="tx1">
                    <a:lumMod val="60000"/>
                    <a:lumOff val="40000"/>
                  </a:schemeClr>
                </a:solidFill>
                <a:latin typeface="Source Sans Pro" panose="020B0503030403020204" pitchFamily="34" charset="0"/>
              </a:defRPr>
            </a:lvl2pPr>
            <a:lvl3pPr marL="972000" indent="-324000">
              <a:lnSpc>
                <a:spcPts val="2400"/>
              </a:lnSpc>
              <a:spcBef>
                <a:spcPts val="500"/>
              </a:spcBef>
              <a:buClr>
                <a:srgbClr val="CCDBEA"/>
              </a:buClr>
              <a:buSzPct val="90000"/>
              <a:buFont typeface="STIXGeneral-Regular" pitchFamily="2" charset="2"/>
              <a:buChar char="⬢"/>
              <a:defRPr sz="800" b="0" i="0">
                <a:solidFill>
                  <a:schemeClr val="tx1">
                    <a:lumMod val="60000"/>
                    <a:lumOff val="40000"/>
                  </a:schemeClr>
                </a:solidFill>
                <a:latin typeface="Source Sans Pro" panose="020B0503030403020204" pitchFamily="34" charset="0"/>
              </a:defRPr>
            </a:lvl3pPr>
            <a:lvl4pPr marL="1296000" indent="-324000">
              <a:lnSpc>
                <a:spcPts val="2400"/>
              </a:lnSpc>
              <a:spcBef>
                <a:spcPts val="500"/>
              </a:spcBef>
              <a:buClr>
                <a:srgbClr val="CCDBEA"/>
              </a:buClr>
              <a:buSzPct val="90000"/>
              <a:buFont typeface="STIXGeneral-Regular" pitchFamily="2" charset="2"/>
              <a:buChar char="⬢"/>
              <a:defRPr sz="800" b="0" i="0">
                <a:solidFill>
                  <a:schemeClr val="tx1">
                    <a:lumMod val="60000"/>
                    <a:lumOff val="40000"/>
                  </a:schemeClr>
                </a:solidFill>
                <a:latin typeface="Source Sans Pro" panose="020B0503030403020204" pitchFamily="34" charset="0"/>
              </a:defRPr>
            </a:lvl4pPr>
            <a:lvl5pPr marL="0" indent="0">
              <a:lnSpc>
                <a:spcPts val="2400"/>
              </a:lnSpc>
              <a:spcBef>
                <a:spcPts val="500"/>
              </a:spcBef>
              <a:buFontTx/>
              <a:buNone/>
              <a:defRPr sz="800" b="0" i="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buNone/>
            </a:pPr>
            <a:r>
              <a:rPr lang="de-DE" sz="800" dirty="0">
                <a:solidFill>
                  <a:schemeClr val="tx1">
                    <a:lumMod val="60000"/>
                    <a:lumOff val="40000"/>
                  </a:schemeClr>
                </a:solidFill>
              </a:rPr>
              <a:t>Quellen: Stifterverband, VCI </a:t>
            </a:r>
          </a:p>
        </p:txBody>
      </p:sp>
    </p:spTree>
    <p:extLst>
      <p:ext uri="{BB962C8B-B14F-4D97-AF65-F5344CB8AC3E}">
        <p14:creationId xmlns:p14="http://schemas.microsoft.com/office/powerpoint/2010/main" val="4079066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E155DA37-206F-432E-A1A5-557E73D6EADA}"/>
              </a:ext>
            </a:extLst>
          </p:cNvPr>
          <p:cNvGraphicFramePr>
            <a:graphicFrameLocks noChangeAspect="1"/>
          </p:cNvGraphicFramePr>
          <p:nvPr>
            <p:custDataLst>
              <p:tags r:id="rId1"/>
            </p:custDataLst>
            <p:extLst>
              <p:ext uri="{D42A27DB-BD31-4B8C-83A1-F6EECF244321}">
                <p14:modId xmlns:p14="http://schemas.microsoft.com/office/powerpoint/2010/main" val="1670412440"/>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12" name="Objekt 11" hidden="1">
                        <a:extLst>
                          <a:ext uri="{FF2B5EF4-FFF2-40B4-BE49-F238E27FC236}">
                            <a16:creationId xmlns:a16="http://schemas.microsoft.com/office/drawing/2014/main" id="{E155DA37-206F-432E-A1A5-557E73D6EADA}"/>
                          </a:ext>
                        </a:extLst>
                      </p:cNvPr>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E005E0C9-F528-46CD-BEDB-1451F0E80DDA}"/>
              </a:ext>
            </a:extLst>
          </p:cNvPr>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400" b="1" dirty="0">
              <a:latin typeface="Bookman Old Style" panose="02050604050505020204" pitchFamily="18" charset="0"/>
              <a:ea typeface="+mj-ea"/>
              <a:cs typeface="+mj-cs"/>
              <a:sym typeface="Bookman Old Style" panose="02050604050505020204" pitchFamily="18" charset="0"/>
            </a:endParaRPr>
          </a:p>
        </p:txBody>
      </p:sp>
      <p:sp>
        <p:nvSpPr>
          <p:cNvPr id="3" name="Titel 2"/>
          <p:cNvSpPr>
            <a:spLocks noGrp="1"/>
          </p:cNvSpPr>
          <p:nvPr>
            <p:ph type="title"/>
          </p:nvPr>
        </p:nvSpPr>
        <p:spPr>
          <a:xfrm>
            <a:off x="0" y="1"/>
            <a:ext cx="12192000" cy="864000"/>
          </a:xfrm>
          <a:solidFill>
            <a:srgbClr val="CCDBEA"/>
          </a:solidFill>
        </p:spPr>
        <p:txBody>
          <a:bodyPr vert="horz"/>
          <a:lstStyle/>
          <a:p>
            <a:r>
              <a:rPr lang="de-DE" dirty="0"/>
              <a:t>Unternehmen forschen in allen Zukunftsfeldern</a:t>
            </a:r>
          </a:p>
        </p:txBody>
      </p:sp>
      <p:sp>
        <p:nvSpPr>
          <p:cNvPr id="8" name="Inhaltsplatzhalter 7"/>
          <p:cNvSpPr>
            <a:spLocks noGrp="1"/>
          </p:cNvSpPr>
          <p:nvPr>
            <p:ph idx="18"/>
          </p:nvPr>
        </p:nvSpPr>
        <p:spPr>
          <a:xfrm>
            <a:off x="8079734" y="1742882"/>
            <a:ext cx="3600000" cy="4170556"/>
          </a:xfrm>
        </p:spPr>
        <p:txBody>
          <a:bodyPr/>
          <a:lstStyle/>
          <a:p>
            <a:r>
              <a:rPr lang="de-DE" dirty="0"/>
              <a:t>Zukünftige Herausforderungen – alternde Bevölkerung, Klimaschutz, veränderte Mobilität, Ressourcenschonung, Kreislaufwirtschaft, Ernährung einer zunehmenden Weltbevölkerung – sind nur mit Innovationen aus der Chemie- und Pharmaindustrie zu bewältigen.</a:t>
            </a:r>
          </a:p>
          <a:p>
            <a:r>
              <a:rPr lang="de-DE" dirty="0"/>
              <a:t>Unternehmen forschen in allen Zukunftsfeldern.</a:t>
            </a:r>
          </a:p>
          <a:p>
            <a:endParaRPr lang="de-DE" dirty="0"/>
          </a:p>
        </p:txBody>
      </p:sp>
      <p:sp>
        <p:nvSpPr>
          <p:cNvPr id="6" name="Textplatzhalter 5"/>
          <p:cNvSpPr>
            <a:spLocks noGrp="1"/>
          </p:cNvSpPr>
          <p:nvPr>
            <p:ph type="body" sz="quarter" idx="13"/>
          </p:nvPr>
        </p:nvSpPr>
        <p:spPr>
          <a:xfrm>
            <a:off x="521659" y="1060079"/>
            <a:ext cx="11154404" cy="288000"/>
          </a:xfrm>
        </p:spPr>
        <p:txBody>
          <a:bodyPr/>
          <a:lstStyle/>
          <a:p>
            <a:r>
              <a:rPr lang="de-DE" dirty="0"/>
              <a:t>Zentral für die Branche sind Gesundheit, Werkstoffe und Umwelt</a:t>
            </a:r>
          </a:p>
        </p:txBody>
      </p:sp>
      <p:sp>
        <p:nvSpPr>
          <p:cNvPr id="9" name="Textplatzhalter 8"/>
          <p:cNvSpPr>
            <a:spLocks noGrp="1"/>
          </p:cNvSpPr>
          <p:nvPr>
            <p:ph type="body" sz="quarter" idx="20"/>
          </p:nvPr>
        </p:nvSpPr>
        <p:spPr>
          <a:xfrm>
            <a:off x="521659" y="1348079"/>
            <a:ext cx="11154404" cy="252000"/>
          </a:xfrm>
        </p:spPr>
        <p:txBody>
          <a:bodyPr/>
          <a:lstStyle/>
          <a:p>
            <a:r>
              <a:rPr lang="de-DE" dirty="0"/>
              <a:t>Anteil der befragten Chemie- und Pharma-Unternehmen, die in den Forschungsfeldern agieren, 2021</a:t>
            </a:r>
          </a:p>
        </p:txBody>
      </p:sp>
      <p:sp>
        <p:nvSpPr>
          <p:cNvPr id="5" name="Foliennummernplatzhalter 4"/>
          <p:cNvSpPr>
            <a:spLocks noGrp="1"/>
          </p:cNvSpPr>
          <p:nvPr>
            <p:ph type="sldNum" sz="quarter" idx="43"/>
          </p:nvPr>
        </p:nvSpPr>
        <p:spPr>
          <a:xfrm>
            <a:off x="238125" y="6294426"/>
            <a:ext cx="561975" cy="252000"/>
          </a:xfrm>
        </p:spPr>
        <p:txBody>
          <a:bodyPr/>
          <a:lstStyle/>
          <a:p>
            <a:fld id="{02CEFE82-39F2-4F47-8A0C-D5AB3496FA5C}" type="slidenum">
              <a:rPr lang="de-DE" smtClean="0"/>
              <a:pPr/>
              <a:t>11</a:t>
            </a:fld>
            <a:endParaRPr lang="de-DE" dirty="0"/>
          </a:p>
        </p:txBody>
      </p:sp>
      <p:sp>
        <p:nvSpPr>
          <p:cNvPr id="7" name="Inhaltsplatzhalter 6"/>
          <p:cNvSpPr>
            <a:spLocks noGrp="1"/>
          </p:cNvSpPr>
          <p:nvPr>
            <p:ph type="body" sz="quarter" idx="40"/>
          </p:nvPr>
        </p:nvSpPr>
        <p:spPr>
          <a:xfrm>
            <a:off x="540069" y="5977438"/>
            <a:ext cx="7181587" cy="140686"/>
          </a:xfrm>
        </p:spPr>
        <p:txBody>
          <a:bodyPr/>
          <a:lstStyle/>
          <a:p>
            <a:r>
              <a:rPr lang="de-DE" dirty="0"/>
              <a:t>Quellen: Stifterverband, VCI</a:t>
            </a:r>
          </a:p>
        </p:txBody>
      </p:sp>
      <p:sp>
        <p:nvSpPr>
          <p:cNvPr id="31" name="Textplatzhalter 30">
            <a:extLst>
              <a:ext uri="{FF2B5EF4-FFF2-40B4-BE49-F238E27FC236}">
                <a16:creationId xmlns:a16="http://schemas.microsoft.com/office/drawing/2014/main" id="{CBCEB7D4-F959-4071-9B1B-869DD6BF6DE4}"/>
              </a:ext>
            </a:extLst>
          </p:cNvPr>
          <p:cNvSpPr>
            <a:spLocks noGrp="1"/>
          </p:cNvSpPr>
          <p:nvPr>
            <p:ph type="body" sz="quarter" idx="41"/>
          </p:nvPr>
        </p:nvSpPr>
        <p:spPr/>
        <p:txBody>
          <a:bodyPr/>
          <a:lstStyle/>
          <a:p>
            <a:endParaRPr lang="de-DE"/>
          </a:p>
        </p:txBody>
      </p:sp>
      <p:sp>
        <p:nvSpPr>
          <p:cNvPr id="22" name="Textplatzhalter 1">
            <a:extLst>
              <a:ext uri="{FF2B5EF4-FFF2-40B4-BE49-F238E27FC236}">
                <a16:creationId xmlns:a16="http://schemas.microsoft.com/office/drawing/2014/main" id="{79DCCA56-B86F-4731-A914-66A4B64E9EF7}"/>
              </a:ext>
            </a:extLst>
          </p:cNvPr>
          <p:cNvSpPr txBox="1">
            <a:spLocks/>
          </p:cNvSpPr>
          <p:nvPr/>
        </p:nvSpPr>
        <p:spPr>
          <a:xfrm>
            <a:off x="4914900" y="5984875"/>
            <a:ext cx="28067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de-DE" dirty="0"/>
              <a:t>246 Unternehmen, Mehrfachnennungen waren möglich</a:t>
            </a:r>
          </a:p>
          <a:p>
            <a:pPr algn="r"/>
            <a:endParaRPr lang="de-DE" dirty="0"/>
          </a:p>
        </p:txBody>
      </p:sp>
      <p:graphicFrame>
        <p:nvGraphicFramePr>
          <p:cNvPr id="11" name="Diagrammplatzhalter 9">
            <a:extLst>
              <a:ext uri="{FF2B5EF4-FFF2-40B4-BE49-F238E27FC236}">
                <a16:creationId xmlns:a16="http://schemas.microsoft.com/office/drawing/2014/main" id="{DFE6A51D-AE1B-4E27-AAAE-921C6AB53CF1}"/>
              </a:ext>
            </a:extLst>
          </p:cNvPr>
          <p:cNvGraphicFramePr>
            <a:graphicFrameLocks noGrp="1"/>
          </p:cNvGraphicFramePr>
          <p:nvPr>
            <p:ph type="chart" sz="quarter" idx="19"/>
            <p:extLst>
              <p:ext uri="{D42A27DB-BD31-4B8C-83A1-F6EECF244321}">
                <p14:modId xmlns:p14="http://schemas.microsoft.com/office/powerpoint/2010/main" val="515089769"/>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597113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3A213267-5FD7-4EBC-89E2-F44E777E659A}"/>
              </a:ext>
            </a:extLst>
          </p:cNvPr>
          <p:cNvGraphicFramePr>
            <a:graphicFrameLocks noChangeAspect="1"/>
          </p:cNvGraphicFramePr>
          <p:nvPr>
            <p:custDataLst>
              <p:tags r:id="rId1"/>
            </p:custDataLst>
            <p:extLst>
              <p:ext uri="{D42A27DB-BD31-4B8C-83A1-F6EECF244321}">
                <p14:modId xmlns:p14="http://schemas.microsoft.com/office/powerpoint/2010/main" val="3526953146"/>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4" name="Objekt 3" hidden="1">
                        <a:extLst>
                          <a:ext uri="{FF2B5EF4-FFF2-40B4-BE49-F238E27FC236}">
                            <a16:creationId xmlns:a16="http://schemas.microsoft.com/office/drawing/2014/main" id="{3A213267-5FD7-4EBC-89E2-F44E777E659A}"/>
                          </a:ext>
                        </a:extLst>
                      </p:cNvPr>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13A46FA2-7308-4750-B06E-E63681A1EB66}"/>
              </a:ext>
            </a:extLst>
          </p:cNvPr>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200" b="1" dirty="0">
              <a:latin typeface="Bookman Old Style" panose="02050604050505020204" pitchFamily="18" charset="0"/>
              <a:ea typeface="+mj-ea"/>
              <a:cs typeface="+mj-cs"/>
              <a:sym typeface="Bookman Old Style" panose="02050604050505020204" pitchFamily="18" charset="0"/>
            </a:endParaRPr>
          </a:p>
        </p:txBody>
      </p:sp>
      <p:sp>
        <p:nvSpPr>
          <p:cNvPr id="12" name="Titel 11"/>
          <p:cNvSpPr>
            <a:spLocks noGrp="1"/>
          </p:cNvSpPr>
          <p:nvPr>
            <p:ph type="title"/>
          </p:nvPr>
        </p:nvSpPr>
        <p:spPr>
          <a:xfrm>
            <a:off x="0" y="1"/>
            <a:ext cx="12192000" cy="864000"/>
          </a:xfrm>
          <a:solidFill>
            <a:srgbClr val="CCDBEA"/>
          </a:solidFill>
        </p:spPr>
        <p:txBody>
          <a:bodyPr vert="horz"/>
          <a:lstStyle/>
          <a:p>
            <a:r>
              <a:rPr lang="de-DE" dirty="0"/>
              <a:t>Branche trägt gut 16 Prozent der internen </a:t>
            </a:r>
            <a:r>
              <a:rPr lang="de-DE" dirty="0" err="1"/>
              <a:t>FuE</a:t>
            </a:r>
            <a:r>
              <a:rPr lang="de-DE" dirty="0"/>
              <a:t>-Ausgaben der Industrie</a:t>
            </a:r>
          </a:p>
        </p:txBody>
      </p:sp>
      <p:sp>
        <p:nvSpPr>
          <p:cNvPr id="14" name="Inhaltsplatzhalter 13"/>
          <p:cNvSpPr>
            <a:spLocks noGrp="1"/>
          </p:cNvSpPr>
          <p:nvPr>
            <p:ph idx="14"/>
          </p:nvPr>
        </p:nvSpPr>
        <p:spPr>
          <a:xfrm>
            <a:off x="6273736" y="1742881"/>
            <a:ext cx="5400000" cy="4170557"/>
          </a:xfrm>
        </p:spPr>
        <p:txBody>
          <a:bodyPr vert="horz" lIns="0" tIns="0" rIns="0" bIns="0" rtlCol="0">
            <a:noAutofit/>
          </a:bodyPr>
          <a:lstStyle/>
          <a:p>
            <a:r>
              <a:rPr lang="de-DE" dirty="0"/>
              <a:t>Im Branchenvergleich belegt die Branche mit ihren </a:t>
            </a:r>
            <a:r>
              <a:rPr lang="de-DE" dirty="0" err="1"/>
              <a:t>FuE</a:t>
            </a:r>
            <a:r>
              <a:rPr lang="de-DE" dirty="0"/>
              <a:t>-Ausgaben Platz 3. </a:t>
            </a:r>
          </a:p>
          <a:p>
            <a:r>
              <a:rPr lang="de-DE" dirty="0"/>
              <a:t>Gut 16 Prozent der Aufwendungen des Verarbeitenden Gewerbes werden von der Chemie/</a:t>
            </a:r>
            <a:r>
              <a:rPr lang="de-DE" dirty="0" err="1"/>
              <a:t>Pharma</a:t>
            </a:r>
            <a:r>
              <a:rPr lang="de-DE" dirty="0"/>
              <a:t> erbracht. </a:t>
            </a:r>
          </a:p>
          <a:p>
            <a:r>
              <a:rPr lang="de-DE" dirty="0"/>
              <a:t>Damit liegt der Anteil der </a:t>
            </a:r>
            <a:r>
              <a:rPr lang="de-DE" dirty="0" err="1"/>
              <a:t>FuE</a:t>
            </a:r>
            <a:r>
              <a:rPr lang="de-DE" dirty="0"/>
              <a:t>-Ausgaben weit über dem Umsatzanteil der Branche an der deutschen Industrie.</a:t>
            </a:r>
          </a:p>
          <a:p>
            <a:r>
              <a:rPr lang="de-DE" dirty="0"/>
              <a:t>Die Innovationsorientierung der Branche ist hoch und ihre Innovationen werden in allen anderen Branchen benötigt. </a:t>
            </a:r>
          </a:p>
        </p:txBody>
      </p:sp>
      <p:sp>
        <p:nvSpPr>
          <p:cNvPr id="13" name="Textplatzhalter 12"/>
          <p:cNvSpPr>
            <a:spLocks noGrp="1"/>
          </p:cNvSpPr>
          <p:nvPr>
            <p:ph type="body" sz="quarter" idx="13"/>
          </p:nvPr>
        </p:nvSpPr>
        <p:spPr>
          <a:xfrm>
            <a:off x="521659" y="1060079"/>
            <a:ext cx="11154404" cy="288000"/>
          </a:xfrm>
        </p:spPr>
        <p:txBody>
          <a:bodyPr/>
          <a:lstStyle/>
          <a:p>
            <a:r>
              <a:rPr lang="de-DE" dirty="0"/>
              <a:t>Chemie- und Pharmaindustrie liegt auf Platz 3 innerhalb der deutschen Industrie</a:t>
            </a:r>
          </a:p>
        </p:txBody>
      </p:sp>
      <p:sp>
        <p:nvSpPr>
          <p:cNvPr id="18" name="Textplatzhalter 6"/>
          <p:cNvSpPr>
            <a:spLocks noGrp="1"/>
          </p:cNvSpPr>
          <p:nvPr>
            <p:ph type="body" sz="quarter" idx="19"/>
          </p:nvPr>
        </p:nvSpPr>
        <p:spPr>
          <a:xfrm>
            <a:off x="521659" y="1348079"/>
            <a:ext cx="11154404" cy="252000"/>
          </a:xfrm>
        </p:spPr>
        <p:txBody>
          <a:bodyPr/>
          <a:lstStyle/>
          <a:p>
            <a:r>
              <a:rPr lang="de-DE" dirty="0"/>
              <a:t>Interne FuE-Aufwendungen im deutschen Verarbeitenden Gewerbe in %, 2021</a:t>
            </a:r>
          </a:p>
        </p:txBody>
      </p:sp>
      <p:sp>
        <p:nvSpPr>
          <p:cNvPr id="5" name="Foliennummernplatzhalter 4"/>
          <p:cNvSpPr>
            <a:spLocks noGrp="1"/>
          </p:cNvSpPr>
          <p:nvPr>
            <p:ph type="sldNum" sz="quarter" idx="43"/>
          </p:nvPr>
        </p:nvSpPr>
        <p:spPr>
          <a:xfrm>
            <a:off x="238125" y="6294426"/>
            <a:ext cx="561975" cy="252000"/>
          </a:xfrm>
        </p:spPr>
        <p:txBody>
          <a:bodyPr/>
          <a:lstStyle/>
          <a:p>
            <a:fld id="{02CEFE82-39F2-4F47-8A0C-D5AB3496FA5C}" type="slidenum">
              <a:rPr lang="de-DE" smtClean="0"/>
              <a:pPr/>
              <a:t>12</a:t>
            </a:fld>
            <a:endParaRPr lang="de-DE" dirty="0"/>
          </a:p>
        </p:txBody>
      </p:sp>
      <p:sp>
        <p:nvSpPr>
          <p:cNvPr id="16" name="Inhaltsplatzhalter 15"/>
          <p:cNvSpPr>
            <a:spLocks noGrp="1"/>
          </p:cNvSpPr>
          <p:nvPr>
            <p:ph type="body" sz="quarter" idx="40"/>
          </p:nvPr>
        </p:nvSpPr>
        <p:spPr>
          <a:xfrm>
            <a:off x="540069" y="5977438"/>
            <a:ext cx="5376543" cy="125180"/>
          </a:xfrm>
        </p:spPr>
        <p:txBody>
          <a:bodyPr vert="horz" lIns="0" tIns="0" rIns="0" bIns="0" rtlCol="0">
            <a:noAutofit/>
          </a:bodyPr>
          <a:lstStyle/>
          <a:p>
            <a:r>
              <a:rPr lang="de-DE" dirty="0"/>
              <a:t>Quellen: Stifterverband, VCI </a:t>
            </a:r>
          </a:p>
        </p:txBody>
      </p:sp>
      <p:sp>
        <p:nvSpPr>
          <p:cNvPr id="2" name="Textplatzhalter 1">
            <a:extLst>
              <a:ext uri="{FF2B5EF4-FFF2-40B4-BE49-F238E27FC236}">
                <a16:creationId xmlns:a16="http://schemas.microsoft.com/office/drawing/2014/main" id="{36D85735-769D-47F1-B230-4B7B9A9B1E01}"/>
              </a:ext>
            </a:extLst>
          </p:cNvPr>
          <p:cNvSpPr>
            <a:spLocks noGrp="1"/>
          </p:cNvSpPr>
          <p:nvPr>
            <p:ph type="body" sz="quarter" idx="41"/>
          </p:nvPr>
        </p:nvSpPr>
        <p:spPr>
          <a:xfrm>
            <a:off x="6273736" y="5977438"/>
            <a:ext cx="4500000" cy="125180"/>
          </a:xfrm>
        </p:spPr>
        <p:txBody>
          <a:bodyPr/>
          <a:lstStyle/>
          <a:p>
            <a:r>
              <a:rPr lang="de-DE" dirty="0"/>
              <a:t>Abweichungen zu früheren Angaben, da nur noch interne </a:t>
            </a:r>
            <a:r>
              <a:rPr lang="de-DE" dirty="0" err="1"/>
              <a:t>FuE</a:t>
            </a:r>
            <a:r>
              <a:rPr lang="de-DE" dirty="0"/>
              <a:t>-Aufwendungen berücksichtigt werden, um Doppelzähllungen auszuschließen.</a:t>
            </a:r>
          </a:p>
          <a:p>
            <a:endParaRPr lang="de-DE" dirty="0"/>
          </a:p>
        </p:txBody>
      </p:sp>
      <p:graphicFrame>
        <p:nvGraphicFramePr>
          <p:cNvPr id="8" name="Diagrammplatzhalter 14">
            <a:extLst>
              <a:ext uri="{FF2B5EF4-FFF2-40B4-BE49-F238E27FC236}">
                <a16:creationId xmlns:a16="http://schemas.microsoft.com/office/drawing/2014/main" id="{EE69A9A0-290A-4F03-AE21-EF3EB7ECDC8A}"/>
              </a:ext>
            </a:extLst>
          </p:cNvPr>
          <p:cNvGraphicFramePr>
            <a:graphicFrameLocks noGrp="1"/>
          </p:cNvGraphicFramePr>
          <p:nvPr>
            <p:ph type="chart" sz="quarter" idx="18"/>
            <p:extLst>
              <p:ext uri="{D42A27DB-BD31-4B8C-83A1-F6EECF244321}">
                <p14:modId xmlns:p14="http://schemas.microsoft.com/office/powerpoint/2010/main" val="1927182271"/>
              </p:ext>
            </p:extLst>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620731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1490F344-8CC1-4545-B856-D896DECBD14D}"/>
              </a:ext>
            </a:extLst>
          </p:cNvPr>
          <p:cNvGraphicFramePr>
            <a:graphicFrameLocks noChangeAspect="1"/>
          </p:cNvGraphicFramePr>
          <p:nvPr>
            <p:custDataLst>
              <p:tags r:id="rId1"/>
            </p:custDataLst>
            <p:extLst>
              <p:ext uri="{D42A27DB-BD31-4B8C-83A1-F6EECF244321}">
                <p14:modId xmlns:p14="http://schemas.microsoft.com/office/powerpoint/2010/main" val="3657400560"/>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11" name="Objekt 10" hidden="1">
                        <a:extLst>
                          <a:ext uri="{FF2B5EF4-FFF2-40B4-BE49-F238E27FC236}">
                            <a16:creationId xmlns:a16="http://schemas.microsoft.com/office/drawing/2014/main" id="{1490F344-8CC1-4545-B856-D896DECBD14D}"/>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F7FFEBE7-6C27-4F63-92E7-D08FB6D9EEAD}"/>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3" name="Titel 2"/>
          <p:cNvSpPr>
            <a:spLocks noGrp="1"/>
          </p:cNvSpPr>
          <p:nvPr>
            <p:ph type="title"/>
          </p:nvPr>
        </p:nvSpPr>
        <p:spPr>
          <a:xfrm>
            <a:off x="0" y="1"/>
            <a:ext cx="12192000" cy="864000"/>
          </a:xfrm>
          <a:solidFill>
            <a:srgbClr val="CCDBEA"/>
          </a:solidFill>
        </p:spPr>
        <p:txBody>
          <a:bodyPr vert="horz"/>
          <a:lstStyle/>
          <a:p>
            <a:r>
              <a:rPr lang="de-DE" dirty="0"/>
              <a:t>Pharmaindustrie ist im Branchenvergleich an der Spitze</a:t>
            </a:r>
          </a:p>
        </p:txBody>
      </p:sp>
      <p:sp>
        <p:nvSpPr>
          <p:cNvPr id="5" name="Inhaltsplatzhalter 4"/>
          <p:cNvSpPr>
            <a:spLocks noGrp="1"/>
          </p:cNvSpPr>
          <p:nvPr>
            <p:ph idx="18"/>
          </p:nvPr>
        </p:nvSpPr>
        <p:spPr>
          <a:xfrm>
            <a:off x="8079734" y="1742882"/>
            <a:ext cx="3600000" cy="4170556"/>
          </a:xfrm>
        </p:spPr>
        <p:txBody>
          <a:bodyPr/>
          <a:lstStyle/>
          <a:p>
            <a:r>
              <a:rPr lang="de-DE" dirty="0"/>
              <a:t>6 Prozent ihres Umsatzes investiert die Branche 2021 wieder in Forschung und Entwicklung.</a:t>
            </a:r>
          </a:p>
          <a:p>
            <a:r>
              <a:rPr lang="de-DE" dirty="0"/>
              <a:t>Besonders hoch ist die </a:t>
            </a:r>
            <a:r>
              <a:rPr lang="de-DE" dirty="0" err="1"/>
              <a:t>FuE</a:t>
            </a:r>
            <a:r>
              <a:rPr lang="de-DE" dirty="0"/>
              <a:t>-Intensität in der Pharmaindustrie.</a:t>
            </a:r>
          </a:p>
        </p:txBody>
      </p:sp>
      <p:sp>
        <p:nvSpPr>
          <p:cNvPr id="7" name="Textplatzhalter 6"/>
          <p:cNvSpPr>
            <a:spLocks noGrp="1"/>
          </p:cNvSpPr>
          <p:nvPr>
            <p:ph type="body" sz="quarter" idx="13"/>
          </p:nvPr>
        </p:nvSpPr>
        <p:spPr>
          <a:xfrm>
            <a:off x="521659" y="1060079"/>
            <a:ext cx="11154404" cy="288000"/>
          </a:xfrm>
        </p:spPr>
        <p:txBody>
          <a:bodyPr/>
          <a:lstStyle/>
          <a:p>
            <a:r>
              <a:rPr lang="de-DE" dirty="0" err="1"/>
              <a:t>FuE</a:t>
            </a:r>
            <a:r>
              <a:rPr lang="de-DE" dirty="0"/>
              <a:t>-Intensität: Pharmaindustrie an der Spitze</a:t>
            </a:r>
          </a:p>
        </p:txBody>
      </p:sp>
      <p:sp>
        <p:nvSpPr>
          <p:cNvPr id="12" name="Textplatzhalter 11"/>
          <p:cNvSpPr>
            <a:spLocks noGrp="1"/>
          </p:cNvSpPr>
          <p:nvPr>
            <p:ph type="body" sz="quarter" idx="20"/>
          </p:nvPr>
        </p:nvSpPr>
        <p:spPr>
          <a:xfrm>
            <a:off x="521659" y="1348079"/>
            <a:ext cx="11154404" cy="252000"/>
          </a:xfrm>
        </p:spPr>
        <p:txBody>
          <a:bodyPr/>
          <a:lstStyle/>
          <a:p>
            <a:r>
              <a:rPr lang="de-DE" dirty="0"/>
              <a:t>Anteil der internen bzw. externen FuE-Aufwendungen am Umsatz in Prozent, 2021</a:t>
            </a:r>
          </a:p>
        </p:txBody>
      </p:sp>
      <p:sp>
        <p:nvSpPr>
          <p:cNvPr id="6" name="Foliennummernplatzhalter 5"/>
          <p:cNvSpPr>
            <a:spLocks noGrp="1"/>
          </p:cNvSpPr>
          <p:nvPr>
            <p:ph type="sldNum" sz="quarter" idx="43"/>
          </p:nvPr>
        </p:nvSpPr>
        <p:spPr>
          <a:xfrm>
            <a:off x="238125" y="6294426"/>
            <a:ext cx="561975" cy="252000"/>
          </a:xfrm>
        </p:spPr>
        <p:txBody>
          <a:bodyPr/>
          <a:lstStyle/>
          <a:p>
            <a:fld id="{02CEFE82-39F2-4F47-8A0C-D5AB3496FA5C}" type="slidenum">
              <a:rPr lang="de-DE" smtClean="0"/>
              <a:pPr/>
              <a:t>13</a:t>
            </a:fld>
            <a:endParaRPr lang="de-DE" dirty="0"/>
          </a:p>
        </p:txBody>
      </p:sp>
      <p:sp>
        <p:nvSpPr>
          <p:cNvPr id="2" name="Textplatzhalter 1">
            <a:extLst>
              <a:ext uri="{FF2B5EF4-FFF2-40B4-BE49-F238E27FC236}">
                <a16:creationId xmlns:a16="http://schemas.microsoft.com/office/drawing/2014/main" id="{9B3EB225-2B52-4CC8-AC61-01B763642FBF}"/>
              </a:ext>
            </a:extLst>
          </p:cNvPr>
          <p:cNvSpPr>
            <a:spLocks noGrp="1"/>
          </p:cNvSpPr>
          <p:nvPr>
            <p:ph type="body" sz="quarter" idx="40"/>
          </p:nvPr>
        </p:nvSpPr>
        <p:spPr>
          <a:xfrm>
            <a:off x="540069" y="5977438"/>
            <a:ext cx="7181587" cy="140686"/>
          </a:xfrm>
        </p:spPr>
        <p:txBody>
          <a:bodyPr/>
          <a:lstStyle/>
          <a:p>
            <a:r>
              <a:rPr lang="de-DE" dirty="0"/>
              <a:t>Quellen: Stifterverband, Destatis, VCI</a:t>
            </a:r>
          </a:p>
        </p:txBody>
      </p:sp>
      <p:sp>
        <p:nvSpPr>
          <p:cNvPr id="29" name="Textplatzhalter 28">
            <a:extLst>
              <a:ext uri="{FF2B5EF4-FFF2-40B4-BE49-F238E27FC236}">
                <a16:creationId xmlns:a16="http://schemas.microsoft.com/office/drawing/2014/main" id="{48E3A4E7-BD0D-4A30-A7DD-B1F31AF44511}"/>
              </a:ext>
            </a:extLst>
          </p:cNvPr>
          <p:cNvSpPr>
            <a:spLocks noGrp="1"/>
          </p:cNvSpPr>
          <p:nvPr>
            <p:ph type="body" sz="quarter" idx="41"/>
          </p:nvPr>
        </p:nvSpPr>
        <p:spPr/>
        <p:txBody>
          <a:bodyPr/>
          <a:lstStyle/>
          <a:p>
            <a:endParaRPr lang="de-DE"/>
          </a:p>
        </p:txBody>
      </p:sp>
      <p:graphicFrame>
        <p:nvGraphicFramePr>
          <p:cNvPr id="10" name="Diagrammplatzhalter 10">
            <a:extLst>
              <a:ext uri="{FF2B5EF4-FFF2-40B4-BE49-F238E27FC236}">
                <a16:creationId xmlns:a16="http://schemas.microsoft.com/office/drawing/2014/main" id="{8D714EF3-70C4-447A-8692-8A7DCB9345A6}"/>
              </a:ext>
            </a:extLst>
          </p:cNvPr>
          <p:cNvGraphicFramePr>
            <a:graphicFrameLocks noGrp="1"/>
          </p:cNvGraphicFramePr>
          <p:nvPr>
            <p:ph type="chart" sz="quarter" idx="19"/>
            <p:extLst>
              <p:ext uri="{D42A27DB-BD31-4B8C-83A1-F6EECF244321}">
                <p14:modId xmlns:p14="http://schemas.microsoft.com/office/powerpoint/2010/main" val="2959832285"/>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065877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C7970AEF-BAF9-4CBD-AF85-AE3E2FC938B6}"/>
              </a:ext>
            </a:extLst>
          </p:cNvPr>
          <p:cNvGraphicFramePr>
            <a:graphicFrameLocks noChangeAspect="1"/>
          </p:cNvGraphicFramePr>
          <p:nvPr>
            <p:custDataLst>
              <p:tags r:id="rId1"/>
            </p:custDataLst>
            <p:extLst>
              <p:ext uri="{D42A27DB-BD31-4B8C-83A1-F6EECF244321}">
                <p14:modId xmlns:p14="http://schemas.microsoft.com/office/powerpoint/2010/main" val="3144734394"/>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5" name="Objekt 4" hidden="1">
                        <a:extLst>
                          <a:ext uri="{FF2B5EF4-FFF2-40B4-BE49-F238E27FC236}">
                            <a16:creationId xmlns:a16="http://schemas.microsoft.com/office/drawing/2014/main" id="{C7970AEF-BAF9-4CBD-AF85-AE3E2FC938B6}"/>
                          </a:ext>
                        </a:extLst>
                      </p:cNvPr>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DF5A5A43-79B8-4548-964B-D44BC77680B7}"/>
              </a:ext>
            </a:extLst>
          </p:cNvPr>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200" b="1" dirty="0">
              <a:latin typeface="Bookman Old Style" panose="02050604050505020204" pitchFamily="18" charset="0"/>
              <a:ea typeface="+mj-ea"/>
              <a:cs typeface="+mj-cs"/>
              <a:sym typeface="Bookman Old Style" panose="02050604050505020204" pitchFamily="18" charset="0"/>
            </a:endParaRPr>
          </a:p>
        </p:txBody>
      </p:sp>
      <p:sp>
        <p:nvSpPr>
          <p:cNvPr id="3" name="Titel 2"/>
          <p:cNvSpPr>
            <a:spLocks noGrp="1"/>
          </p:cNvSpPr>
          <p:nvPr>
            <p:ph type="title"/>
          </p:nvPr>
        </p:nvSpPr>
        <p:spPr>
          <a:xfrm>
            <a:off x="0" y="1"/>
            <a:ext cx="12192000" cy="864000"/>
          </a:xfrm>
          <a:solidFill>
            <a:srgbClr val="CCDBEA"/>
          </a:solidFill>
        </p:spPr>
        <p:txBody>
          <a:bodyPr vert="horz"/>
          <a:lstStyle/>
          <a:p>
            <a:r>
              <a:rPr lang="de-DE" dirty="0"/>
              <a:t>Hohe Innovationsorientierung in der Chemie- und Pharmaindustrie</a:t>
            </a:r>
          </a:p>
        </p:txBody>
      </p:sp>
      <p:sp>
        <p:nvSpPr>
          <p:cNvPr id="15" name="Inhaltsplatzhalter 14">
            <a:extLst>
              <a:ext uri="{FF2B5EF4-FFF2-40B4-BE49-F238E27FC236}">
                <a16:creationId xmlns:a16="http://schemas.microsoft.com/office/drawing/2014/main" id="{D6DF8DF8-F978-41BE-B724-8D7076CEDCE7}"/>
              </a:ext>
            </a:extLst>
          </p:cNvPr>
          <p:cNvSpPr>
            <a:spLocks noGrp="1"/>
          </p:cNvSpPr>
          <p:nvPr>
            <p:ph idx="18"/>
          </p:nvPr>
        </p:nvSpPr>
        <p:spPr>
          <a:xfrm>
            <a:off x="8079734" y="1742882"/>
            <a:ext cx="3600000" cy="4170556"/>
          </a:xfrm>
        </p:spPr>
        <p:txBody>
          <a:bodyPr/>
          <a:lstStyle/>
          <a:p>
            <a:r>
              <a:rPr lang="de-DE" sz="1900" dirty="0"/>
              <a:t>75 Prozent der deutschen Chemie- und Pharma-unternehmen waren 2021 innovativ tätig, sei es durch permanente eigene </a:t>
            </a:r>
            <a:r>
              <a:rPr lang="de-DE" sz="1900" dirty="0" err="1"/>
              <a:t>FuE</a:t>
            </a:r>
            <a:r>
              <a:rPr lang="de-DE" sz="1900" dirty="0"/>
              <a:t>-Abteilungen oder durch anlassbezogene </a:t>
            </a:r>
            <a:r>
              <a:rPr lang="de-DE" sz="1900" dirty="0" err="1"/>
              <a:t>FuE</a:t>
            </a:r>
            <a:r>
              <a:rPr lang="de-DE" sz="1900" dirty="0"/>
              <a:t>-Aktivitäten.</a:t>
            </a:r>
          </a:p>
          <a:p>
            <a:r>
              <a:rPr lang="de-DE" sz="1900" dirty="0"/>
              <a:t>Dies ist weit mehr als in anderen Branchen und deutlich über dem Durchschnitt des Verarbeitenden Gewerbes insgesamt.</a:t>
            </a:r>
          </a:p>
        </p:txBody>
      </p:sp>
      <p:sp>
        <p:nvSpPr>
          <p:cNvPr id="7" name="Textplatzhalter 6"/>
          <p:cNvSpPr>
            <a:spLocks noGrp="1"/>
          </p:cNvSpPr>
          <p:nvPr>
            <p:ph type="body" sz="quarter" idx="13"/>
          </p:nvPr>
        </p:nvSpPr>
        <p:spPr>
          <a:xfrm>
            <a:off x="521659" y="1060079"/>
            <a:ext cx="11154404" cy="288000"/>
          </a:xfrm>
        </p:spPr>
        <p:txBody>
          <a:bodyPr/>
          <a:lstStyle/>
          <a:p>
            <a:r>
              <a:rPr lang="de-DE" dirty="0"/>
              <a:t>Hohe Innovationsorientierung in der Chemie- und Pharmaindustrie</a:t>
            </a:r>
          </a:p>
        </p:txBody>
      </p:sp>
      <p:sp>
        <p:nvSpPr>
          <p:cNvPr id="12" name="Textplatzhalter 11"/>
          <p:cNvSpPr>
            <a:spLocks noGrp="1"/>
          </p:cNvSpPr>
          <p:nvPr>
            <p:ph type="body" sz="quarter" idx="20"/>
          </p:nvPr>
        </p:nvSpPr>
        <p:spPr>
          <a:xfrm>
            <a:off x="521659" y="1348079"/>
            <a:ext cx="11154404" cy="252000"/>
          </a:xfrm>
        </p:spPr>
        <p:txBody>
          <a:bodyPr/>
          <a:lstStyle/>
          <a:p>
            <a:r>
              <a:rPr lang="de-DE" dirty="0"/>
              <a:t>Anteil forschender Unternehmen* an allen Unternehmen in Deutschland in Prozent, 2021</a:t>
            </a:r>
          </a:p>
        </p:txBody>
      </p:sp>
      <p:sp>
        <p:nvSpPr>
          <p:cNvPr id="6" name="Foliennummernplatzhalter 5"/>
          <p:cNvSpPr>
            <a:spLocks noGrp="1"/>
          </p:cNvSpPr>
          <p:nvPr>
            <p:ph type="sldNum" sz="quarter" idx="43"/>
          </p:nvPr>
        </p:nvSpPr>
        <p:spPr>
          <a:xfrm>
            <a:off x="238125" y="6294426"/>
            <a:ext cx="561975" cy="252000"/>
          </a:xfrm>
        </p:spPr>
        <p:txBody>
          <a:bodyPr/>
          <a:lstStyle/>
          <a:p>
            <a:fld id="{02CEFE82-39F2-4F47-8A0C-D5AB3496FA5C}" type="slidenum">
              <a:rPr lang="de-DE" smtClean="0"/>
              <a:pPr/>
              <a:t>14</a:t>
            </a:fld>
            <a:endParaRPr lang="de-DE" dirty="0"/>
          </a:p>
        </p:txBody>
      </p:sp>
      <p:sp>
        <p:nvSpPr>
          <p:cNvPr id="10" name="Inhaltsplatzhalter 9"/>
          <p:cNvSpPr>
            <a:spLocks noGrp="1"/>
          </p:cNvSpPr>
          <p:nvPr>
            <p:ph type="body" sz="quarter" idx="40"/>
          </p:nvPr>
        </p:nvSpPr>
        <p:spPr>
          <a:xfrm>
            <a:off x="540069" y="5977438"/>
            <a:ext cx="7181587" cy="140686"/>
          </a:xfrm>
        </p:spPr>
        <p:txBody>
          <a:bodyPr vert="horz" lIns="0" tIns="0" rIns="0" bIns="0" rtlCol="0">
            <a:noAutofit/>
          </a:bodyPr>
          <a:lstStyle/>
          <a:p>
            <a:r>
              <a:rPr lang="de-DE" dirty="0"/>
              <a:t>Quellen: ZEW, VCI</a:t>
            </a:r>
          </a:p>
        </p:txBody>
      </p:sp>
      <p:sp>
        <p:nvSpPr>
          <p:cNvPr id="2" name="Textplatzhalter 1">
            <a:extLst>
              <a:ext uri="{FF2B5EF4-FFF2-40B4-BE49-F238E27FC236}">
                <a16:creationId xmlns:a16="http://schemas.microsoft.com/office/drawing/2014/main" id="{374598D1-2941-4810-AC6E-D4F541BA4477}"/>
              </a:ext>
            </a:extLst>
          </p:cNvPr>
          <p:cNvSpPr>
            <a:spLocks noGrp="1"/>
          </p:cNvSpPr>
          <p:nvPr>
            <p:ph type="body" sz="quarter" idx="41"/>
          </p:nvPr>
        </p:nvSpPr>
        <p:spPr>
          <a:xfrm>
            <a:off x="8079734" y="5977438"/>
            <a:ext cx="2808000" cy="125180"/>
          </a:xfrm>
        </p:spPr>
        <p:txBody>
          <a:bodyPr/>
          <a:lstStyle/>
          <a:p>
            <a:endParaRPr lang="de-DE" dirty="0"/>
          </a:p>
          <a:p>
            <a:endParaRPr lang="de-DE" dirty="0"/>
          </a:p>
        </p:txBody>
      </p:sp>
      <p:sp>
        <p:nvSpPr>
          <p:cNvPr id="13" name="Textplatzhalter 1">
            <a:extLst>
              <a:ext uri="{FF2B5EF4-FFF2-40B4-BE49-F238E27FC236}">
                <a16:creationId xmlns:a16="http://schemas.microsoft.com/office/drawing/2014/main" id="{137CA556-E8B8-4EDB-B178-04B95FF368C2}"/>
              </a:ext>
            </a:extLst>
          </p:cNvPr>
          <p:cNvSpPr txBox="1">
            <a:spLocks/>
          </p:cNvSpPr>
          <p:nvPr/>
        </p:nvSpPr>
        <p:spPr>
          <a:xfrm>
            <a:off x="4655840" y="5977438"/>
            <a:ext cx="3065760" cy="12518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de-DE" dirty="0"/>
              <a:t>* Enthält kontinuierliche und gelegentliche Forschungstätigkeiten</a:t>
            </a:r>
          </a:p>
          <a:p>
            <a:pPr algn="r"/>
            <a:endParaRPr lang="de-DE" dirty="0"/>
          </a:p>
        </p:txBody>
      </p:sp>
      <p:graphicFrame>
        <p:nvGraphicFramePr>
          <p:cNvPr id="14" name="Diagrammplatzhalter 13">
            <a:extLst>
              <a:ext uri="{FF2B5EF4-FFF2-40B4-BE49-F238E27FC236}">
                <a16:creationId xmlns:a16="http://schemas.microsoft.com/office/drawing/2014/main" id="{9C734C0F-E118-438A-A9C6-B0A11A2345DA}"/>
              </a:ext>
            </a:extLst>
          </p:cNvPr>
          <p:cNvGraphicFramePr>
            <a:graphicFrameLocks noGrp="1"/>
          </p:cNvGraphicFramePr>
          <p:nvPr>
            <p:ph type="chart" sz="quarter" idx="19"/>
            <p:extLst>
              <p:ext uri="{D42A27DB-BD31-4B8C-83A1-F6EECF244321}">
                <p14:modId xmlns:p14="http://schemas.microsoft.com/office/powerpoint/2010/main" val="387104923"/>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600247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9E150122-D8C1-44F8-B02F-A3727C32A334}"/>
              </a:ext>
            </a:extLst>
          </p:cNvPr>
          <p:cNvGraphicFramePr>
            <a:graphicFrameLocks noChangeAspect="1"/>
          </p:cNvGraphicFramePr>
          <p:nvPr>
            <p:custDataLst>
              <p:tags r:id="rId1"/>
            </p:custDataLst>
            <p:extLst>
              <p:ext uri="{D42A27DB-BD31-4B8C-83A1-F6EECF244321}">
                <p14:modId xmlns:p14="http://schemas.microsoft.com/office/powerpoint/2010/main" val="2881788119"/>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10" name="Objekt 9" hidden="1">
                        <a:extLst>
                          <a:ext uri="{FF2B5EF4-FFF2-40B4-BE49-F238E27FC236}">
                            <a16:creationId xmlns:a16="http://schemas.microsoft.com/office/drawing/2014/main" id="{9E150122-D8C1-44F8-B02F-A3727C32A334}"/>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037A6F43-1389-4666-83DA-76C597EC2C34}"/>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err="1">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6" name="Titel 5">
            <a:extLst>
              <a:ext uri="{FF2B5EF4-FFF2-40B4-BE49-F238E27FC236}">
                <a16:creationId xmlns:a16="http://schemas.microsoft.com/office/drawing/2014/main" id="{45712E32-7A3E-426C-9E71-378B188C733C}"/>
              </a:ext>
            </a:extLst>
          </p:cNvPr>
          <p:cNvSpPr>
            <a:spLocks noGrp="1"/>
          </p:cNvSpPr>
          <p:nvPr>
            <p:ph type="title"/>
          </p:nvPr>
        </p:nvSpPr>
        <p:spPr>
          <a:xfrm>
            <a:off x="0" y="1"/>
            <a:ext cx="12192000" cy="864000"/>
          </a:xfrm>
          <a:noFill/>
        </p:spPr>
        <p:txBody>
          <a:bodyPr vert="horz"/>
          <a:lstStyle/>
          <a:p>
            <a:r>
              <a:rPr lang="de-DE" dirty="0"/>
              <a:t>Erfolgskennzahlen (Innovationsoutput) der Chemie/</a:t>
            </a:r>
            <a:r>
              <a:rPr lang="de-DE" dirty="0" err="1"/>
              <a:t>Pharma</a:t>
            </a:r>
            <a:r>
              <a:rPr lang="de-DE" dirty="0"/>
              <a:t> </a:t>
            </a:r>
            <a:br>
              <a:rPr lang="de-DE" dirty="0"/>
            </a:br>
            <a:r>
              <a:rPr lang="de-DE" dirty="0"/>
              <a:t>(Branche und Wissenschaft) 2021</a:t>
            </a:r>
          </a:p>
        </p:txBody>
      </p:sp>
      <p:sp>
        <p:nvSpPr>
          <p:cNvPr id="5" name="Foliennummernplatzhalter 4">
            <a:extLst>
              <a:ext uri="{FF2B5EF4-FFF2-40B4-BE49-F238E27FC236}">
                <a16:creationId xmlns:a16="http://schemas.microsoft.com/office/drawing/2014/main" id="{02BEAB1A-AEAB-448F-82D9-51E772609EE7}"/>
              </a:ext>
            </a:extLst>
          </p:cNvPr>
          <p:cNvSpPr>
            <a:spLocks noGrp="1"/>
          </p:cNvSpPr>
          <p:nvPr>
            <p:ph type="sldNum" sz="quarter" idx="11"/>
          </p:nvPr>
        </p:nvSpPr>
        <p:spPr>
          <a:xfrm>
            <a:off x="238125" y="6294426"/>
            <a:ext cx="561975" cy="252000"/>
          </a:xfrm>
        </p:spPr>
        <p:txBody>
          <a:bodyPr/>
          <a:lstStyle/>
          <a:p>
            <a:fld id="{02CEFE82-39F2-4F47-8A0C-D5AB3496FA5C}" type="slidenum">
              <a:rPr lang="en-US" smtClean="0"/>
              <a:pPr/>
              <a:t>15</a:t>
            </a:fld>
            <a:endParaRPr lang="en-US"/>
          </a:p>
        </p:txBody>
      </p:sp>
      <p:graphicFrame>
        <p:nvGraphicFramePr>
          <p:cNvPr id="7" name="Inhaltsplatzhalter 6">
            <a:extLst>
              <a:ext uri="{FF2B5EF4-FFF2-40B4-BE49-F238E27FC236}">
                <a16:creationId xmlns:a16="http://schemas.microsoft.com/office/drawing/2014/main" id="{2E27DA8B-BC0A-4105-953F-B3FB6EE072C8}"/>
              </a:ext>
            </a:extLst>
          </p:cNvPr>
          <p:cNvGraphicFramePr>
            <a:graphicFrameLocks noGrp="1"/>
          </p:cNvGraphicFramePr>
          <p:nvPr>
            <p:ph sz="half" idx="1"/>
            <p:extLst>
              <p:ext uri="{D42A27DB-BD31-4B8C-83A1-F6EECF244321}">
                <p14:modId xmlns:p14="http://schemas.microsoft.com/office/powerpoint/2010/main" val="2674301823"/>
              </p:ext>
            </p:extLst>
          </p:nvPr>
        </p:nvGraphicFramePr>
        <p:xfrm>
          <a:off x="522288" y="1058863"/>
          <a:ext cx="11160125" cy="486092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3" name="Textplatzhalter 1">
            <a:extLst>
              <a:ext uri="{FF2B5EF4-FFF2-40B4-BE49-F238E27FC236}">
                <a16:creationId xmlns:a16="http://schemas.microsoft.com/office/drawing/2014/main" id="{F05E5B76-92D0-4966-8D10-DC104F11DAA6}"/>
              </a:ext>
            </a:extLst>
          </p:cNvPr>
          <p:cNvSpPr txBox="1">
            <a:spLocks/>
          </p:cNvSpPr>
          <p:nvPr/>
        </p:nvSpPr>
        <p:spPr>
          <a:xfrm>
            <a:off x="522288" y="5949280"/>
            <a:ext cx="6036916" cy="165370"/>
          </a:xfrm>
          <a:prstGeom prst="rect">
            <a:avLst/>
          </a:prstGeom>
        </p:spPr>
        <p:txBody>
          <a:bodyPr lIns="0" tIns="0" rIns="0" bIns="0"/>
          <a:lstStyle>
            <a:lvl1pPr marL="270000" indent="-270000" algn="l" defTabSz="914400" rtl="0" eaLnBrk="1" latinLnBrk="0" hangingPunct="1">
              <a:lnSpc>
                <a:spcPct val="100000"/>
              </a:lnSpc>
              <a:spcBef>
                <a:spcPts val="0"/>
              </a:spcBef>
              <a:spcAft>
                <a:spcPts val="1000"/>
              </a:spcAft>
              <a:buClr>
                <a:schemeClr val="tx2"/>
              </a:buClr>
              <a:buSzPct val="100000"/>
              <a:buFont typeface="Wingdings 3" panose="05040102010807070707" pitchFamily="18" charset="2"/>
              <a:buChar char=""/>
              <a:defRPr lang="de-DE" sz="2000" kern="1200" noProof="0" dirty="0" smtClean="0">
                <a:solidFill>
                  <a:schemeClr val="tx1"/>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chemeClr val="tx1"/>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chemeClr val="tx1"/>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de-DE" sz="800" dirty="0">
                <a:solidFill>
                  <a:schemeClr val="tx1">
                    <a:lumMod val="60000"/>
                    <a:lumOff val="40000"/>
                  </a:schemeClr>
                </a:solidFill>
              </a:rPr>
              <a:t>Quellen: ZEW, </a:t>
            </a:r>
            <a:r>
              <a:rPr lang="de-DE" sz="800" dirty="0" err="1">
                <a:solidFill>
                  <a:schemeClr val="tx1">
                    <a:lumMod val="60000"/>
                    <a:lumOff val="40000"/>
                  </a:schemeClr>
                </a:solidFill>
              </a:rPr>
              <a:t>Frauenhofer</a:t>
            </a:r>
            <a:r>
              <a:rPr lang="de-DE" sz="800" dirty="0">
                <a:solidFill>
                  <a:schemeClr val="tx1">
                    <a:lumMod val="60000"/>
                    <a:lumOff val="40000"/>
                  </a:schemeClr>
                </a:solidFill>
              </a:rPr>
              <a:t>-ISI, VCI</a:t>
            </a:r>
          </a:p>
        </p:txBody>
      </p:sp>
      <p:sp>
        <p:nvSpPr>
          <p:cNvPr id="11" name="Textplatzhalter 1">
            <a:extLst>
              <a:ext uri="{FF2B5EF4-FFF2-40B4-BE49-F238E27FC236}">
                <a16:creationId xmlns:a16="http://schemas.microsoft.com/office/drawing/2014/main" id="{67F5813C-3C2E-4AB9-A9F3-D34C47628AA0}"/>
              </a:ext>
            </a:extLst>
          </p:cNvPr>
          <p:cNvSpPr txBox="1">
            <a:spLocks/>
          </p:cNvSpPr>
          <p:nvPr/>
        </p:nvSpPr>
        <p:spPr>
          <a:xfrm>
            <a:off x="3071664" y="5949280"/>
            <a:ext cx="1417894" cy="165370"/>
          </a:xfrm>
          <a:prstGeom prst="rect">
            <a:avLst/>
          </a:prstGeom>
        </p:spPr>
        <p:txBody>
          <a:bodyPr lIns="0" tIns="0" rIns="0" bIns="0"/>
          <a:lstStyle>
            <a:lvl1pPr marL="270000" indent="-270000" algn="l" defTabSz="914400" rtl="0" eaLnBrk="1" latinLnBrk="0" hangingPunct="1">
              <a:lnSpc>
                <a:spcPct val="100000"/>
              </a:lnSpc>
              <a:spcBef>
                <a:spcPts val="0"/>
              </a:spcBef>
              <a:spcAft>
                <a:spcPts val="1000"/>
              </a:spcAft>
              <a:buClr>
                <a:schemeClr val="tx2"/>
              </a:buClr>
              <a:buSzPct val="100000"/>
              <a:buFont typeface="Wingdings 3" panose="05040102010807070707" pitchFamily="18" charset="2"/>
              <a:buChar char=""/>
              <a:defRPr lang="de-DE" sz="2000" kern="1200" noProof="0" dirty="0" smtClean="0">
                <a:solidFill>
                  <a:schemeClr val="tx1"/>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chemeClr val="tx1"/>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chemeClr val="tx1"/>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spcAft>
                <a:spcPts val="0"/>
              </a:spcAft>
              <a:buNone/>
            </a:pPr>
            <a:endParaRPr lang="de-DE" sz="800" dirty="0">
              <a:solidFill>
                <a:schemeClr val="tx1">
                  <a:lumMod val="60000"/>
                  <a:lumOff val="40000"/>
                </a:schemeClr>
              </a:solidFill>
            </a:endParaRPr>
          </a:p>
        </p:txBody>
      </p:sp>
    </p:spTree>
    <p:extLst>
      <p:ext uri="{BB962C8B-B14F-4D97-AF65-F5344CB8AC3E}">
        <p14:creationId xmlns:p14="http://schemas.microsoft.com/office/powerpoint/2010/main" val="1253431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1"/>
            </p:custDataLst>
            <p:extLst>
              <p:ext uri="{D42A27DB-BD31-4B8C-83A1-F6EECF244321}">
                <p14:modId xmlns:p14="http://schemas.microsoft.com/office/powerpoint/2010/main" val="502344075"/>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4" name="Objekt 3" hidden="1"/>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3" name="Rechteck 2" hidden="1"/>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endParaRPr lang="de-DE" sz="2200" b="1" dirty="0">
              <a:latin typeface="Bookman Old Style" panose="02050604050505020204" pitchFamily="18" charset="0"/>
              <a:ea typeface="+mj-ea"/>
              <a:cs typeface="+mj-cs"/>
              <a:sym typeface="Bookman Old Style" panose="02050604050505020204" pitchFamily="18" charset="0"/>
            </a:endParaRPr>
          </a:p>
        </p:txBody>
      </p:sp>
      <p:sp>
        <p:nvSpPr>
          <p:cNvPr id="19" name="Titel 18"/>
          <p:cNvSpPr>
            <a:spLocks noGrp="1"/>
          </p:cNvSpPr>
          <p:nvPr>
            <p:ph type="title"/>
          </p:nvPr>
        </p:nvSpPr>
        <p:spPr>
          <a:xfrm>
            <a:off x="0" y="1"/>
            <a:ext cx="12192000" cy="864000"/>
          </a:xfrm>
          <a:solidFill>
            <a:srgbClr val="CCDBEA"/>
          </a:solidFill>
        </p:spPr>
        <p:txBody>
          <a:bodyPr vert="horz"/>
          <a:lstStyle/>
          <a:p>
            <a:r>
              <a:rPr lang="de-DE" dirty="0"/>
              <a:t>Stabile </a:t>
            </a:r>
            <a:r>
              <a:rPr lang="de-DE" dirty="0" err="1"/>
              <a:t>FuE</a:t>
            </a:r>
            <a:r>
              <a:rPr lang="de-DE" dirty="0"/>
              <a:t>-Beschäftigtenzahlen</a:t>
            </a:r>
          </a:p>
        </p:txBody>
      </p:sp>
      <p:sp>
        <p:nvSpPr>
          <p:cNvPr id="16" name="Inhaltsplatzhalter 15"/>
          <p:cNvSpPr>
            <a:spLocks noGrp="1"/>
          </p:cNvSpPr>
          <p:nvPr>
            <p:ph idx="18"/>
          </p:nvPr>
        </p:nvSpPr>
        <p:spPr>
          <a:xfrm>
            <a:off x="8079734" y="1742882"/>
            <a:ext cx="3600000" cy="4170556"/>
          </a:xfrm>
        </p:spPr>
        <p:txBody>
          <a:bodyPr vert="horz" lIns="0" tIns="0" rIns="0" bIns="0" rtlCol="0">
            <a:noAutofit/>
          </a:bodyPr>
          <a:lstStyle/>
          <a:p>
            <a:r>
              <a:rPr lang="de-DE" dirty="0"/>
              <a:t>Rund 44.600 Beschäftigte arbeiteten zuletzt in den Forschungs- und Entwicklungsabteilungen der Branche. </a:t>
            </a:r>
          </a:p>
          <a:p>
            <a:r>
              <a:rPr lang="de-DE" dirty="0"/>
              <a:t>Knapp jeder zehnte Chemiebeschäftigte ist in einer </a:t>
            </a:r>
            <a:r>
              <a:rPr lang="de-DE" dirty="0" err="1"/>
              <a:t>FuE</a:t>
            </a:r>
            <a:r>
              <a:rPr lang="de-DE" dirty="0"/>
              <a:t>-Abteilung tätig.</a:t>
            </a:r>
          </a:p>
        </p:txBody>
      </p:sp>
      <p:sp>
        <p:nvSpPr>
          <p:cNvPr id="13" name="Textplatzhalter 12"/>
          <p:cNvSpPr>
            <a:spLocks noGrp="1"/>
          </p:cNvSpPr>
          <p:nvPr>
            <p:ph type="body" sz="quarter" idx="13"/>
          </p:nvPr>
        </p:nvSpPr>
        <p:spPr>
          <a:xfrm>
            <a:off x="521659" y="1060079"/>
            <a:ext cx="11154404" cy="288000"/>
          </a:xfrm>
        </p:spPr>
        <p:txBody>
          <a:bodyPr/>
          <a:lstStyle/>
          <a:p>
            <a:r>
              <a:rPr lang="de-DE" dirty="0"/>
              <a:t>Beschäftigte in den Forschungs- und Entwicklungsabteilungen der Chemie- und Pharmaindustrie</a:t>
            </a:r>
          </a:p>
        </p:txBody>
      </p:sp>
      <p:sp>
        <p:nvSpPr>
          <p:cNvPr id="11" name="Textplatzhalter 11"/>
          <p:cNvSpPr>
            <a:spLocks noGrp="1"/>
          </p:cNvSpPr>
          <p:nvPr>
            <p:ph type="body" sz="quarter" idx="20"/>
          </p:nvPr>
        </p:nvSpPr>
        <p:spPr>
          <a:xfrm>
            <a:off x="521659" y="1348079"/>
            <a:ext cx="11154404" cy="252000"/>
          </a:xfrm>
        </p:spPr>
        <p:txBody>
          <a:bodyPr/>
          <a:lstStyle/>
          <a:p>
            <a:r>
              <a:rPr lang="de-DE" dirty="0" err="1"/>
              <a:t>FuE</a:t>
            </a:r>
            <a:r>
              <a:rPr lang="de-DE" dirty="0"/>
              <a:t>-Personal* und Anteil des FuE-Personals an allen Beschäftigten der Branche in % </a:t>
            </a:r>
          </a:p>
        </p:txBody>
      </p:sp>
      <p:sp>
        <p:nvSpPr>
          <p:cNvPr id="5" name="Foliennummernplatzhalter 4"/>
          <p:cNvSpPr>
            <a:spLocks noGrp="1"/>
          </p:cNvSpPr>
          <p:nvPr>
            <p:ph type="sldNum" sz="quarter" idx="43"/>
          </p:nvPr>
        </p:nvSpPr>
        <p:spPr>
          <a:xfrm>
            <a:off x="238125" y="6294426"/>
            <a:ext cx="561975" cy="252000"/>
          </a:xfrm>
        </p:spPr>
        <p:txBody>
          <a:bodyPr/>
          <a:lstStyle/>
          <a:p>
            <a:fld id="{02CEFE82-39F2-4F47-8A0C-D5AB3496FA5C}" type="slidenum">
              <a:rPr lang="de-DE" smtClean="0"/>
              <a:pPr/>
              <a:t>16</a:t>
            </a:fld>
            <a:endParaRPr lang="de-DE" dirty="0"/>
          </a:p>
        </p:txBody>
      </p:sp>
      <p:sp>
        <p:nvSpPr>
          <p:cNvPr id="14" name="Inhaltsplatzhalter 13"/>
          <p:cNvSpPr>
            <a:spLocks noGrp="1"/>
          </p:cNvSpPr>
          <p:nvPr>
            <p:ph type="body" sz="quarter" idx="40"/>
          </p:nvPr>
        </p:nvSpPr>
        <p:spPr>
          <a:xfrm>
            <a:off x="540069" y="5977438"/>
            <a:ext cx="7181587" cy="140686"/>
          </a:xfrm>
        </p:spPr>
        <p:txBody>
          <a:bodyPr vert="horz" lIns="0" tIns="0" rIns="0" bIns="0" rtlCol="0">
            <a:noAutofit/>
          </a:bodyPr>
          <a:lstStyle/>
          <a:p>
            <a:r>
              <a:rPr lang="de-DE" dirty="0"/>
              <a:t>Quellen: Stifterverband, Destatis, VCI</a:t>
            </a:r>
          </a:p>
        </p:txBody>
      </p:sp>
      <p:sp>
        <p:nvSpPr>
          <p:cNvPr id="2" name="Textplatzhalter 1">
            <a:extLst>
              <a:ext uri="{FF2B5EF4-FFF2-40B4-BE49-F238E27FC236}">
                <a16:creationId xmlns:a16="http://schemas.microsoft.com/office/drawing/2014/main" id="{6CCA8545-EA4B-4038-8888-8EDF470BB806}"/>
              </a:ext>
            </a:extLst>
          </p:cNvPr>
          <p:cNvSpPr>
            <a:spLocks noGrp="1"/>
          </p:cNvSpPr>
          <p:nvPr>
            <p:ph type="body" sz="quarter" idx="41"/>
          </p:nvPr>
        </p:nvSpPr>
        <p:spPr>
          <a:xfrm>
            <a:off x="4913656" y="5963312"/>
            <a:ext cx="2808000" cy="125180"/>
          </a:xfrm>
        </p:spPr>
        <p:txBody>
          <a:bodyPr/>
          <a:lstStyle/>
          <a:p>
            <a:r>
              <a:rPr lang="de-DE" dirty="0"/>
              <a:t>* Vollzeitäquivalente; Anmerkung: in 2016 Bruch in der Zeitreihe zu Vorjahren, da die Vorjahre nach oben verzerrt sind.</a:t>
            </a:r>
          </a:p>
          <a:p>
            <a:endParaRPr lang="de-DE" dirty="0"/>
          </a:p>
        </p:txBody>
      </p:sp>
      <p:graphicFrame>
        <p:nvGraphicFramePr>
          <p:cNvPr id="8" name="Diagrammplatzhalter 14">
            <a:extLst>
              <a:ext uri="{FF2B5EF4-FFF2-40B4-BE49-F238E27FC236}">
                <a16:creationId xmlns:a16="http://schemas.microsoft.com/office/drawing/2014/main" id="{574E034B-C85C-4C59-A35C-6EDB9BAD1A81}"/>
              </a:ext>
            </a:extLst>
          </p:cNvPr>
          <p:cNvGraphicFramePr>
            <a:graphicFrameLocks noGrp="1"/>
          </p:cNvGraphicFramePr>
          <p:nvPr>
            <p:ph type="chart" sz="quarter" idx="19"/>
            <p:extLst>
              <p:ext uri="{D42A27DB-BD31-4B8C-83A1-F6EECF244321}">
                <p14:modId xmlns:p14="http://schemas.microsoft.com/office/powerpoint/2010/main" val="842012725"/>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011254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A5C0104A-8649-4BAE-9AFC-4C3546716B7F}"/>
              </a:ext>
            </a:extLst>
          </p:cNvPr>
          <p:cNvGraphicFramePr>
            <a:graphicFrameLocks noChangeAspect="1"/>
          </p:cNvGraphicFramePr>
          <p:nvPr>
            <p:custDataLst>
              <p:tags r:id="rId1"/>
            </p:custDataLst>
            <p:extLst>
              <p:ext uri="{D42A27DB-BD31-4B8C-83A1-F6EECF244321}">
                <p14:modId xmlns:p14="http://schemas.microsoft.com/office/powerpoint/2010/main" val="871028106"/>
              </p:ext>
            </p:ext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5" name="Objekt 4" hidden="1">
                        <a:extLst>
                          <a:ext uri="{FF2B5EF4-FFF2-40B4-BE49-F238E27FC236}">
                            <a16:creationId xmlns:a16="http://schemas.microsoft.com/office/drawing/2014/main" id="{A5C0104A-8649-4BAE-9AFC-4C3546716B7F}"/>
                          </a:ext>
                        </a:extLst>
                      </p:cNvPr>
                      <p:cNvPicPr/>
                      <p:nvPr/>
                    </p:nvPicPr>
                    <p:blipFill>
                      <a:blip r:embed="rId6"/>
                      <a:stretch>
                        <a:fillRect/>
                      </a:stretch>
                    </p:blipFill>
                    <p:spPr>
                      <a:xfrm>
                        <a:off x="1525587" y="2183"/>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9A626EFC-B719-4CE6-BF4F-AA2A244BC77B}"/>
              </a:ext>
            </a:extLst>
          </p:cNvPr>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200" b="1" dirty="0">
              <a:latin typeface="Bahnschrift SemiBold" panose="020B0502040204020203" pitchFamily="34" charset="0"/>
              <a:ea typeface="+mj-ea"/>
              <a:cs typeface="+mj-cs"/>
              <a:sym typeface="Bahnschrift SemiBold" panose="020B0502040204020203" pitchFamily="34" charset="0"/>
            </a:endParaRPr>
          </a:p>
        </p:txBody>
      </p:sp>
      <p:sp>
        <p:nvSpPr>
          <p:cNvPr id="3" name="Titel 2"/>
          <p:cNvSpPr>
            <a:spLocks noGrp="1"/>
          </p:cNvSpPr>
          <p:nvPr>
            <p:ph type="title"/>
          </p:nvPr>
        </p:nvSpPr>
        <p:spPr>
          <a:solidFill>
            <a:srgbClr val="CCDBEA"/>
          </a:solidFill>
        </p:spPr>
        <p:txBody>
          <a:bodyPr vert="horz"/>
          <a:lstStyle/>
          <a:p>
            <a:r>
              <a:rPr lang="de-DE" dirty="0"/>
              <a:t>Studienanfängerzahlen sinken – Branche ist wichtigster Arbeitgeber</a:t>
            </a:r>
          </a:p>
        </p:txBody>
      </p:sp>
      <p:sp>
        <p:nvSpPr>
          <p:cNvPr id="7" name="Textplatzhalter 6"/>
          <p:cNvSpPr>
            <a:spLocks noGrp="1"/>
          </p:cNvSpPr>
          <p:nvPr>
            <p:ph type="body" sz="quarter" idx="13"/>
          </p:nvPr>
        </p:nvSpPr>
        <p:spPr/>
        <p:txBody>
          <a:bodyPr/>
          <a:lstStyle/>
          <a:p>
            <a:r>
              <a:rPr lang="de-DE" dirty="0"/>
              <a:t>Studienanfänger, Absolventen* und promovierte Absolventen im Fachbereich Chemie**</a:t>
            </a:r>
          </a:p>
          <a:p>
            <a:endParaRPr lang="de-DE" dirty="0"/>
          </a:p>
        </p:txBody>
      </p:sp>
      <p:sp>
        <p:nvSpPr>
          <p:cNvPr id="6" name="Foliennummernplatzhalter 5"/>
          <p:cNvSpPr>
            <a:spLocks noGrp="1"/>
          </p:cNvSpPr>
          <p:nvPr>
            <p:ph type="sldNum" sz="quarter" idx="43"/>
          </p:nvPr>
        </p:nvSpPr>
        <p:spPr/>
        <p:txBody>
          <a:bodyPr/>
          <a:lstStyle/>
          <a:p>
            <a:fld id="{02CEFE82-39F2-4F47-8A0C-D5AB3496FA5C}" type="slidenum">
              <a:rPr lang="de-DE" smtClean="0"/>
              <a:pPr/>
              <a:t>17</a:t>
            </a:fld>
            <a:endParaRPr lang="de-DE" dirty="0"/>
          </a:p>
        </p:txBody>
      </p:sp>
      <p:sp>
        <p:nvSpPr>
          <p:cNvPr id="9" name="Inhaltsplatzhalter 8"/>
          <p:cNvSpPr>
            <a:spLocks noGrp="1"/>
          </p:cNvSpPr>
          <p:nvPr>
            <p:ph type="body" sz="quarter" idx="40"/>
          </p:nvPr>
        </p:nvSpPr>
        <p:spPr/>
        <p:txBody>
          <a:bodyPr vert="horz" lIns="0" tIns="0" rIns="0" bIns="0" rtlCol="0">
            <a:noAutofit/>
          </a:bodyPr>
          <a:lstStyle/>
          <a:p>
            <a:r>
              <a:rPr lang="de-DE" dirty="0"/>
              <a:t>Quellen: </a:t>
            </a:r>
            <a:r>
              <a:rPr lang="de-DE" dirty="0" err="1"/>
              <a:t>GDCh</a:t>
            </a:r>
            <a:r>
              <a:rPr lang="de-DE" dirty="0"/>
              <a:t>, VCI</a:t>
            </a:r>
          </a:p>
        </p:txBody>
      </p:sp>
      <p:sp>
        <p:nvSpPr>
          <p:cNvPr id="10" name="Inhaltsplatzhalter 9"/>
          <p:cNvSpPr>
            <a:spLocks noGrp="1"/>
          </p:cNvSpPr>
          <p:nvPr>
            <p:ph type="body" sz="quarter" idx="41"/>
          </p:nvPr>
        </p:nvSpPr>
        <p:spPr>
          <a:xfrm>
            <a:off x="1991544" y="5993844"/>
            <a:ext cx="3888432" cy="314590"/>
          </a:xfrm>
        </p:spPr>
        <p:txBody>
          <a:bodyPr vert="horz" lIns="0" tIns="0" rIns="0" bIns="0" rtlCol="0">
            <a:noAutofit/>
          </a:bodyPr>
          <a:lstStyle/>
          <a:p>
            <a:r>
              <a:rPr lang="de-DE" dirty="0"/>
              <a:t>* Erster Abschluss: Diplom, Bachelor, 1. Staatsexamen</a:t>
            </a:r>
          </a:p>
          <a:p>
            <a:r>
              <a:rPr lang="de-DE" dirty="0"/>
              <a:t>** Chemie, Wirtschaftschemie, Lebensmittelchemie, Biochemie und Chemiestudiengänge an Fachhochschulen</a:t>
            </a:r>
            <a:br>
              <a:rPr lang="de-DE" dirty="0"/>
            </a:br>
            <a:endParaRPr lang="de-DE" dirty="0"/>
          </a:p>
        </p:txBody>
      </p:sp>
      <p:sp>
        <p:nvSpPr>
          <p:cNvPr id="11" name="Textplatzhalter 10">
            <a:extLst>
              <a:ext uri="{FF2B5EF4-FFF2-40B4-BE49-F238E27FC236}">
                <a16:creationId xmlns:a16="http://schemas.microsoft.com/office/drawing/2014/main" id="{7210E218-0232-4568-85B5-434153F49A48}"/>
              </a:ext>
            </a:extLst>
          </p:cNvPr>
          <p:cNvSpPr>
            <a:spLocks noGrp="1"/>
          </p:cNvSpPr>
          <p:nvPr>
            <p:ph type="body" sz="quarter" idx="45"/>
          </p:nvPr>
        </p:nvSpPr>
        <p:spPr/>
        <p:txBody>
          <a:bodyPr/>
          <a:lstStyle/>
          <a:p>
            <a:r>
              <a:rPr lang="de-DE" dirty="0"/>
              <a:t>Berufsweg promovierter Chemiker</a:t>
            </a:r>
          </a:p>
        </p:txBody>
      </p:sp>
      <p:sp>
        <p:nvSpPr>
          <p:cNvPr id="14" name="Textplatzhalter 13">
            <a:extLst>
              <a:ext uri="{FF2B5EF4-FFF2-40B4-BE49-F238E27FC236}">
                <a16:creationId xmlns:a16="http://schemas.microsoft.com/office/drawing/2014/main" id="{8BB02617-ABFF-4E80-BCF6-3407D2D060DC}"/>
              </a:ext>
            </a:extLst>
          </p:cNvPr>
          <p:cNvSpPr>
            <a:spLocks noGrp="1"/>
          </p:cNvSpPr>
          <p:nvPr>
            <p:ph type="body" sz="quarter" idx="46"/>
          </p:nvPr>
        </p:nvSpPr>
        <p:spPr/>
        <p:txBody>
          <a:bodyPr/>
          <a:lstStyle/>
          <a:p>
            <a:r>
              <a:rPr lang="de-DE" dirty="0"/>
              <a:t>2022</a:t>
            </a:r>
          </a:p>
        </p:txBody>
      </p:sp>
      <p:graphicFrame>
        <p:nvGraphicFramePr>
          <p:cNvPr id="12" name="Diagrammplatzhalter 12">
            <a:extLst>
              <a:ext uri="{FF2B5EF4-FFF2-40B4-BE49-F238E27FC236}">
                <a16:creationId xmlns:a16="http://schemas.microsoft.com/office/drawing/2014/main" id="{00000000-0008-0000-0000-000002000000}"/>
              </a:ext>
            </a:extLst>
          </p:cNvPr>
          <p:cNvGraphicFramePr>
            <a:graphicFrameLocks noGrp="1"/>
          </p:cNvGraphicFramePr>
          <p:nvPr>
            <p:ph type="chart" sz="quarter" idx="18"/>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7" name="Diagrammplatzhalter 10">
            <a:extLst>
              <a:ext uri="{FF2B5EF4-FFF2-40B4-BE49-F238E27FC236}">
                <a16:creationId xmlns:a16="http://schemas.microsoft.com/office/drawing/2014/main" id="{78F168DF-4EFD-438C-A6A1-DA73BA3C37F1}"/>
              </a:ext>
            </a:extLst>
          </p:cNvPr>
          <p:cNvGraphicFramePr>
            <a:graphicFrameLocks noGrp="1"/>
          </p:cNvGraphicFramePr>
          <p:nvPr>
            <p:ph type="chart" sz="quarter" idx="44"/>
          </p:nvPr>
        </p:nvGraphicFramePr>
        <p:xfrm>
          <a:off x="6270625" y="1743075"/>
          <a:ext cx="5405438" cy="4170363"/>
        </p:xfrm>
        <a:graphic>
          <a:graphicData uri="http://schemas.openxmlformats.org/drawingml/2006/chart">
            <c:chart xmlns:c="http://schemas.openxmlformats.org/drawingml/2006/chart" xmlns:r="http://schemas.openxmlformats.org/officeDocument/2006/relationships" r:id="rId8"/>
          </a:graphicData>
        </a:graphic>
      </p:graphicFrame>
      <p:sp>
        <p:nvSpPr>
          <p:cNvPr id="2" name="Inhaltsplatzhalter 9">
            <a:extLst>
              <a:ext uri="{FF2B5EF4-FFF2-40B4-BE49-F238E27FC236}">
                <a16:creationId xmlns:a16="http://schemas.microsoft.com/office/drawing/2014/main" id="{ACC2B242-5FBD-C4FA-254B-F5253B5E424F}"/>
              </a:ext>
            </a:extLst>
          </p:cNvPr>
          <p:cNvSpPr txBox="1">
            <a:spLocks/>
          </p:cNvSpPr>
          <p:nvPr/>
        </p:nvSpPr>
        <p:spPr>
          <a:xfrm>
            <a:off x="6270624" y="5977438"/>
            <a:ext cx="4649911" cy="31459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ct val="1000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ct val="1000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ct val="1000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dirty="0"/>
              <a:t>Die Datenlage ist hier schwierig, da nur von etwa der Hälfte der promovierten Chemiker der weitere Berufsweg bekannt ist. Die Anteile beziehen sich auf diesen bekannten Teil.</a:t>
            </a:r>
            <a:br>
              <a:rPr lang="de-DE" dirty="0"/>
            </a:br>
            <a:endParaRPr lang="de-DE" dirty="0"/>
          </a:p>
        </p:txBody>
      </p:sp>
    </p:spTree>
    <p:extLst>
      <p:ext uri="{BB962C8B-B14F-4D97-AF65-F5344CB8AC3E}">
        <p14:creationId xmlns:p14="http://schemas.microsoft.com/office/powerpoint/2010/main" val="2724936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A47D8C82-850D-4E89-92EF-13DEDDA080F0}"/>
              </a:ext>
            </a:extLst>
          </p:cNvPr>
          <p:cNvGraphicFramePr>
            <a:graphicFrameLocks noChangeAspect="1"/>
          </p:cNvGraphicFramePr>
          <p:nvPr>
            <p:custDataLst>
              <p:tags r:id="rId1"/>
            </p:custDataLst>
            <p:extLst>
              <p:ext uri="{D42A27DB-BD31-4B8C-83A1-F6EECF244321}">
                <p14:modId xmlns:p14="http://schemas.microsoft.com/office/powerpoint/2010/main" val="364866753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extplatzhalter 6">
            <a:extLst>
              <a:ext uri="{FF2B5EF4-FFF2-40B4-BE49-F238E27FC236}">
                <a16:creationId xmlns:a16="http://schemas.microsoft.com/office/drawing/2014/main" id="{A8E96830-A377-4D1C-970E-C6EBA004591C}"/>
              </a:ext>
            </a:extLst>
          </p:cNvPr>
          <p:cNvSpPr>
            <a:spLocks noGrp="1"/>
          </p:cNvSpPr>
          <p:nvPr>
            <p:ph type="body" sz="quarter" idx="17"/>
          </p:nvPr>
        </p:nvSpPr>
        <p:spPr/>
        <p:txBody>
          <a:bodyPr/>
          <a:lstStyle/>
          <a:p>
            <a:endParaRPr lang="en-US" dirty="0"/>
          </a:p>
        </p:txBody>
      </p:sp>
      <p:sp>
        <p:nvSpPr>
          <p:cNvPr id="3" name="Titel 2">
            <a:extLst>
              <a:ext uri="{FF2B5EF4-FFF2-40B4-BE49-F238E27FC236}">
                <a16:creationId xmlns:a16="http://schemas.microsoft.com/office/drawing/2014/main" id="{7158F0B1-3B21-420E-8738-EA91043454D0}"/>
              </a:ext>
            </a:extLst>
          </p:cNvPr>
          <p:cNvSpPr>
            <a:spLocks noGrp="1"/>
          </p:cNvSpPr>
          <p:nvPr>
            <p:ph type="ctrTitle"/>
          </p:nvPr>
        </p:nvSpPr>
        <p:spPr/>
        <p:txBody>
          <a:bodyPr vert="horz"/>
          <a:lstStyle/>
          <a:p>
            <a:r>
              <a:rPr lang="de-DE" sz="4000" dirty="0"/>
              <a:t>Innovationsstandort Chemie/</a:t>
            </a:r>
            <a:r>
              <a:rPr lang="de-DE" sz="4000" dirty="0" err="1"/>
              <a:t>Pharma</a:t>
            </a:r>
            <a:r>
              <a:rPr lang="de-DE" sz="4000" dirty="0"/>
              <a:t> im internationalen Vergleich</a:t>
            </a:r>
          </a:p>
        </p:txBody>
      </p:sp>
      <p:sp>
        <p:nvSpPr>
          <p:cNvPr id="4" name="Untertitel 3">
            <a:extLst>
              <a:ext uri="{FF2B5EF4-FFF2-40B4-BE49-F238E27FC236}">
                <a16:creationId xmlns:a16="http://schemas.microsoft.com/office/drawing/2014/main" id="{9D20CE31-301B-4C8E-B67F-E46C59F10879}"/>
              </a:ext>
            </a:extLst>
          </p:cNvPr>
          <p:cNvSpPr>
            <a:spLocks noGrp="1"/>
          </p:cNvSpPr>
          <p:nvPr>
            <p:ph type="subTitle" idx="1"/>
          </p:nvPr>
        </p:nvSpPr>
        <p:spPr/>
        <p:txBody>
          <a:bodyPr/>
          <a:lstStyle/>
          <a:p>
            <a:r>
              <a:rPr lang="de-DE" sz="1600" dirty="0"/>
              <a:t>Daten und fakten</a:t>
            </a:r>
          </a:p>
        </p:txBody>
      </p:sp>
      <p:sp>
        <p:nvSpPr>
          <p:cNvPr id="8" name="Textplatzhalter 7">
            <a:extLst>
              <a:ext uri="{FF2B5EF4-FFF2-40B4-BE49-F238E27FC236}">
                <a16:creationId xmlns:a16="http://schemas.microsoft.com/office/drawing/2014/main" id="{D5BC7F3F-C27C-4103-8078-6B45D1E8563A}"/>
              </a:ext>
            </a:extLst>
          </p:cNvPr>
          <p:cNvSpPr>
            <a:spLocks noGrp="1"/>
          </p:cNvSpPr>
          <p:nvPr>
            <p:ph type="body" sz="quarter" idx="21"/>
          </p:nvPr>
        </p:nvSpPr>
        <p:spPr>
          <a:xfrm>
            <a:off x="1522592" y="2880949"/>
            <a:ext cx="224367" cy="1628171"/>
          </a:xfrm>
        </p:spPr>
        <p:txBody>
          <a:bodyPr/>
          <a:lstStyle/>
          <a:p>
            <a:endParaRPr lang="en-US" dirty="0"/>
          </a:p>
        </p:txBody>
      </p:sp>
    </p:spTree>
    <p:extLst>
      <p:ext uri="{BB962C8B-B14F-4D97-AF65-F5344CB8AC3E}">
        <p14:creationId xmlns:p14="http://schemas.microsoft.com/office/powerpoint/2010/main" val="1320868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2A96BD85-AA5A-4C8F-822A-0EE1FF690B08}"/>
              </a:ext>
            </a:extLst>
          </p:cNvPr>
          <p:cNvGraphicFramePr>
            <a:graphicFrameLocks noChangeAspect="1"/>
          </p:cNvGraphicFramePr>
          <p:nvPr>
            <p:custDataLst>
              <p:tags r:id="rId1"/>
            </p:custDataLst>
            <p:extLst>
              <p:ext uri="{D42A27DB-BD31-4B8C-83A1-F6EECF244321}">
                <p14:modId xmlns:p14="http://schemas.microsoft.com/office/powerpoint/2010/main" val="1995080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Titel 5"/>
          <p:cNvSpPr>
            <a:spLocks noGrp="1"/>
          </p:cNvSpPr>
          <p:nvPr>
            <p:ph type="title"/>
          </p:nvPr>
        </p:nvSpPr>
        <p:spPr>
          <a:xfrm>
            <a:off x="0" y="1"/>
            <a:ext cx="12192000" cy="864000"/>
          </a:xfrm>
        </p:spPr>
        <p:txBody>
          <a:bodyPr vert="horz"/>
          <a:lstStyle/>
          <a:p>
            <a:r>
              <a:rPr lang="de-DE" dirty="0"/>
              <a:t>Der Innovationsstandort im internationalen Vergleich - Kernbotschaften</a:t>
            </a:r>
          </a:p>
        </p:txBody>
      </p:sp>
      <p:sp>
        <p:nvSpPr>
          <p:cNvPr id="5" name="Foliennummernplatzhalter 4"/>
          <p:cNvSpPr>
            <a:spLocks noGrp="1"/>
          </p:cNvSpPr>
          <p:nvPr>
            <p:ph type="sldNum" sz="quarter" idx="11"/>
          </p:nvPr>
        </p:nvSpPr>
        <p:spPr>
          <a:xfrm>
            <a:off x="238125" y="6294426"/>
            <a:ext cx="561975" cy="252000"/>
          </a:xfrm>
        </p:spPr>
        <p:txBody>
          <a:bodyPr/>
          <a:lstStyle/>
          <a:p>
            <a:fld id="{02CEFE82-39F2-4F47-8A0C-D5AB3496FA5C}" type="slidenum">
              <a:rPr lang="de-DE" smtClean="0"/>
              <a:pPr/>
              <a:t>19</a:t>
            </a:fld>
            <a:endParaRPr lang="de-DE" dirty="0"/>
          </a:p>
        </p:txBody>
      </p:sp>
      <p:sp>
        <p:nvSpPr>
          <p:cNvPr id="7" name="Inhaltsplatzhalter 6"/>
          <p:cNvSpPr>
            <a:spLocks noGrp="1"/>
          </p:cNvSpPr>
          <p:nvPr>
            <p:ph sz="half" idx="1"/>
          </p:nvPr>
        </p:nvSpPr>
        <p:spPr>
          <a:xfrm>
            <a:off x="522074" y="1059575"/>
            <a:ext cx="11160126" cy="4860000"/>
          </a:xfrm>
        </p:spPr>
        <p:txBody>
          <a:bodyPr/>
          <a:lstStyle/>
          <a:p>
            <a:pPr>
              <a:spcBef>
                <a:spcPts val="500"/>
              </a:spcBef>
            </a:pPr>
            <a:r>
              <a:rPr lang="de-DE" dirty="0"/>
              <a:t>Fast 84 Prozent der weltweiten </a:t>
            </a:r>
            <a:r>
              <a:rPr lang="de-DE" dirty="0" err="1"/>
              <a:t>FuE</a:t>
            </a:r>
            <a:r>
              <a:rPr lang="de-DE" dirty="0"/>
              <a:t>-Ausgaben werden von den 6 größten </a:t>
            </a:r>
            <a:r>
              <a:rPr lang="de-DE" dirty="0" err="1"/>
              <a:t>FuE</a:t>
            </a:r>
            <a:r>
              <a:rPr lang="de-DE" dirty="0"/>
              <a:t>-Ländern erbracht. Deutschland ist der viertgrößte Chemie-Innovationsstandort – dies gilt sowohl für Chemie/</a:t>
            </a:r>
            <a:r>
              <a:rPr lang="de-DE" dirty="0" err="1"/>
              <a:t>Pharma</a:t>
            </a:r>
            <a:r>
              <a:rPr lang="de-DE" dirty="0"/>
              <a:t> als auch für die Chemieindustrie (ohne </a:t>
            </a:r>
            <a:r>
              <a:rPr lang="de-DE" dirty="0" err="1"/>
              <a:t>Pharma</a:t>
            </a:r>
            <a:r>
              <a:rPr lang="de-DE" dirty="0"/>
              <a:t>).</a:t>
            </a:r>
          </a:p>
          <a:p>
            <a:pPr>
              <a:spcBef>
                <a:spcPts val="500"/>
              </a:spcBef>
            </a:pPr>
            <a:r>
              <a:rPr lang="de-DE" dirty="0"/>
              <a:t>Die Industrieländer verlieren zwar tendenziell Anteile an den weltweiten </a:t>
            </a:r>
            <a:r>
              <a:rPr lang="de-DE" dirty="0" err="1"/>
              <a:t>FuE</a:t>
            </a:r>
            <a:r>
              <a:rPr lang="de-DE" dirty="0"/>
              <a:t>-Ausgaben an die Schwellenländer, aber die </a:t>
            </a:r>
            <a:r>
              <a:rPr lang="de-DE" dirty="0" err="1"/>
              <a:t>FuE</a:t>
            </a:r>
            <a:r>
              <a:rPr lang="de-DE" dirty="0"/>
              <a:t>-Ausgaben steigen auch in den Industrieländern – nur die Dynamik fällt schwächer aus.</a:t>
            </a:r>
          </a:p>
          <a:p>
            <a:pPr>
              <a:spcBef>
                <a:spcPts val="500"/>
              </a:spcBef>
            </a:pPr>
            <a:r>
              <a:rPr lang="de-DE" dirty="0"/>
              <a:t>Die </a:t>
            </a:r>
            <a:r>
              <a:rPr lang="de-DE" dirty="0" err="1"/>
              <a:t>FuE</a:t>
            </a:r>
            <a:r>
              <a:rPr lang="de-DE" dirty="0"/>
              <a:t>-Intensität der deutschen Chemie/Pharma-Industrie liegt im Mittelfeld der wichtigsten Wettbewerber.</a:t>
            </a:r>
          </a:p>
          <a:p>
            <a:pPr>
              <a:spcBef>
                <a:spcPts val="500"/>
              </a:spcBef>
            </a:pPr>
            <a:r>
              <a:rPr lang="de-DE" dirty="0"/>
              <a:t>Insgesamt ist die Innovationsorientierung der deutschen Chemieindustrie hoch. Kein anderes Land weist so viele forschende Unternehmen auf wie Deutschland.</a:t>
            </a:r>
          </a:p>
          <a:p>
            <a:pPr>
              <a:spcBef>
                <a:spcPts val="500"/>
              </a:spcBef>
            </a:pPr>
            <a:r>
              <a:rPr lang="de-DE" dirty="0"/>
              <a:t>Auch im Handel mit forschungsintensiven chemischen und pharmazeutischen Erzeugnissen spielt Deutschland ganz vorne mit.</a:t>
            </a:r>
          </a:p>
          <a:p>
            <a:pPr>
              <a:spcBef>
                <a:spcPts val="500"/>
              </a:spcBef>
            </a:pPr>
            <a:r>
              <a:rPr lang="de-DE" dirty="0"/>
              <a:t>7,3 Prozent der Patente in der Chemie und Pharmazie kommen aus Deutschland. Bei den Chemiepatenten (ohne </a:t>
            </a:r>
            <a:r>
              <a:rPr lang="de-DE" dirty="0" err="1"/>
              <a:t>Pharma</a:t>
            </a:r>
            <a:r>
              <a:rPr lang="de-DE" dirty="0"/>
              <a:t>) liegt der Anteil bei 10 Prozent.</a:t>
            </a:r>
          </a:p>
        </p:txBody>
      </p:sp>
    </p:spTree>
    <p:extLst>
      <p:ext uri="{BB962C8B-B14F-4D97-AF65-F5344CB8AC3E}">
        <p14:creationId xmlns:p14="http://schemas.microsoft.com/office/powerpoint/2010/main" val="44793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853527F1-84F9-4705-A07E-06EF62D06944}"/>
              </a:ext>
            </a:extLst>
          </p:cNvPr>
          <p:cNvGraphicFramePr>
            <a:graphicFrameLocks noChangeAspect="1"/>
          </p:cNvGraphicFramePr>
          <p:nvPr>
            <p:custDataLst>
              <p:tags r:id="rId1"/>
            </p:custDataLst>
            <p:extLst>
              <p:ext uri="{D42A27DB-BD31-4B8C-83A1-F6EECF244321}">
                <p14:modId xmlns:p14="http://schemas.microsoft.com/office/powerpoint/2010/main" val="407850859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Titel 5"/>
          <p:cNvSpPr>
            <a:spLocks noGrp="1"/>
          </p:cNvSpPr>
          <p:nvPr>
            <p:ph type="title"/>
          </p:nvPr>
        </p:nvSpPr>
        <p:spPr>
          <a:xfrm>
            <a:off x="0" y="1"/>
            <a:ext cx="12192000" cy="864000"/>
          </a:xfrm>
        </p:spPr>
        <p:txBody>
          <a:bodyPr vert="horz"/>
          <a:lstStyle/>
          <a:p>
            <a:r>
              <a:rPr lang="de-DE" dirty="0"/>
              <a:t>Inhaltsübersicht I</a:t>
            </a:r>
          </a:p>
        </p:txBody>
      </p:sp>
      <p:sp>
        <p:nvSpPr>
          <p:cNvPr id="5" name="Foliennummernplatzhalter 4"/>
          <p:cNvSpPr>
            <a:spLocks noGrp="1"/>
          </p:cNvSpPr>
          <p:nvPr>
            <p:ph type="sldNum" sz="quarter" idx="11"/>
          </p:nvPr>
        </p:nvSpPr>
        <p:spPr>
          <a:xfrm>
            <a:off x="238125" y="6294426"/>
            <a:ext cx="561975" cy="252000"/>
          </a:xfrm>
        </p:spPr>
        <p:txBody>
          <a:bodyPr/>
          <a:lstStyle/>
          <a:p>
            <a:fld id="{02CEFE82-39F2-4F47-8A0C-D5AB3496FA5C}" type="slidenum">
              <a:rPr lang="de-DE" smtClean="0"/>
              <a:pPr/>
              <a:t>2</a:t>
            </a:fld>
            <a:endParaRPr lang="de-DE" dirty="0"/>
          </a:p>
        </p:txBody>
      </p:sp>
      <p:sp>
        <p:nvSpPr>
          <p:cNvPr id="7" name="Inhaltsplatzhalter 6"/>
          <p:cNvSpPr>
            <a:spLocks noGrp="1"/>
          </p:cNvSpPr>
          <p:nvPr>
            <p:ph sz="half" idx="1"/>
          </p:nvPr>
        </p:nvSpPr>
        <p:spPr>
          <a:xfrm>
            <a:off x="522074" y="1059575"/>
            <a:ext cx="11160126" cy="4860000"/>
          </a:xfrm>
        </p:spPr>
        <p:txBody>
          <a:bodyPr/>
          <a:lstStyle/>
          <a:p>
            <a:r>
              <a:rPr lang="de-DE" b="1" dirty="0">
                <a:solidFill>
                  <a:schemeClr val="tx2"/>
                </a:solidFill>
              </a:rPr>
              <a:t>Innovationsstandort Deutschland für Chemie/</a:t>
            </a:r>
            <a:r>
              <a:rPr lang="de-DE" b="1" dirty="0" err="1">
                <a:solidFill>
                  <a:schemeClr val="tx2"/>
                </a:solidFill>
              </a:rPr>
              <a:t>Pharma</a:t>
            </a:r>
            <a:endParaRPr lang="de-DE" b="1" dirty="0">
              <a:solidFill>
                <a:schemeClr val="tx2"/>
              </a:solidFill>
            </a:endParaRPr>
          </a:p>
          <a:p>
            <a:pPr lvl="1"/>
            <a:r>
              <a:rPr lang="de-DE" dirty="0">
                <a:hlinkClick r:id="rId6" action="ppaction://hlinksldjump"/>
              </a:rPr>
              <a:t>Überblick</a:t>
            </a:r>
            <a:endParaRPr lang="de-DE" dirty="0"/>
          </a:p>
          <a:p>
            <a:pPr lvl="1"/>
            <a:r>
              <a:rPr lang="de-DE" dirty="0">
                <a:hlinkClick r:id="rId7" action="ppaction://hlinksldjump"/>
              </a:rPr>
              <a:t>FuE-Aufwendungen</a:t>
            </a:r>
            <a:r>
              <a:rPr lang="de-DE" dirty="0"/>
              <a:t> der Branche</a:t>
            </a:r>
          </a:p>
          <a:p>
            <a:pPr lvl="1"/>
            <a:r>
              <a:rPr lang="de-DE" dirty="0">
                <a:hlinkClick r:id="rId8" action="ppaction://hlinksldjump"/>
              </a:rPr>
              <a:t>Interne und externen FuE-Aufwendungen</a:t>
            </a:r>
            <a:r>
              <a:rPr lang="de-DE" dirty="0"/>
              <a:t> der Branche</a:t>
            </a:r>
          </a:p>
          <a:p>
            <a:pPr lvl="1"/>
            <a:r>
              <a:rPr lang="de-DE" dirty="0">
                <a:hlinkClick r:id="rId9" action="ppaction://hlinksldjump"/>
              </a:rPr>
              <a:t>FuE-Finanzierung</a:t>
            </a:r>
            <a:r>
              <a:rPr lang="de-DE" dirty="0"/>
              <a:t> der Branche </a:t>
            </a:r>
          </a:p>
          <a:p>
            <a:pPr lvl="1"/>
            <a:r>
              <a:rPr lang="de-DE" dirty="0">
                <a:hlinkClick r:id="rId10" action="ppaction://hlinksldjump"/>
              </a:rPr>
              <a:t>Forschungsfelder</a:t>
            </a:r>
            <a:endParaRPr lang="de-DE" dirty="0"/>
          </a:p>
          <a:p>
            <a:pPr lvl="1"/>
            <a:r>
              <a:rPr lang="de-DE" dirty="0">
                <a:hlinkClick r:id="rId11" action="ppaction://hlinksldjump"/>
              </a:rPr>
              <a:t>Branchenvergleich</a:t>
            </a:r>
            <a:r>
              <a:rPr lang="de-DE" dirty="0"/>
              <a:t> der </a:t>
            </a:r>
            <a:r>
              <a:rPr lang="de-DE" dirty="0" err="1"/>
              <a:t>FuE</a:t>
            </a:r>
            <a:r>
              <a:rPr lang="de-DE" dirty="0"/>
              <a:t>-Aufwendungen</a:t>
            </a:r>
          </a:p>
          <a:p>
            <a:pPr lvl="1"/>
            <a:r>
              <a:rPr lang="de-DE" dirty="0">
                <a:hlinkClick r:id="rId12" action="ppaction://hlinksldjump"/>
              </a:rPr>
              <a:t>FuE-Intensität</a:t>
            </a:r>
            <a:r>
              <a:rPr lang="de-DE" dirty="0"/>
              <a:t> im Branchenvergleich</a:t>
            </a:r>
          </a:p>
          <a:p>
            <a:pPr lvl="1"/>
            <a:r>
              <a:rPr lang="de-DE" dirty="0"/>
              <a:t>Anteil </a:t>
            </a:r>
            <a:r>
              <a:rPr lang="de-DE" dirty="0">
                <a:hlinkClick r:id="rId13" action="ppaction://hlinksldjump"/>
              </a:rPr>
              <a:t>forschender Unternehmen </a:t>
            </a:r>
            <a:r>
              <a:rPr lang="de-DE" dirty="0"/>
              <a:t>in D</a:t>
            </a:r>
          </a:p>
          <a:p>
            <a:pPr lvl="1"/>
            <a:r>
              <a:rPr lang="de-DE" dirty="0">
                <a:hlinkClick r:id="rId14" action="ppaction://hlinksldjump"/>
              </a:rPr>
              <a:t>Erfolgskennzahlen</a:t>
            </a:r>
            <a:r>
              <a:rPr lang="de-DE" dirty="0"/>
              <a:t> </a:t>
            </a:r>
          </a:p>
          <a:p>
            <a:pPr lvl="1"/>
            <a:r>
              <a:rPr lang="de-DE" dirty="0">
                <a:hlinkClick r:id="rId15" action="ppaction://hlinksldjump"/>
              </a:rPr>
              <a:t>FuE-Beschäftigte</a:t>
            </a:r>
            <a:r>
              <a:rPr lang="de-DE" dirty="0"/>
              <a:t> der Branche</a:t>
            </a:r>
          </a:p>
          <a:p>
            <a:pPr lvl="1"/>
            <a:r>
              <a:rPr lang="de-DE" dirty="0"/>
              <a:t>Entwicklung der </a:t>
            </a:r>
            <a:r>
              <a:rPr lang="de-DE" dirty="0">
                <a:hlinkClick r:id="rId16" action="ppaction://hlinksldjump"/>
              </a:rPr>
              <a:t>Studierenden</a:t>
            </a:r>
            <a:r>
              <a:rPr lang="de-DE" dirty="0"/>
              <a:t> im Studienbereich Chemie und </a:t>
            </a:r>
            <a:r>
              <a:rPr lang="de-DE" dirty="0">
                <a:hlinkClick r:id="rId16" action="ppaction://hlinksldjump"/>
              </a:rPr>
              <a:t>Berufsweg</a:t>
            </a:r>
            <a:r>
              <a:rPr lang="de-DE" dirty="0"/>
              <a:t> promovierter Chemiker</a:t>
            </a:r>
          </a:p>
        </p:txBody>
      </p:sp>
    </p:spTree>
    <p:extLst>
      <p:ext uri="{BB962C8B-B14F-4D97-AF65-F5344CB8AC3E}">
        <p14:creationId xmlns:p14="http://schemas.microsoft.com/office/powerpoint/2010/main" val="1993241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4D171FAB-56A7-4AD7-94B6-99DADE2D0FE9}"/>
              </a:ext>
            </a:extLst>
          </p:cNvPr>
          <p:cNvGraphicFramePr>
            <a:graphicFrameLocks noChangeAspect="1"/>
          </p:cNvGraphicFramePr>
          <p:nvPr>
            <p:custDataLst>
              <p:tags r:id="rId1"/>
            </p:custDataLst>
            <p:extLst>
              <p:ext uri="{D42A27DB-BD31-4B8C-83A1-F6EECF244321}">
                <p14:modId xmlns:p14="http://schemas.microsoft.com/office/powerpoint/2010/main" val="1198092366"/>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4" name="Objekt 3" hidden="1">
                        <a:extLst>
                          <a:ext uri="{FF2B5EF4-FFF2-40B4-BE49-F238E27FC236}">
                            <a16:creationId xmlns:a16="http://schemas.microsoft.com/office/drawing/2014/main" id="{4D171FAB-56A7-4AD7-94B6-99DADE2D0FE9}"/>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5CFD3EBF-0FE3-4D3E-8A83-9816D57E7927}"/>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12" name="Titel 11"/>
          <p:cNvSpPr>
            <a:spLocks noGrp="1"/>
          </p:cNvSpPr>
          <p:nvPr>
            <p:ph type="title"/>
          </p:nvPr>
        </p:nvSpPr>
        <p:spPr>
          <a:xfrm>
            <a:off x="0" y="1"/>
            <a:ext cx="12192000" cy="864000"/>
          </a:xfrm>
          <a:solidFill>
            <a:srgbClr val="CCDBEA"/>
          </a:solidFill>
        </p:spPr>
        <p:txBody>
          <a:bodyPr vert="horz"/>
          <a:lstStyle/>
          <a:p>
            <a:r>
              <a:rPr lang="de-DE" dirty="0"/>
              <a:t>6 Länder erbringen fast 84 Prozent der globalen </a:t>
            </a:r>
            <a:r>
              <a:rPr lang="de-DE" dirty="0" err="1"/>
              <a:t>FuE</a:t>
            </a:r>
            <a:r>
              <a:rPr lang="de-DE" dirty="0"/>
              <a:t>-Ausgaben</a:t>
            </a:r>
          </a:p>
        </p:txBody>
      </p:sp>
      <p:sp>
        <p:nvSpPr>
          <p:cNvPr id="19" name="Inhaltsplatzhalter 13"/>
          <p:cNvSpPr>
            <a:spLocks noGrp="1"/>
          </p:cNvSpPr>
          <p:nvPr>
            <p:ph idx="14"/>
          </p:nvPr>
        </p:nvSpPr>
        <p:spPr>
          <a:xfrm>
            <a:off x="6273736" y="1742881"/>
            <a:ext cx="5400000" cy="4170557"/>
          </a:xfrm>
        </p:spPr>
        <p:txBody>
          <a:bodyPr vert="horz" lIns="0" tIns="0" rIns="0" bIns="0" rtlCol="0">
            <a:noAutofit/>
          </a:bodyPr>
          <a:lstStyle/>
          <a:p>
            <a:r>
              <a:rPr lang="de-DE" dirty="0"/>
              <a:t>Fast 84 Prozent der weltweiten </a:t>
            </a:r>
            <a:r>
              <a:rPr lang="de-DE" dirty="0" err="1"/>
              <a:t>FuE</a:t>
            </a:r>
            <a:r>
              <a:rPr lang="de-DE" dirty="0"/>
              <a:t>-Ausgaben werden von den 6 größten </a:t>
            </a:r>
            <a:r>
              <a:rPr lang="de-DE" dirty="0" err="1"/>
              <a:t>FuE</a:t>
            </a:r>
            <a:r>
              <a:rPr lang="de-DE" dirty="0"/>
              <a:t>-Ländern erbracht. </a:t>
            </a:r>
          </a:p>
          <a:p>
            <a:r>
              <a:rPr lang="de-DE" dirty="0"/>
              <a:t>Deutschland ist der viertgrößte Chemie-Innovationsstandort – dies gilt sowohl für Chemie/</a:t>
            </a:r>
            <a:r>
              <a:rPr lang="de-DE" dirty="0" err="1"/>
              <a:t>Pharma</a:t>
            </a:r>
            <a:r>
              <a:rPr lang="de-DE" dirty="0"/>
              <a:t> als auch für die Chemieindustrie (ohne </a:t>
            </a:r>
            <a:r>
              <a:rPr lang="de-DE" dirty="0" err="1"/>
              <a:t>Pharma</a:t>
            </a:r>
            <a:r>
              <a:rPr lang="de-DE" dirty="0"/>
              <a:t>).</a:t>
            </a:r>
          </a:p>
          <a:p>
            <a:r>
              <a:rPr lang="de-DE" dirty="0"/>
              <a:t>Der Anteil Deutschlands an den </a:t>
            </a:r>
            <a:r>
              <a:rPr lang="de-DE" dirty="0" err="1"/>
              <a:t>FuE</a:t>
            </a:r>
            <a:r>
              <a:rPr lang="de-DE" dirty="0"/>
              <a:t>-Aufwendungen liegt bei 4 Prozent. Betrachtet man nur die Chemie, kommt Deutschland auf einen </a:t>
            </a:r>
            <a:r>
              <a:rPr lang="de-DE" dirty="0" err="1"/>
              <a:t>FuE</a:t>
            </a:r>
            <a:r>
              <a:rPr lang="de-DE" dirty="0"/>
              <a:t>-Anteil von 7 Prozent. Der Anteil geht sukzessive zurück.</a:t>
            </a:r>
          </a:p>
          <a:p>
            <a:endParaRPr lang="de-DE" dirty="0"/>
          </a:p>
        </p:txBody>
      </p:sp>
      <p:sp>
        <p:nvSpPr>
          <p:cNvPr id="13" name="Textplatzhalter 12"/>
          <p:cNvSpPr>
            <a:spLocks noGrp="1"/>
          </p:cNvSpPr>
          <p:nvPr>
            <p:ph type="body" sz="quarter" idx="13"/>
          </p:nvPr>
        </p:nvSpPr>
        <p:spPr>
          <a:xfrm>
            <a:off x="521659" y="1060079"/>
            <a:ext cx="11154404" cy="288000"/>
          </a:xfrm>
        </p:spPr>
        <p:txBody>
          <a:bodyPr/>
          <a:lstStyle/>
          <a:p>
            <a:r>
              <a:rPr lang="de-DE" dirty="0" err="1"/>
              <a:t>FuE</a:t>
            </a:r>
            <a:r>
              <a:rPr lang="de-DE" dirty="0"/>
              <a:t>-Ausgaben nach Ländern</a:t>
            </a:r>
          </a:p>
          <a:p>
            <a:endParaRPr lang="de-DE" dirty="0"/>
          </a:p>
        </p:txBody>
      </p:sp>
      <p:sp>
        <p:nvSpPr>
          <p:cNvPr id="18" name="Textplatzhalter 6"/>
          <p:cNvSpPr>
            <a:spLocks noGrp="1"/>
          </p:cNvSpPr>
          <p:nvPr>
            <p:ph type="body" sz="quarter" idx="19"/>
          </p:nvPr>
        </p:nvSpPr>
        <p:spPr>
          <a:xfrm>
            <a:off x="521659" y="1348079"/>
            <a:ext cx="11154404" cy="252000"/>
          </a:xfrm>
        </p:spPr>
        <p:txBody>
          <a:bodyPr/>
          <a:lstStyle/>
          <a:p>
            <a:r>
              <a:rPr lang="de-DE" dirty="0"/>
              <a:t>Anteile der </a:t>
            </a:r>
            <a:r>
              <a:rPr lang="de-DE" dirty="0" err="1"/>
              <a:t>FuE</a:t>
            </a:r>
            <a:r>
              <a:rPr lang="de-DE" dirty="0"/>
              <a:t>-Aufwendungen* (Chemie und </a:t>
            </a:r>
            <a:r>
              <a:rPr lang="de-DE" dirty="0" err="1"/>
              <a:t>Pharma</a:t>
            </a:r>
            <a:r>
              <a:rPr lang="de-DE" dirty="0"/>
              <a:t>) der Länder an der Welt, 2022</a:t>
            </a:r>
          </a:p>
          <a:p>
            <a:endParaRPr lang="de-DE" dirty="0"/>
          </a:p>
        </p:txBody>
      </p:sp>
      <p:sp>
        <p:nvSpPr>
          <p:cNvPr id="5" name="Foliennummernplatzhalter 4"/>
          <p:cNvSpPr>
            <a:spLocks noGrp="1"/>
          </p:cNvSpPr>
          <p:nvPr>
            <p:ph type="sldNum" sz="quarter" idx="43"/>
          </p:nvPr>
        </p:nvSpPr>
        <p:spPr>
          <a:xfrm>
            <a:off x="238125" y="6294426"/>
            <a:ext cx="561975" cy="252000"/>
          </a:xfrm>
        </p:spPr>
        <p:txBody>
          <a:bodyPr/>
          <a:lstStyle/>
          <a:p>
            <a:fld id="{02CEFE82-39F2-4F47-8A0C-D5AB3496FA5C}" type="slidenum">
              <a:rPr lang="de-DE" smtClean="0"/>
              <a:pPr/>
              <a:t>20</a:t>
            </a:fld>
            <a:endParaRPr lang="de-DE" dirty="0"/>
          </a:p>
        </p:txBody>
      </p:sp>
      <p:sp>
        <p:nvSpPr>
          <p:cNvPr id="17" name="Inhaltsplatzhalter 15"/>
          <p:cNvSpPr>
            <a:spLocks noGrp="1"/>
          </p:cNvSpPr>
          <p:nvPr>
            <p:ph type="body" sz="quarter" idx="40"/>
          </p:nvPr>
        </p:nvSpPr>
        <p:spPr>
          <a:xfrm>
            <a:off x="539750" y="5976938"/>
            <a:ext cx="5376863" cy="125412"/>
          </a:xfrm>
        </p:spPr>
        <p:txBody>
          <a:bodyPr vert="horz" lIns="0" tIns="0" rIns="0" bIns="0" rtlCol="0">
            <a:noAutofit/>
          </a:bodyPr>
          <a:lstStyle/>
          <a:p>
            <a:r>
              <a:rPr lang="de-DE" dirty="0"/>
              <a:t>Quellen: </a:t>
            </a:r>
            <a:r>
              <a:rPr lang="de-DE" dirty="0" err="1"/>
              <a:t>Chemdata</a:t>
            </a:r>
            <a:r>
              <a:rPr lang="de-DE" dirty="0"/>
              <a:t> International, VCI</a:t>
            </a:r>
          </a:p>
          <a:p>
            <a:endParaRPr lang="de-DE" dirty="0"/>
          </a:p>
        </p:txBody>
      </p:sp>
      <p:sp>
        <p:nvSpPr>
          <p:cNvPr id="2" name="Textplatzhalter 1">
            <a:extLst>
              <a:ext uri="{FF2B5EF4-FFF2-40B4-BE49-F238E27FC236}">
                <a16:creationId xmlns:a16="http://schemas.microsoft.com/office/drawing/2014/main" id="{20B92FE2-82C9-46E7-9D9D-7AC436DBCEF9}"/>
              </a:ext>
            </a:extLst>
          </p:cNvPr>
          <p:cNvSpPr>
            <a:spLocks noGrp="1"/>
          </p:cNvSpPr>
          <p:nvPr>
            <p:ph type="body" sz="quarter" idx="41"/>
          </p:nvPr>
        </p:nvSpPr>
        <p:spPr>
          <a:xfrm>
            <a:off x="6273736" y="5977438"/>
            <a:ext cx="4500000" cy="125180"/>
          </a:xfrm>
        </p:spPr>
        <p:txBody>
          <a:bodyPr/>
          <a:lstStyle/>
          <a:p>
            <a:endParaRPr lang="de-DE" dirty="0"/>
          </a:p>
        </p:txBody>
      </p:sp>
      <p:sp>
        <p:nvSpPr>
          <p:cNvPr id="31" name="Textplatzhalter 1">
            <a:extLst>
              <a:ext uri="{FF2B5EF4-FFF2-40B4-BE49-F238E27FC236}">
                <a16:creationId xmlns:a16="http://schemas.microsoft.com/office/drawing/2014/main" id="{C8FC22A5-4975-4EDC-A395-AAB3FF84F906}"/>
              </a:ext>
            </a:extLst>
          </p:cNvPr>
          <p:cNvSpPr txBox="1">
            <a:spLocks/>
          </p:cNvSpPr>
          <p:nvPr/>
        </p:nvSpPr>
        <p:spPr>
          <a:xfrm>
            <a:off x="4121375" y="5976938"/>
            <a:ext cx="18000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de-DE" dirty="0"/>
              <a:t>* Interne </a:t>
            </a:r>
            <a:r>
              <a:rPr lang="de-DE" dirty="0" err="1"/>
              <a:t>FuE</a:t>
            </a:r>
            <a:r>
              <a:rPr lang="de-DE" dirty="0"/>
              <a:t>-Aufwendungen</a:t>
            </a:r>
          </a:p>
          <a:p>
            <a:endParaRPr lang="de-DE" dirty="0"/>
          </a:p>
        </p:txBody>
      </p:sp>
      <p:graphicFrame>
        <p:nvGraphicFramePr>
          <p:cNvPr id="8" name="Diagrammplatzhalter 13">
            <a:extLst>
              <a:ext uri="{FF2B5EF4-FFF2-40B4-BE49-F238E27FC236}">
                <a16:creationId xmlns:a16="http://schemas.microsoft.com/office/drawing/2014/main" id="{8DA2375A-8EF8-4BDA-8BD4-D5856ECD340A}"/>
              </a:ext>
            </a:extLst>
          </p:cNvPr>
          <p:cNvGraphicFramePr>
            <a:graphicFrameLocks noGrp="1"/>
          </p:cNvGraphicFramePr>
          <p:nvPr>
            <p:ph type="chart" sz="quarter" idx="18"/>
            <p:extLst>
              <p:ext uri="{D42A27DB-BD31-4B8C-83A1-F6EECF244321}">
                <p14:modId xmlns:p14="http://schemas.microsoft.com/office/powerpoint/2010/main" val="3844528302"/>
              </p:ext>
            </p:extLst>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991418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E92A5BF7-B817-4C8E-BCED-3B7BC8645D9A}"/>
              </a:ext>
            </a:extLst>
          </p:cNvPr>
          <p:cNvGraphicFramePr>
            <a:graphicFrameLocks noChangeAspect="1"/>
          </p:cNvGraphicFramePr>
          <p:nvPr>
            <p:custDataLst>
              <p:tags r:id="rId1"/>
            </p:custDataLst>
            <p:extLst>
              <p:ext uri="{D42A27DB-BD31-4B8C-83A1-F6EECF244321}">
                <p14:modId xmlns:p14="http://schemas.microsoft.com/office/powerpoint/2010/main" val="2846347769"/>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4" name="Objekt 3" hidden="1">
                        <a:extLst>
                          <a:ext uri="{FF2B5EF4-FFF2-40B4-BE49-F238E27FC236}">
                            <a16:creationId xmlns:a16="http://schemas.microsoft.com/office/drawing/2014/main" id="{E92A5BF7-B817-4C8E-BCED-3B7BC8645D9A}"/>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A7FB0477-3650-4669-BCA1-9197ADFAF1CF}"/>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19" name="Titel 18"/>
          <p:cNvSpPr>
            <a:spLocks noGrp="1"/>
          </p:cNvSpPr>
          <p:nvPr>
            <p:ph type="title"/>
          </p:nvPr>
        </p:nvSpPr>
        <p:spPr>
          <a:xfrm>
            <a:off x="0" y="1"/>
            <a:ext cx="12192000" cy="864000"/>
          </a:xfrm>
          <a:solidFill>
            <a:srgbClr val="CCDBEA"/>
          </a:solidFill>
        </p:spPr>
        <p:txBody>
          <a:bodyPr vert="horz"/>
          <a:lstStyle/>
          <a:p>
            <a:r>
              <a:rPr lang="de-DE" dirty="0"/>
              <a:t>Deutschland: viertgrößter Chemie-Innovationsstandort</a:t>
            </a:r>
          </a:p>
        </p:txBody>
      </p:sp>
      <p:sp>
        <p:nvSpPr>
          <p:cNvPr id="16" name="Inhaltsplatzhalter 15"/>
          <p:cNvSpPr>
            <a:spLocks noGrp="1"/>
          </p:cNvSpPr>
          <p:nvPr>
            <p:ph idx="18"/>
          </p:nvPr>
        </p:nvSpPr>
        <p:spPr>
          <a:xfrm>
            <a:off x="8079734" y="1742882"/>
            <a:ext cx="3600000" cy="4170556"/>
          </a:xfrm>
        </p:spPr>
        <p:txBody>
          <a:bodyPr vert="horz" lIns="0" tIns="0" rIns="0" bIns="0" rtlCol="0">
            <a:noAutofit/>
          </a:bodyPr>
          <a:lstStyle/>
          <a:p>
            <a:r>
              <a:rPr lang="de-DE" sz="1900" dirty="0"/>
              <a:t>Deutschland ist der viertgrößte Chemie-Innovationsstandort.</a:t>
            </a:r>
          </a:p>
          <a:p>
            <a:pPr lvl="0"/>
            <a:r>
              <a:rPr lang="de-DE" sz="1900" dirty="0"/>
              <a:t>Deutschland hatte 2011 seinen dritten Platz an China verloren. 2022 überholte China die EU. China intensiviert seine </a:t>
            </a:r>
            <a:r>
              <a:rPr lang="de-DE" sz="1900" dirty="0" err="1"/>
              <a:t>FuE</a:t>
            </a:r>
            <a:r>
              <a:rPr lang="de-DE" sz="1900" dirty="0"/>
              <a:t>-Bemühungen im Bereich Chemie deutlich.</a:t>
            </a:r>
          </a:p>
          <a:p>
            <a:r>
              <a:rPr lang="de-DE" sz="1900" dirty="0"/>
              <a:t>Insgesamt ist die Innovationsorientierung der deutschen Chemieindustrie hoch. Kein anderes Land weist so viele forschende Unternehmen aus wie Deutschland.</a:t>
            </a:r>
          </a:p>
          <a:p>
            <a:endParaRPr lang="de-DE" sz="1900" dirty="0"/>
          </a:p>
        </p:txBody>
      </p:sp>
      <p:sp>
        <p:nvSpPr>
          <p:cNvPr id="13" name="Textplatzhalter 12"/>
          <p:cNvSpPr>
            <a:spLocks noGrp="1"/>
          </p:cNvSpPr>
          <p:nvPr>
            <p:ph type="body" sz="quarter" idx="13"/>
          </p:nvPr>
        </p:nvSpPr>
        <p:spPr>
          <a:xfrm>
            <a:off x="521659" y="1060079"/>
            <a:ext cx="11154404" cy="288000"/>
          </a:xfrm>
        </p:spPr>
        <p:txBody>
          <a:bodyPr/>
          <a:lstStyle/>
          <a:p>
            <a:r>
              <a:rPr lang="de-DE" dirty="0"/>
              <a:t>TOP 10 der Welt + EU: </a:t>
            </a:r>
            <a:r>
              <a:rPr lang="de-DE" dirty="0" err="1"/>
              <a:t>FuE</a:t>
            </a:r>
            <a:r>
              <a:rPr lang="de-DE" dirty="0"/>
              <a:t>-Aufwendungen* der Chemie- und Pharmaindustrie</a:t>
            </a:r>
          </a:p>
        </p:txBody>
      </p:sp>
      <p:sp>
        <p:nvSpPr>
          <p:cNvPr id="11" name="Textplatzhalter 11"/>
          <p:cNvSpPr>
            <a:spLocks noGrp="1"/>
          </p:cNvSpPr>
          <p:nvPr>
            <p:ph type="body" sz="quarter" idx="20"/>
          </p:nvPr>
        </p:nvSpPr>
        <p:spPr>
          <a:xfrm>
            <a:off x="521659" y="1348079"/>
            <a:ext cx="11154404" cy="252000"/>
          </a:xfrm>
        </p:spPr>
        <p:txBody>
          <a:bodyPr/>
          <a:lstStyle/>
          <a:p>
            <a:r>
              <a:rPr lang="de-DE" dirty="0"/>
              <a:t>in Mrd. Euro, 2022</a:t>
            </a:r>
          </a:p>
          <a:p>
            <a:endParaRPr lang="de-DE" dirty="0"/>
          </a:p>
        </p:txBody>
      </p:sp>
      <p:sp>
        <p:nvSpPr>
          <p:cNvPr id="5" name="Foliennummernplatzhalter 4"/>
          <p:cNvSpPr>
            <a:spLocks noGrp="1"/>
          </p:cNvSpPr>
          <p:nvPr>
            <p:ph type="sldNum" sz="quarter" idx="43"/>
          </p:nvPr>
        </p:nvSpPr>
        <p:spPr>
          <a:xfrm>
            <a:off x="238125" y="6294426"/>
            <a:ext cx="561975" cy="252000"/>
          </a:xfrm>
        </p:spPr>
        <p:txBody>
          <a:bodyPr/>
          <a:lstStyle/>
          <a:p>
            <a:fld id="{02CEFE82-39F2-4F47-8A0C-D5AB3496FA5C}" type="slidenum">
              <a:rPr lang="de-DE" smtClean="0"/>
              <a:pPr/>
              <a:t>21</a:t>
            </a:fld>
            <a:endParaRPr lang="de-DE" dirty="0"/>
          </a:p>
        </p:txBody>
      </p:sp>
      <p:sp>
        <p:nvSpPr>
          <p:cNvPr id="14" name="Inhaltsplatzhalter 13"/>
          <p:cNvSpPr>
            <a:spLocks noGrp="1"/>
          </p:cNvSpPr>
          <p:nvPr>
            <p:ph type="body" sz="quarter" idx="40"/>
          </p:nvPr>
        </p:nvSpPr>
        <p:spPr>
          <a:xfrm>
            <a:off x="540069" y="5977438"/>
            <a:ext cx="7181587" cy="140686"/>
          </a:xfrm>
        </p:spPr>
        <p:txBody>
          <a:bodyPr vert="horz" lIns="0" tIns="0" rIns="0" bIns="0" rtlCol="0">
            <a:noAutofit/>
          </a:bodyPr>
          <a:lstStyle/>
          <a:p>
            <a:r>
              <a:rPr lang="de-DE" dirty="0"/>
              <a:t>Quellen: </a:t>
            </a:r>
            <a:r>
              <a:rPr lang="de-DE" dirty="0" err="1"/>
              <a:t>Chemdata</a:t>
            </a:r>
            <a:r>
              <a:rPr lang="de-DE" dirty="0"/>
              <a:t> International, VCI</a:t>
            </a:r>
          </a:p>
        </p:txBody>
      </p:sp>
      <p:sp>
        <p:nvSpPr>
          <p:cNvPr id="2" name="Textplatzhalter 1">
            <a:extLst>
              <a:ext uri="{FF2B5EF4-FFF2-40B4-BE49-F238E27FC236}">
                <a16:creationId xmlns:a16="http://schemas.microsoft.com/office/drawing/2014/main" id="{D434AD6E-F1A3-4D30-B661-ADFC0C88EFC9}"/>
              </a:ext>
            </a:extLst>
          </p:cNvPr>
          <p:cNvSpPr>
            <a:spLocks noGrp="1"/>
          </p:cNvSpPr>
          <p:nvPr>
            <p:ph type="body" sz="quarter" idx="41"/>
          </p:nvPr>
        </p:nvSpPr>
        <p:spPr>
          <a:xfrm>
            <a:off x="7896200" y="6292305"/>
            <a:ext cx="2808000" cy="125180"/>
          </a:xfrm>
        </p:spPr>
        <p:txBody>
          <a:bodyPr/>
          <a:lstStyle/>
          <a:p>
            <a:endParaRPr lang="de-DE" dirty="0"/>
          </a:p>
        </p:txBody>
      </p:sp>
      <p:sp>
        <p:nvSpPr>
          <p:cNvPr id="15" name="Textplatzhalter 1">
            <a:extLst>
              <a:ext uri="{FF2B5EF4-FFF2-40B4-BE49-F238E27FC236}">
                <a16:creationId xmlns:a16="http://schemas.microsoft.com/office/drawing/2014/main" id="{62ED60BF-5418-4ECE-96C7-FB3D3E4CAF7C}"/>
              </a:ext>
            </a:extLst>
          </p:cNvPr>
          <p:cNvSpPr txBox="1">
            <a:spLocks/>
          </p:cNvSpPr>
          <p:nvPr/>
        </p:nvSpPr>
        <p:spPr>
          <a:xfrm>
            <a:off x="5921600" y="5976938"/>
            <a:ext cx="18000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de-DE" dirty="0"/>
              <a:t>* Interne </a:t>
            </a:r>
            <a:r>
              <a:rPr lang="de-DE" dirty="0" err="1"/>
              <a:t>FuE</a:t>
            </a:r>
            <a:r>
              <a:rPr lang="de-DE" dirty="0"/>
              <a:t>-Aufwendungen</a:t>
            </a:r>
          </a:p>
          <a:p>
            <a:endParaRPr lang="de-DE" dirty="0"/>
          </a:p>
        </p:txBody>
      </p:sp>
      <p:graphicFrame>
        <p:nvGraphicFramePr>
          <p:cNvPr id="8" name="Diagrammplatzhalter 11">
            <a:extLst>
              <a:ext uri="{FF2B5EF4-FFF2-40B4-BE49-F238E27FC236}">
                <a16:creationId xmlns:a16="http://schemas.microsoft.com/office/drawing/2014/main" id="{D927717B-7464-4CE9-A7E2-6653D9D977A6}"/>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1950802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1"/>
            </p:custDataLst>
            <p:extLst>
              <p:ext uri="{D42A27DB-BD31-4B8C-83A1-F6EECF244321}">
                <p14:modId xmlns:p14="http://schemas.microsoft.com/office/powerpoint/2010/main" val="1222676396"/>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4" name="Objekt 3" hidden="1"/>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2" name="Rechteck 1" hidden="1"/>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de-DE" sz="2200" b="1" dirty="0">
              <a:latin typeface="Bookman Old Style" panose="02050604050505020204" pitchFamily="18" charset="0"/>
              <a:ea typeface="+mj-ea"/>
              <a:cs typeface="+mj-cs"/>
              <a:sym typeface="Bookman Old Style" panose="02050604050505020204" pitchFamily="18" charset="0"/>
            </a:endParaRPr>
          </a:p>
        </p:txBody>
      </p:sp>
      <p:sp>
        <p:nvSpPr>
          <p:cNvPr id="3" name="Titel 2"/>
          <p:cNvSpPr>
            <a:spLocks noGrp="1"/>
          </p:cNvSpPr>
          <p:nvPr>
            <p:ph type="title"/>
          </p:nvPr>
        </p:nvSpPr>
        <p:spPr>
          <a:xfrm>
            <a:off x="0" y="1"/>
            <a:ext cx="12192000" cy="864000"/>
          </a:xfrm>
          <a:solidFill>
            <a:srgbClr val="CCDBEA"/>
          </a:solidFill>
        </p:spPr>
        <p:txBody>
          <a:bodyPr vert="horz"/>
          <a:lstStyle/>
          <a:p>
            <a:r>
              <a:rPr lang="de-DE" dirty="0"/>
              <a:t>Schwellenländer gewinnen Anteile hinzu</a:t>
            </a:r>
          </a:p>
        </p:txBody>
      </p:sp>
      <p:sp>
        <p:nvSpPr>
          <p:cNvPr id="10" name="Inhaltsplatzhalter 9"/>
          <p:cNvSpPr>
            <a:spLocks noGrp="1"/>
          </p:cNvSpPr>
          <p:nvPr>
            <p:ph idx="18"/>
          </p:nvPr>
        </p:nvSpPr>
        <p:spPr>
          <a:xfrm>
            <a:off x="8079734" y="1742882"/>
            <a:ext cx="3600000" cy="4170556"/>
          </a:xfrm>
        </p:spPr>
        <p:txBody>
          <a:bodyPr vert="horz" lIns="0" tIns="0" rIns="0" bIns="0" rtlCol="0">
            <a:noAutofit/>
          </a:bodyPr>
          <a:lstStyle/>
          <a:p>
            <a:r>
              <a:rPr lang="de-DE" dirty="0"/>
              <a:t>Tendenziell verlieren die Industrieländer </a:t>
            </a:r>
            <a:r>
              <a:rPr lang="de-DE" dirty="0" err="1"/>
              <a:t>FuE</a:t>
            </a:r>
            <a:r>
              <a:rPr lang="de-DE" dirty="0"/>
              <a:t>-Anteile. Gewinner sind die Schwellenländer – allen voran China. </a:t>
            </a:r>
          </a:p>
          <a:p>
            <a:r>
              <a:rPr lang="de-DE" dirty="0"/>
              <a:t>Die USA profitierten von einer Ausweitung bei den </a:t>
            </a:r>
            <a:r>
              <a:rPr lang="de-DE" dirty="0" err="1"/>
              <a:t>Pharma</a:t>
            </a:r>
            <a:r>
              <a:rPr lang="de-DE" dirty="0"/>
              <a:t> </a:t>
            </a:r>
            <a:r>
              <a:rPr lang="de-DE" dirty="0" err="1"/>
              <a:t>FuE</a:t>
            </a:r>
            <a:r>
              <a:rPr lang="de-DE" dirty="0"/>
              <a:t>-Aufwendungen.</a:t>
            </a:r>
          </a:p>
          <a:p>
            <a:endParaRPr lang="de-DE" dirty="0"/>
          </a:p>
          <a:p>
            <a:endParaRPr lang="de-DE" dirty="0"/>
          </a:p>
        </p:txBody>
      </p:sp>
      <p:sp>
        <p:nvSpPr>
          <p:cNvPr id="7" name="Textplatzhalter 6"/>
          <p:cNvSpPr>
            <a:spLocks noGrp="1"/>
          </p:cNvSpPr>
          <p:nvPr>
            <p:ph type="body" sz="quarter" idx="13"/>
          </p:nvPr>
        </p:nvSpPr>
        <p:spPr>
          <a:xfrm>
            <a:off x="521659" y="1060079"/>
            <a:ext cx="11154404" cy="288000"/>
          </a:xfrm>
        </p:spPr>
        <p:txBody>
          <a:bodyPr/>
          <a:lstStyle/>
          <a:p>
            <a:r>
              <a:rPr lang="de-DE" dirty="0"/>
              <a:t>Wichtige Wettbewerber legen zu</a:t>
            </a:r>
          </a:p>
        </p:txBody>
      </p:sp>
      <p:sp>
        <p:nvSpPr>
          <p:cNvPr id="12" name="Textplatzhalter 11"/>
          <p:cNvSpPr>
            <a:spLocks noGrp="1"/>
          </p:cNvSpPr>
          <p:nvPr>
            <p:ph type="body" sz="quarter" idx="20"/>
          </p:nvPr>
        </p:nvSpPr>
        <p:spPr>
          <a:xfrm>
            <a:off x="521659" y="1348079"/>
            <a:ext cx="11154404" cy="252000"/>
          </a:xfrm>
        </p:spPr>
        <p:txBody>
          <a:bodyPr/>
          <a:lstStyle/>
          <a:p>
            <a:r>
              <a:rPr lang="de-DE" dirty="0" err="1"/>
              <a:t>FuE</a:t>
            </a:r>
            <a:r>
              <a:rPr lang="de-DE" dirty="0"/>
              <a:t>-Anteile der Chemie- und Pharmaindustrie an den weltweiten </a:t>
            </a:r>
            <a:r>
              <a:rPr lang="de-DE" dirty="0" err="1"/>
              <a:t>FuE</a:t>
            </a:r>
            <a:r>
              <a:rPr lang="de-DE" dirty="0"/>
              <a:t>-Ausgaben in Prozent</a:t>
            </a:r>
          </a:p>
        </p:txBody>
      </p:sp>
      <p:sp>
        <p:nvSpPr>
          <p:cNvPr id="6" name="Foliennummernplatzhalter 5"/>
          <p:cNvSpPr>
            <a:spLocks noGrp="1"/>
          </p:cNvSpPr>
          <p:nvPr>
            <p:ph type="sldNum" sz="quarter" idx="43"/>
          </p:nvPr>
        </p:nvSpPr>
        <p:spPr>
          <a:xfrm>
            <a:off x="238125" y="6294426"/>
            <a:ext cx="561975" cy="252000"/>
          </a:xfrm>
        </p:spPr>
        <p:txBody>
          <a:bodyPr/>
          <a:lstStyle/>
          <a:p>
            <a:fld id="{02CEFE82-39F2-4F47-8A0C-D5AB3496FA5C}" type="slidenum">
              <a:rPr lang="de-DE" smtClean="0"/>
              <a:pPr/>
              <a:t>22</a:t>
            </a:fld>
            <a:endParaRPr lang="de-DE" dirty="0"/>
          </a:p>
        </p:txBody>
      </p:sp>
      <p:sp>
        <p:nvSpPr>
          <p:cNvPr id="8" name="Textplatzhalter 7">
            <a:extLst>
              <a:ext uri="{FF2B5EF4-FFF2-40B4-BE49-F238E27FC236}">
                <a16:creationId xmlns:a16="http://schemas.microsoft.com/office/drawing/2014/main" id="{DA88642E-0C9A-4BAC-A7BF-79BEA8773518}"/>
              </a:ext>
            </a:extLst>
          </p:cNvPr>
          <p:cNvSpPr>
            <a:spLocks noGrp="1"/>
          </p:cNvSpPr>
          <p:nvPr>
            <p:ph type="body" sz="quarter" idx="40"/>
          </p:nvPr>
        </p:nvSpPr>
        <p:spPr>
          <a:xfrm>
            <a:off x="540069" y="5977438"/>
            <a:ext cx="7181587" cy="140686"/>
          </a:xfrm>
        </p:spPr>
        <p:txBody>
          <a:bodyPr/>
          <a:lstStyle/>
          <a:p>
            <a:r>
              <a:rPr lang="de-DE" dirty="0"/>
              <a:t>Quellen: </a:t>
            </a:r>
            <a:r>
              <a:rPr lang="de-DE" dirty="0" err="1"/>
              <a:t>Chemdata</a:t>
            </a:r>
            <a:r>
              <a:rPr lang="de-DE" dirty="0"/>
              <a:t> International, VCI</a:t>
            </a:r>
          </a:p>
          <a:p>
            <a:endParaRPr lang="de-DE" dirty="0"/>
          </a:p>
        </p:txBody>
      </p:sp>
      <p:sp>
        <p:nvSpPr>
          <p:cNvPr id="18" name="Textplatzhalter 17">
            <a:extLst>
              <a:ext uri="{FF2B5EF4-FFF2-40B4-BE49-F238E27FC236}">
                <a16:creationId xmlns:a16="http://schemas.microsoft.com/office/drawing/2014/main" id="{DEF01D25-890E-4394-95D0-084C488E20D4}"/>
              </a:ext>
            </a:extLst>
          </p:cNvPr>
          <p:cNvSpPr>
            <a:spLocks noGrp="1"/>
          </p:cNvSpPr>
          <p:nvPr>
            <p:ph type="body" sz="quarter" idx="41"/>
          </p:nvPr>
        </p:nvSpPr>
        <p:spPr/>
        <p:txBody>
          <a:bodyPr/>
          <a:lstStyle/>
          <a:p>
            <a:endParaRPr lang="de-DE"/>
          </a:p>
        </p:txBody>
      </p:sp>
      <p:graphicFrame>
        <p:nvGraphicFramePr>
          <p:cNvPr id="11" name="Diagrammplatzhalter 12">
            <a:extLst>
              <a:ext uri="{FF2B5EF4-FFF2-40B4-BE49-F238E27FC236}">
                <a16:creationId xmlns:a16="http://schemas.microsoft.com/office/drawing/2014/main" id="{FF271856-4E5E-4E72-B04E-E54C08E05555}"/>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009017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1"/>
            </p:custDataLst>
            <p:extLst>
              <p:ext uri="{D42A27DB-BD31-4B8C-83A1-F6EECF244321}">
                <p14:modId xmlns:p14="http://schemas.microsoft.com/office/powerpoint/2010/main" val="3270445081"/>
              </p:ext>
            </p:ext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4" name="Objekt 3" hidden="1"/>
                      <p:cNvPicPr/>
                      <p:nvPr/>
                    </p:nvPicPr>
                    <p:blipFill>
                      <a:blip r:embed="rId6"/>
                      <a:stretch>
                        <a:fillRect/>
                      </a:stretch>
                    </p:blipFill>
                    <p:spPr>
                      <a:xfrm>
                        <a:off x="1525587" y="2183"/>
                        <a:ext cx="1588" cy="1588"/>
                      </a:xfrm>
                      <a:prstGeom prst="rect">
                        <a:avLst/>
                      </a:prstGeom>
                    </p:spPr>
                  </p:pic>
                </p:oleObj>
              </mc:Fallback>
            </mc:AlternateContent>
          </a:graphicData>
        </a:graphic>
      </p:graphicFrame>
      <p:sp>
        <p:nvSpPr>
          <p:cNvPr id="2" name="Rechteck 1" hidden="1"/>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de-DE" sz="2200" b="1" dirty="0">
              <a:latin typeface="Bahnschrift SemiBold" panose="020B0502040204020203" pitchFamily="34" charset="0"/>
              <a:ea typeface="+mj-ea"/>
              <a:cs typeface="+mj-cs"/>
              <a:sym typeface="Bahnschrift SemiBold" panose="020B0502040204020203" pitchFamily="34" charset="0"/>
            </a:endParaRPr>
          </a:p>
        </p:txBody>
      </p:sp>
      <p:sp>
        <p:nvSpPr>
          <p:cNvPr id="3" name="Titel 2"/>
          <p:cNvSpPr>
            <a:spLocks noGrp="1"/>
          </p:cNvSpPr>
          <p:nvPr>
            <p:ph type="title"/>
          </p:nvPr>
        </p:nvSpPr>
        <p:spPr>
          <a:solidFill>
            <a:srgbClr val="CCDBEA"/>
          </a:solidFill>
        </p:spPr>
        <p:txBody>
          <a:bodyPr vert="horz"/>
          <a:lstStyle/>
          <a:p>
            <a:r>
              <a:rPr lang="de-DE" dirty="0"/>
              <a:t>Schwellenländer gewinnen Anteile hinzu – alle Länder intensivieren ihre Forschung</a:t>
            </a:r>
          </a:p>
        </p:txBody>
      </p:sp>
      <p:sp>
        <p:nvSpPr>
          <p:cNvPr id="7" name="Textplatzhalter 6"/>
          <p:cNvSpPr>
            <a:spLocks noGrp="1"/>
          </p:cNvSpPr>
          <p:nvPr>
            <p:ph type="body" sz="quarter" idx="13"/>
          </p:nvPr>
        </p:nvSpPr>
        <p:spPr/>
        <p:txBody>
          <a:bodyPr/>
          <a:lstStyle/>
          <a:p>
            <a:r>
              <a:rPr lang="de-DE" dirty="0" err="1"/>
              <a:t>FuE</a:t>
            </a:r>
            <a:r>
              <a:rPr lang="de-DE" dirty="0"/>
              <a:t>-Anteile Chemie inkl. </a:t>
            </a:r>
            <a:r>
              <a:rPr lang="de-DE" dirty="0" err="1"/>
              <a:t>Pharma</a:t>
            </a:r>
            <a:r>
              <a:rPr lang="de-DE" dirty="0"/>
              <a:t> an der Welt</a:t>
            </a:r>
          </a:p>
        </p:txBody>
      </p:sp>
      <p:sp>
        <p:nvSpPr>
          <p:cNvPr id="12" name="Textplatzhalter 11"/>
          <p:cNvSpPr>
            <a:spLocks noGrp="1"/>
          </p:cNvSpPr>
          <p:nvPr>
            <p:ph type="body" sz="quarter" idx="19"/>
          </p:nvPr>
        </p:nvSpPr>
        <p:spPr/>
        <p:txBody>
          <a:bodyPr/>
          <a:lstStyle/>
          <a:p>
            <a:r>
              <a:rPr lang="de-DE" dirty="0"/>
              <a:t>Anteile an den weltweiten </a:t>
            </a:r>
            <a:r>
              <a:rPr lang="de-DE" dirty="0" err="1"/>
              <a:t>FuE</a:t>
            </a:r>
            <a:r>
              <a:rPr lang="de-DE" dirty="0"/>
              <a:t>-Aufwendungen in Prozent</a:t>
            </a:r>
          </a:p>
        </p:txBody>
      </p:sp>
      <p:sp>
        <p:nvSpPr>
          <p:cNvPr id="6" name="Foliennummernplatzhalter 5"/>
          <p:cNvSpPr>
            <a:spLocks noGrp="1"/>
          </p:cNvSpPr>
          <p:nvPr>
            <p:ph type="sldNum" sz="quarter" idx="43"/>
          </p:nvPr>
        </p:nvSpPr>
        <p:spPr/>
        <p:txBody>
          <a:bodyPr/>
          <a:lstStyle/>
          <a:p>
            <a:fld id="{02CEFE82-39F2-4F47-8A0C-D5AB3496FA5C}" type="slidenum">
              <a:rPr lang="de-DE" smtClean="0"/>
              <a:pPr/>
              <a:t>23</a:t>
            </a:fld>
            <a:endParaRPr lang="de-DE" dirty="0"/>
          </a:p>
        </p:txBody>
      </p:sp>
      <p:sp>
        <p:nvSpPr>
          <p:cNvPr id="18" name="Textplatzhalter 17">
            <a:extLst>
              <a:ext uri="{FF2B5EF4-FFF2-40B4-BE49-F238E27FC236}">
                <a16:creationId xmlns:a16="http://schemas.microsoft.com/office/drawing/2014/main" id="{29882A9D-FAF1-4ED7-9813-F98728618B37}"/>
              </a:ext>
            </a:extLst>
          </p:cNvPr>
          <p:cNvSpPr>
            <a:spLocks noGrp="1"/>
          </p:cNvSpPr>
          <p:nvPr>
            <p:ph type="body" sz="quarter" idx="40"/>
          </p:nvPr>
        </p:nvSpPr>
        <p:spPr/>
        <p:txBody>
          <a:bodyPr/>
          <a:lstStyle/>
          <a:p>
            <a:r>
              <a:rPr lang="de-DE" dirty="0"/>
              <a:t>Quellen: </a:t>
            </a:r>
            <a:r>
              <a:rPr lang="de-DE" dirty="0" err="1"/>
              <a:t>Chemdata</a:t>
            </a:r>
            <a:r>
              <a:rPr lang="de-DE" dirty="0"/>
              <a:t> International, VCI</a:t>
            </a:r>
          </a:p>
          <a:p>
            <a:endParaRPr lang="de-DE" dirty="0"/>
          </a:p>
        </p:txBody>
      </p:sp>
      <p:sp>
        <p:nvSpPr>
          <p:cNvPr id="8" name="Textplatzhalter 7">
            <a:extLst>
              <a:ext uri="{FF2B5EF4-FFF2-40B4-BE49-F238E27FC236}">
                <a16:creationId xmlns:a16="http://schemas.microsoft.com/office/drawing/2014/main" id="{4EF47104-0758-4644-ACEA-08610CE0D4F6}"/>
              </a:ext>
            </a:extLst>
          </p:cNvPr>
          <p:cNvSpPr>
            <a:spLocks noGrp="1"/>
          </p:cNvSpPr>
          <p:nvPr>
            <p:ph type="body" sz="quarter" idx="41"/>
          </p:nvPr>
        </p:nvSpPr>
        <p:spPr/>
        <p:txBody>
          <a:bodyPr/>
          <a:lstStyle/>
          <a:p>
            <a:endParaRPr lang="de-DE"/>
          </a:p>
        </p:txBody>
      </p:sp>
      <p:sp>
        <p:nvSpPr>
          <p:cNvPr id="10" name="Textplatzhalter 9">
            <a:extLst>
              <a:ext uri="{FF2B5EF4-FFF2-40B4-BE49-F238E27FC236}">
                <a16:creationId xmlns:a16="http://schemas.microsoft.com/office/drawing/2014/main" id="{26684A67-2780-4877-BF1C-78FBD8DF88A1}"/>
              </a:ext>
            </a:extLst>
          </p:cNvPr>
          <p:cNvSpPr>
            <a:spLocks noGrp="1"/>
          </p:cNvSpPr>
          <p:nvPr>
            <p:ph type="body" sz="quarter" idx="45"/>
          </p:nvPr>
        </p:nvSpPr>
        <p:spPr/>
        <p:txBody>
          <a:bodyPr/>
          <a:lstStyle/>
          <a:p>
            <a:r>
              <a:rPr lang="de-DE" dirty="0" err="1"/>
              <a:t>FuE</a:t>
            </a:r>
            <a:r>
              <a:rPr lang="de-DE" dirty="0"/>
              <a:t>-Ausgaben Chemie inkl. </a:t>
            </a:r>
            <a:r>
              <a:rPr lang="de-DE" dirty="0" err="1"/>
              <a:t>Pharma</a:t>
            </a:r>
            <a:endParaRPr lang="de-DE" dirty="0"/>
          </a:p>
        </p:txBody>
      </p:sp>
      <p:sp>
        <p:nvSpPr>
          <p:cNvPr id="11" name="Textplatzhalter 10">
            <a:extLst>
              <a:ext uri="{FF2B5EF4-FFF2-40B4-BE49-F238E27FC236}">
                <a16:creationId xmlns:a16="http://schemas.microsoft.com/office/drawing/2014/main" id="{9748CC61-2607-4B45-8C26-D0289DCD8597}"/>
              </a:ext>
            </a:extLst>
          </p:cNvPr>
          <p:cNvSpPr>
            <a:spLocks noGrp="1"/>
          </p:cNvSpPr>
          <p:nvPr>
            <p:ph type="body" sz="quarter" idx="46"/>
          </p:nvPr>
        </p:nvSpPr>
        <p:spPr/>
        <p:txBody>
          <a:bodyPr/>
          <a:lstStyle/>
          <a:p>
            <a:r>
              <a:rPr lang="de-DE" dirty="0"/>
              <a:t>in Mrd. Euro</a:t>
            </a:r>
          </a:p>
          <a:p>
            <a:endParaRPr lang="de-DE" dirty="0"/>
          </a:p>
        </p:txBody>
      </p:sp>
      <p:graphicFrame>
        <p:nvGraphicFramePr>
          <p:cNvPr id="22" name="Diagrammplatzhalter 14">
            <a:extLst>
              <a:ext uri="{FF2B5EF4-FFF2-40B4-BE49-F238E27FC236}">
                <a16:creationId xmlns:a16="http://schemas.microsoft.com/office/drawing/2014/main" id="{28BE30DB-038E-4FD0-BE9F-9A3A1C67C254}"/>
              </a:ext>
            </a:extLst>
          </p:cNvPr>
          <p:cNvGraphicFramePr>
            <a:graphicFrameLocks noGrp="1"/>
          </p:cNvGraphicFramePr>
          <p:nvPr>
            <p:ph type="chart" sz="quarter" idx="44"/>
          </p:nvPr>
        </p:nvGraphicFramePr>
        <p:xfrm>
          <a:off x="6270625" y="1743075"/>
          <a:ext cx="5405438" cy="4170363"/>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5" name="Diagrammplatzhalter 12">
            <a:extLst>
              <a:ext uri="{FF2B5EF4-FFF2-40B4-BE49-F238E27FC236}">
                <a16:creationId xmlns:a16="http://schemas.microsoft.com/office/drawing/2014/main" id="{BF1634D5-AD82-48BC-B826-E6E03B68E382}"/>
              </a:ext>
            </a:extLst>
          </p:cNvPr>
          <p:cNvGraphicFramePr>
            <a:graphicFrameLocks noGrp="1"/>
          </p:cNvGraphicFramePr>
          <p:nvPr>
            <p:ph type="chart" sz="quarter" idx="18"/>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3198904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178B8254-2217-4687-9C36-F5B2C621F041}"/>
              </a:ext>
            </a:extLst>
          </p:cNvPr>
          <p:cNvGraphicFramePr>
            <a:graphicFrameLocks noChangeAspect="1"/>
          </p:cNvGraphicFramePr>
          <p:nvPr>
            <p:custDataLst>
              <p:tags r:id="rId1"/>
            </p:custDataLst>
            <p:extLst>
              <p:ext uri="{D42A27DB-BD31-4B8C-83A1-F6EECF244321}">
                <p14:modId xmlns:p14="http://schemas.microsoft.com/office/powerpoint/2010/main" val="148203058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2" name="Titel 11"/>
          <p:cNvSpPr>
            <a:spLocks noGrp="1"/>
          </p:cNvSpPr>
          <p:nvPr>
            <p:ph type="title"/>
          </p:nvPr>
        </p:nvSpPr>
        <p:spPr>
          <a:solidFill>
            <a:srgbClr val="CCDBEA"/>
          </a:solidFill>
        </p:spPr>
        <p:txBody>
          <a:bodyPr vert="horz"/>
          <a:lstStyle/>
          <a:p>
            <a:r>
              <a:rPr lang="de-DE" dirty="0"/>
              <a:t>China ist auf Chemie-Innovationen fokussiert – </a:t>
            </a:r>
            <a:br>
              <a:rPr lang="de-DE" dirty="0"/>
            </a:br>
            <a:r>
              <a:rPr lang="de-DE" dirty="0"/>
              <a:t>aber auch Deutschland erreicht hier einen höheren Anteil</a:t>
            </a:r>
          </a:p>
        </p:txBody>
      </p:sp>
      <p:sp>
        <p:nvSpPr>
          <p:cNvPr id="13" name="Textplatzhalter 12"/>
          <p:cNvSpPr>
            <a:spLocks noGrp="1"/>
          </p:cNvSpPr>
          <p:nvPr>
            <p:ph type="body" sz="quarter" idx="13"/>
          </p:nvPr>
        </p:nvSpPr>
        <p:spPr/>
        <p:txBody>
          <a:bodyPr/>
          <a:lstStyle/>
          <a:p>
            <a:r>
              <a:rPr lang="de-DE" dirty="0"/>
              <a:t>FuE-Aufwendungen Chemie (ohne </a:t>
            </a:r>
            <a:r>
              <a:rPr lang="de-DE" dirty="0" err="1"/>
              <a:t>Pharma</a:t>
            </a:r>
            <a:r>
              <a:rPr lang="de-DE" dirty="0"/>
              <a:t>) </a:t>
            </a:r>
          </a:p>
        </p:txBody>
      </p:sp>
      <p:sp>
        <p:nvSpPr>
          <p:cNvPr id="18" name="Textplatzhalter 6"/>
          <p:cNvSpPr>
            <a:spLocks noGrp="1"/>
          </p:cNvSpPr>
          <p:nvPr>
            <p:ph type="body" sz="quarter" idx="19"/>
          </p:nvPr>
        </p:nvSpPr>
        <p:spPr/>
        <p:txBody>
          <a:bodyPr/>
          <a:lstStyle/>
          <a:p>
            <a:r>
              <a:rPr lang="de-DE" dirty="0"/>
              <a:t>Anteile der Länder an den weltweiten </a:t>
            </a:r>
            <a:r>
              <a:rPr lang="de-DE" dirty="0" err="1"/>
              <a:t>FuE</a:t>
            </a:r>
            <a:r>
              <a:rPr lang="de-DE" dirty="0"/>
              <a:t>-Aufwendungen, 2022</a:t>
            </a:r>
          </a:p>
          <a:p>
            <a:endParaRPr lang="de-DE" dirty="0"/>
          </a:p>
        </p:txBody>
      </p:sp>
      <p:sp>
        <p:nvSpPr>
          <p:cNvPr id="5" name="Foliennummernplatzhalter 4"/>
          <p:cNvSpPr>
            <a:spLocks noGrp="1"/>
          </p:cNvSpPr>
          <p:nvPr>
            <p:ph type="sldNum" sz="quarter" idx="43"/>
          </p:nvPr>
        </p:nvSpPr>
        <p:spPr/>
        <p:txBody>
          <a:bodyPr/>
          <a:lstStyle/>
          <a:p>
            <a:fld id="{02CEFE82-39F2-4F47-8A0C-D5AB3496FA5C}" type="slidenum">
              <a:rPr lang="de-DE" smtClean="0"/>
              <a:pPr/>
              <a:t>24</a:t>
            </a:fld>
            <a:endParaRPr lang="de-DE" dirty="0"/>
          </a:p>
        </p:txBody>
      </p:sp>
      <p:sp>
        <p:nvSpPr>
          <p:cNvPr id="19" name="Inhaltsplatzhalter 13"/>
          <p:cNvSpPr>
            <a:spLocks noGrp="1"/>
          </p:cNvSpPr>
          <p:nvPr>
            <p:ph type="body" sz="quarter" idx="40"/>
          </p:nvPr>
        </p:nvSpPr>
        <p:spPr/>
        <p:txBody>
          <a:bodyPr vert="horz" lIns="0" tIns="0" rIns="0" bIns="0" rtlCol="0">
            <a:noAutofit/>
          </a:bodyPr>
          <a:lstStyle/>
          <a:p>
            <a:r>
              <a:rPr lang="de-DE" dirty="0"/>
              <a:t>Quellen: </a:t>
            </a:r>
            <a:r>
              <a:rPr lang="de-DE" dirty="0" err="1"/>
              <a:t>Chemdata</a:t>
            </a:r>
            <a:r>
              <a:rPr lang="de-DE" dirty="0"/>
              <a:t> International, VCI</a:t>
            </a:r>
          </a:p>
          <a:p>
            <a:endParaRPr lang="de-DE" dirty="0"/>
          </a:p>
        </p:txBody>
      </p:sp>
      <p:sp>
        <p:nvSpPr>
          <p:cNvPr id="17" name="Inhaltsplatzhalter 15"/>
          <p:cNvSpPr>
            <a:spLocks noGrp="1"/>
          </p:cNvSpPr>
          <p:nvPr>
            <p:ph type="body" sz="quarter" idx="41"/>
          </p:nvPr>
        </p:nvSpPr>
        <p:spPr/>
        <p:txBody>
          <a:bodyPr vert="horz" lIns="0" tIns="0" rIns="0" bIns="0" rtlCol="0">
            <a:noAutofit/>
          </a:bodyPr>
          <a:lstStyle/>
          <a:p>
            <a:r>
              <a:rPr lang="de-DE" dirty="0"/>
              <a:t>* Interne </a:t>
            </a:r>
            <a:r>
              <a:rPr lang="de-DE" dirty="0" err="1"/>
              <a:t>FuE</a:t>
            </a:r>
            <a:r>
              <a:rPr lang="de-DE" dirty="0"/>
              <a:t>-Aufwendungen</a:t>
            </a:r>
          </a:p>
        </p:txBody>
      </p:sp>
      <p:sp>
        <p:nvSpPr>
          <p:cNvPr id="3" name="Textplatzhalter 2">
            <a:extLst>
              <a:ext uri="{FF2B5EF4-FFF2-40B4-BE49-F238E27FC236}">
                <a16:creationId xmlns:a16="http://schemas.microsoft.com/office/drawing/2014/main" id="{8F319B05-8980-439D-8BF9-C66037C48ED8}"/>
              </a:ext>
            </a:extLst>
          </p:cNvPr>
          <p:cNvSpPr>
            <a:spLocks noGrp="1"/>
          </p:cNvSpPr>
          <p:nvPr>
            <p:ph type="body" sz="quarter" idx="45"/>
          </p:nvPr>
        </p:nvSpPr>
        <p:spPr/>
        <p:txBody>
          <a:bodyPr/>
          <a:lstStyle/>
          <a:p>
            <a:r>
              <a:rPr lang="de-DE" dirty="0"/>
              <a:t>FuE-Aufwendungen Chemie (ohne </a:t>
            </a:r>
            <a:r>
              <a:rPr lang="de-DE" dirty="0" err="1"/>
              <a:t>Pharma</a:t>
            </a:r>
            <a:r>
              <a:rPr lang="de-DE" dirty="0"/>
              <a:t>) </a:t>
            </a:r>
          </a:p>
        </p:txBody>
      </p:sp>
      <p:sp>
        <p:nvSpPr>
          <p:cNvPr id="4" name="Textplatzhalter 3">
            <a:extLst>
              <a:ext uri="{FF2B5EF4-FFF2-40B4-BE49-F238E27FC236}">
                <a16:creationId xmlns:a16="http://schemas.microsoft.com/office/drawing/2014/main" id="{4CAA188A-B1B3-4D72-84AB-68CFC2BD9442}"/>
              </a:ext>
            </a:extLst>
          </p:cNvPr>
          <p:cNvSpPr>
            <a:spLocks noGrp="1"/>
          </p:cNvSpPr>
          <p:nvPr>
            <p:ph type="body" sz="quarter" idx="46"/>
          </p:nvPr>
        </p:nvSpPr>
        <p:spPr/>
        <p:txBody>
          <a:bodyPr/>
          <a:lstStyle/>
          <a:p>
            <a:r>
              <a:rPr lang="de-DE" dirty="0"/>
              <a:t>Top 10 + EU, in Mrd. Euro, 2022</a:t>
            </a:r>
          </a:p>
        </p:txBody>
      </p:sp>
      <p:graphicFrame>
        <p:nvGraphicFramePr>
          <p:cNvPr id="8" name="Diagrammplatzhalter 13">
            <a:extLst>
              <a:ext uri="{FF2B5EF4-FFF2-40B4-BE49-F238E27FC236}">
                <a16:creationId xmlns:a16="http://schemas.microsoft.com/office/drawing/2014/main" id="{00000000-0008-0000-0100-000005000000}"/>
              </a:ext>
            </a:extLst>
          </p:cNvPr>
          <p:cNvGraphicFramePr>
            <a:graphicFrameLocks noGrp="1"/>
          </p:cNvGraphicFramePr>
          <p:nvPr>
            <p:ph type="chart" sz="quarter" idx="18"/>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1" name="Diagrammplatzhalter 14">
            <a:extLst>
              <a:ext uri="{FF2B5EF4-FFF2-40B4-BE49-F238E27FC236}">
                <a16:creationId xmlns:a16="http://schemas.microsoft.com/office/drawing/2014/main" id="{E6A91233-AB4F-4784-83F6-D00DBD3CD078}"/>
              </a:ext>
            </a:extLst>
          </p:cNvPr>
          <p:cNvGraphicFramePr>
            <a:graphicFrameLocks noGrp="1"/>
          </p:cNvGraphicFramePr>
          <p:nvPr>
            <p:ph type="chart" sz="quarter" idx="44"/>
          </p:nvPr>
        </p:nvGraphicFramePr>
        <p:xfrm>
          <a:off x="6270625" y="1743075"/>
          <a:ext cx="5405438"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632500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1"/>
            </p:custDataLst>
            <p:extLst>
              <p:ext uri="{D42A27DB-BD31-4B8C-83A1-F6EECF244321}">
                <p14:modId xmlns:p14="http://schemas.microsoft.com/office/powerpoint/2010/main" val="3319865209"/>
              </p:ext>
            </p:ext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4" name="Objekt 3" hidden="1"/>
                      <p:cNvPicPr/>
                      <p:nvPr/>
                    </p:nvPicPr>
                    <p:blipFill>
                      <a:blip r:embed="rId6"/>
                      <a:stretch>
                        <a:fillRect/>
                      </a:stretch>
                    </p:blipFill>
                    <p:spPr>
                      <a:xfrm>
                        <a:off x="1525587" y="2183"/>
                        <a:ext cx="1588" cy="1588"/>
                      </a:xfrm>
                      <a:prstGeom prst="rect">
                        <a:avLst/>
                      </a:prstGeom>
                    </p:spPr>
                  </p:pic>
                </p:oleObj>
              </mc:Fallback>
            </mc:AlternateContent>
          </a:graphicData>
        </a:graphic>
      </p:graphicFrame>
      <p:sp>
        <p:nvSpPr>
          <p:cNvPr id="2" name="Rechteck 1" hidden="1"/>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de-DE" sz="2200" b="1" dirty="0">
              <a:latin typeface="Bahnschrift SemiBold" panose="020B0502040204020203" pitchFamily="34" charset="0"/>
              <a:ea typeface="+mj-ea"/>
              <a:cs typeface="+mj-cs"/>
              <a:sym typeface="Bahnschrift SemiBold" panose="020B0502040204020203" pitchFamily="34" charset="0"/>
            </a:endParaRPr>
          </a:p>
        </p:txBody>
      </p:sp>
      <p:sp>
        <p:nvSpPr>
          <p:cNvPr id="3" name="Titel 2"/>
          <p:cNvSpPr>
            <a:spLocks noGrp="1"/>
          </p:cNvSpPr>
          <p:nvPr>
            <p:ph type="title"/>
          </p:nvPr>
        </p:nvSpPr>
        <p:spPr>
          <a:solidFill>
            <a:srgbClr val="CCDBEA"/>
          </a:solidFill>
        </p:spPr>
        <p:txBody>
          <a:bodyPr vert="horz"/>
          <a:lstStyle/>
          <a:p>
            <a:r>
              <a:rPr lang="de-DE" dirty="0"/>
              <a:t>Schwellenländer gewinnen Anteile hinzu – starke Entwicklung in China</a:t>
            </a:r>
          </a:p>
        </p:txBody>
      </p:sp>
      <p:sp>
        <p:nvSpPr>
          <p:cNvPr id="7" name="Textplatzhalter 6"/>
          <p:cNvSpPr>
            <a:spLocks noGrp="1"/>
          </p:cNvSpPr>
          <p:nvPr>
            <p:ph type="body" sz="quarter" idx="13"/>
          </p:nvPr>
        </p:nvSpPr>
        <p:spPr/>
        <p:txBody>
          <a:bodyPr/>
          <a:lstStyle/>
          <a:p>
            <a:r>
              <a:rPr lang="de-DE" dirty="0" err="1"/>
              <a:t>FuE</a:t>
            </a:r>
            <a:r>
              <a:rPr lang="de-DE" dirty="0"/>
              <a:t>-Anteile Chemie (ohne </a:t>
            </a:r>
            <a:r>
              <a:rPr lang="de-DE" dirty="0" err="1"/>
              <a:t>Pharma</a:t>
            </a:r>
            <a:r>
              <a:rPr lang="de-DE" dirty="0"/>
              <a:t>) an der Welt</a:t>
            </a:r>
          </a:p>
        </p:txBody>
      </p:sp>
      <p:sp>
        <p:nvSpPr>
          <p:cNvPr id="12" name="Textplatzhalter 11"/>
          <p:cNvSpPr>
            <a:spLocks noGrp="1"/>
          </p:cNvSpPr>
          <p:nvPr>
            <p:ph type="body" sz="quarter" idx="19"/>
          </p:nvPr>
        </p:nvSpPr>
        <p:spPr/>
        <p:txBody>
          <a:bodyPr/>
          <a:lstStyle/>
          <a:p>
            <a:r>
              <a:rPr lang="de-DE" dirty="0"/>
              <a:t>Anteile an den weltweiten </a:t>
            </a:r>
            <a:r>
              <a:rPr lang="de-DE" dirty="0" err="1"/>
              <a:t>FuE</a:t>
            </a:r>
            <a:r>
              <a:rPr lang="de-DE" dirty="0"/>
              <a:t>-Aufwendungen in Prozent</a:t>
            </a:r>
          </a:p>
        </p:txBody>
      </p:sp>
      <p:sp>
        <p:nvSpPr>
          <p:cNvPr id="6" name="Foliennummernplatzhalter 5"/>
          <p:cNvSpPr>
            <a:spLocks noGrp="1"/>
          </p:cNvSpPr>
          <p:nvPr>
            <p:ph type="sldNum" sz="quarter" idx="43"/>
          </p:nvPr>
        </p:nvSpPr>
        <p:spPr/>
        <p:txBody>
          <a:bodyPr/>
          <a:lstStyle/>
          <a:p>
            <a:fld id="{02CEFE82-39F2-4F47-8A0C-D5AB3496FA5C}" type="slidenum">
              <a:rPr lang="de-DE" smtClean="0"/>
              <a:pPr/>
              <a:t>25</a:t>
            </a:fld>
            <a:endParaRPr lang="de-DE" dirty="0"/>
          </a:p>
        </p:txBody>
      </p:sp>
      <p:sp>
        <p:nvSpPr>
          <p:cNvPr id="18" name="Textplatzhalter 17">
            <a:extLst>
              <a:ext uri="{FF2B5EF4-FFF2-40B4-BE49-F238E27FC236}">
                <a16:creationId xmlns:a16="http://schemas.microsoft.com/office/drawing/2014/main" id="{29882A9D-FAF1-4ED7-9813-F98728618B37}"/>
              </a:ext>
            </a:extLst>
          </p:cNvPr>
          <p:cNvSpPr>
            <a:spLocks noGrp="1"/>
          </p:cNvSpPr>
          <p:nvPr>
            <p:ph type="body" sz="quarter" idx="40"/>
          </p:nvPr>
        </p:nvSpPr>
        <p:spPr/>
        <p:txBody>
          <a:bodyPr/>
          <a:lstStyle/>
          <a:p>
            <a:r>
              <a:rPr lang="de-DE" dirty="0"/>
              <a:t>Quellen: </a:t>
            </a:r>
            <a:r>
              <a:rPr lang="de-DE" dirty="0" err="1"/>
              <a:t>Chemdata</a:t>
            </a:r>
            <a:r>
              <a:rPr lang="de-DE" dirty="0"/>
              <a:t> International, VCI</a:t>
            </a:r>
          </a:p>
          <a:p>
            <a:endParaRPr lang="de-DE" dirty="0"/>
          </a:p>
        </p:txBody>
      </p:sp>
      <p:sp>
        <p:nvSpPr>
          <p:cNvPr id="8" name="Textplatzhalter 7">
            <a:extLst>
              <a:ext uri="{FF2B5EF4-FFF2-40B4-BE49-F238E27FC236}">
                <a16:creationId xmlns:a16="http://schemas.microsoft.com/office/drawing/2014/main" id="{4EF47104-0758-4644-ACEA-08610CE0D4F6}"/>
              </a:ext>
            </a:extLst>
          </p:cNvPr>
          <p:cNvSpPr>
            <a:spLocks noGrp="1"/>
          </p:cNvSpPr>
          <p:nvPr>
            <p:ph type="body" sz="quarter" idx="41"/>
          </p:nvPr>
        </p:nvSpPr>
        <p:spPr/>
        <p:txBody>
          <a:bodyPr/>
          <a:lstStyle/>
          <a:p>
            <a:endParaRPr lang="de-DE"/>
          </a:p>
        </p:txBody>
      </p:sp>
      <p:sp>
        <p:nvSpPr>
          <p:cNvPr id="10" name="Textplatzhalter 9">
            <a:extLst>
              <a:ext uri="{FF2B5EF4-FFF2-40B4-BE49-F238E27FC236}">
                <a16:creationId xmlns:a16="http://schemas.microsoft.com/office/drawing/2014/main" id="{26684A67-2780-4877-BF1C-78FBD8DF88A1}"/>
              </a:ext>
            </a:extLst>
          </p:cNvPr>
          <p:cNvSpPr>
            <a:spLocks noGrp="1"/>
          </p:cNvSpPr>
          <p:nvPr>
            <p:ph type="body" sz="quarter" idx="45"/>
          </p:nvPr>
        </p:nvSpPr>
        <p:spPr/>
        <p:txBody>
          <a:bodyPr/>
          <a:lstStyle/>
          <a:p>
            <a:r>
              <a:rPr lang="de-DE" dirty="0" err="1"/>
              <a:t>FuE</a:t>
            </a:r>
            <a:r>
              <a:rPr lang="de-DE" dirty="0"/>
              <a:t>-Ausgaben Chemie (ohne </a:t>
            </a:r>
            <a:r>
              <a:rPr lang="de-DE" dirty="0" err="1"/>
              <a:t>Pharma</a:t>
            </a:r>
            <a:r>
              <a:rPr lang="de-DE" dirty="0"/>
              <a:t>)</a:t>
            </a:r>
          </a:p>
        </p:txBody>
      </p:sp>
      <p:sp>
        <p:nvSpPr>
          <p:cNvPr id="11" name="Textplatzhalter 10">
            <a:extLst>
              <a:ext uri="{FF2B5EF4-FFF2-40B4-BE49-F238E27FC236}">
                <a16:creationId xmlns:a16="http://schemas.microsoft.com/office/drawing/2014/main" id="{9748CC61-2607-4B45-8C26-D0289DCD8597}"/>
              </a:ext>
            </a:extLst>
          </p:cNvPr>
          <p:cNvSpPr>
            <a:spLocks noGrp="1"/>
          </p:cNvSpPr>
          <p:nvPr>
            <p:ph type="body" sz="quarter" idx="46"/>
          </p:nvPr>
        </p:nvSpPr>
        <p:spPr/>
        <p:txBody>
          <a:bodyPr/>
          <a:lstStyle/>
          <a:p>
            <a:r>
              <a:rPr lang="de-DE" dirty="0"/>
              <a:t>in Mrd. Euro</a:t>
            </a:r>
          </a:p>
          <a:p>
            <a:endParaRPr lang="de-DE" dirty="0"/>
          </a:p>
        </p:txBody>
      </p:sp>
      <p:graphicFrame>
        <p:nvGraphicFramePr>
          <p:cNvPr id="17" name="Diagrammplatzhalter 12">
            <a:extLst>
              <a:ext uri="{FF2B5EF4-FFF2-40B4-BE49-F238E27FC236}">
                <a16:creationId xmlns:a16="http://schemas.microsoft.com/office/drawing/2014/main" id="{0FC607D2-70D6-415D-BF47-19B9E3DA3905}"/>
              </a:ext>
            </a:extLst>
          </p:cNvPr>
          <p:cNvGraphicFramePr>
            <a:graphicFrameLocks noGrp="1"/>
          </p:cNvGraphicFramePr>
          <p:nvPr>
            <p:ph type="chart" sz="quarter" idx="18"/>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1" name="Diagrammplatzhalter 12">
            <a:extLst>
              <a:ext uri="{FF2B5EF4-FFF2-40B4-BE49-F238E27FC236}">
                <a16:creationId xmlns:a16="http://schemas.microsoft.com/office/drawing/2014/main" id="{62EDFA91-2695-4061-BCFF-9EBB2DD3BE05}"/>
              </a:ext>
            </a:extLst>
          </p:cNvPr>
          <p:cNvGraphicFramePr>
            <a:graphicFrameLocks noGrp="1"/>
          </p:cNvGraphicFramePr>
          <p:nvPr>
            <p:ph type="chart" sz="quarter" idx="44"/>
          </p:nvPr>
        </p:nvGraphicFramePr>
        <p:xfrm>
          <a:off x="6270625" y="1743075"/>
          <a:ext cx="5405438" cy="4170363"/>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23793841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74C38398-B61D-4E0A-9283-23248800D093}"/>
              </a:ext>
            </a:extLst>
          </p:cNvPr>
          <p:cNvGraphicFramePr>
            <a:graphicFrameLocks noChangeAspect="1"/>
          </p:cNvGraphicFramePr>
          <p:nvPr>
            <p:custDataLst>
              <p:tags r:id="rId1"/>
            </p:custDataLst>
            <p:extLst>
              <p:ext uri="{D42A27DB-BD31-4B8C-83A1-F6EECF244321}">
                <p14:modId xmlns:p14="http://schemas.microsoft.com/office/powerpoint/2010/main" val="4374154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9" name="Titel 18"/>
          <p:cNvSpPr>
            <a:spLocks noGrp="1"/>
          </p:cNvSpPr>
          <p:nvPr>
            <p:ph type="title"/>
          </p:nvPr>
        </p:nvSpPr>
        <p:spPr>
          <a:solidFill>
            <a:srgbClr val="CCDBEA"/>
          </a:solidFill>
        </p:spPr>
        <p:txBody>
          <a:bodyPr vert="horz"/>
          <a:lstStyle/>
          <a:p>
            <a:r>
              <a:rPr lang="de-DE" dirty="0"/>
              <a:t>Deutschlands Forschungsintensität: nur Mittelfeld</a:t>
            </a:r>
          </a:p>
        </p:txBody>
      </p:sp>
      <p:sp>
        <p:nvSpPr>
          <p:cNvPr id="13" name="Textplatzhalter 12"/>
          <p:cNvSpPr>
            <a:spLocks noGrp="1"/>
          </p:cNvSpPr>
          <p:nvPr>
            <p:ph type="body" sz="quarter" idx="13"/>
          </p:nvPr>
        </p:nvSpPr>
        <p:spPr/>
        <p:txBody>
          <a:bodyPr/>
          <a:lstStyle/>
          <a:p>
            <a:r>
              <a:rPr lang="de-DE" dirty="0"/>
              <a:t>Anteil der internen </a:t>
            </a:r>
            <a:r>
              <a:rPr lang="de-DE" dirty="0" err="1"/>
              <a:t>FuE</a:t>
            </a:r>
            <a:r>
              <a:rPr lang="de-DE" dirty="0"/>
              <a:t>-Aufwendungen am Umsatz</a:t>
            </a:r>
          </a:p>
        </p:txBody>
      </p:sp>
      <p:sp>
        <p:nvSpPr>
          <p:cNvPr id="11" name="Textplatzhalter 11"/>
          <p:cNvSpPr>
            <a:spLocks noGrp="1"/>
          </p:cNvSpPr>
          <p:nvPr>
            <p:ph type="body" sz="quarter" idx="19"/>
          </p:nvPr>
        </p:nvSpPr>
        <p:spPr/>
        <p:txBody>
          <a:bodyPr/>
          <a:lstStyle/>
          <a:p>
            <a:r>
              <a:rPr lang="de-DE" dirty="0"/>
              <a:t>TOP 10 plus EU 28: (Chemie/</a:t>
            </a:r>
            <a:r>
              <a:rPr lang="de-DE" dirty="0" err="1"/>
              <a:t>Pharma</a:t>
            </a:r>
            <a:r>
              <a:rPr lang="de-DE" dirty="0"/>
              <a:t>), 2022 </a:t>
            </a:r>
          </a:p>
          <a:p>
            <a:endParaRPr lang="de-DE" dirty="0"/>
          </a:p>
        </p:txBody>
      </p:sp>
      <p:sp>
        <p:nvSpPr>
          <p:cNvPr id="5" name="Foliennummernplatzhalter 4"/>
          <p:cNvSpPr>
            <a:spLocks noGrp="1"/>
          </p:cNvSpPr>
          <p:nvPr>
            <p:ph type="sldNum" sz="quarter" idx="43"/>
          </p:nvPr>
        </p:nvSpPr>
        <p:spPr/>
        <p:txBody>
          <a:bodyPr/>
          <a:lstStyle/>
          <a:p>
            <a:fld id="{02CEFE82-39F2-4F47-8A0C-D5AB3496FA5C}" type="slidenum">
              <a:rPr lang="de-DE" smtClean="0"/>
              <a:pPr/>
              <a:t>26</a:t>
            </a:fld>
            <a:endParaRPr lang="de-DE" dirty="0"/>
          </a:p>
        </p:txBody>
      </p:sp>
      <p:sp>
        <p:nvSpPr>
          <p:cNvPr id="16" name="Inhaltsplatzhalter 15"/>
          <p:cNvSpPr>
            <a:spLocks noGrp="1"/>
          </p:cNvSpPr>
          <p:nvPr>
            <p:ph type="body" sz="quarter" idx="40"/>
          </p:nvPr>
        </p:nvSpPr>
        <p:spPr/>
        <p:txBody>
          <a:bodyPr vert="horz" lIns="0" tIns="0" rIns="0" bIns="0" rtlCol="0">
            <a:noAutofit/>
          </a:bodyPr>
          <a:lstStyle/>
          <a:p>
            <a:r>
              <a:rPr lang="de-DE" dirty="0"/>
              <a:t>Quellen: </a:t>
            </a:r>
            <a:r>
              <a:rPr lang="de-DE" dirty="0" err="1"/>
              <a:t>Chemdata</a:t>
            </a:r>
            <a:r>
              <a:rPr lang="de-DE" dirty="0"/>
              <a:t> International, VCI</a:t>
            </a:r>
          </a:p>
        </p:txBody>
      </p:sp>
      <p:sp>
        <p:nvSpPr>
          <p:cNvPr id="14" name="Inhaltsplatzhalter 13"/>
          <p:cNvSpPr>
            <a:spLocks noGrp="1"/>
          </p:cNvSpPr>
          <p:nvPr>
            <p:ph type="body" sz="quarter" idx="41"/>
          </p:nvPr>
        </p:nvSpPr>
        <p:spPr/>
        <p:txBody>
          <a:bodyPr vert="horz" lIns="0" tIns="0" rIns="0" bIns="0" rtlCol="0">
            <a:noAutofit/>
          </a:bodyPr>
          <a:lstStyle/>
          <a:p>
            <a:r>
              <a:rPr lang="de-DE" dirty="0"/>
              <a:t>* Intensität in D weicht von oben genannter Intensität ab, da im internationalen Vergleich eine erweiterte Umsatzdefinition genutzt wird.</a:t>
            </a:r>
          </a:p>
        </p:txBody>
      </p:sp>
      <p:sp>
        <p:nvSpPr>
          <p:cNvPr id="3" name="Textplatzhalter 2">
            <a:extLst>
              <a:ext uri="{FF2B5EF4-FFF2-40B4-BE49-F238E27FC236}">
                <a16:creationId xmlns:a16="http://schemas.microsoft.com/office/drawing/2014/main" id="{B63C8864-5BDD-4E28-A04D-D197DA07E639}"/>
              </a:ext>
            </a:extLst>
          </p:cNvPr>
          <p:cNvSpPr>
            <a:spLocks noGrp="1"/>
          </p:cNvSpPr>
          <p:nvPr>
            <p:ph type="body" sz="quarter" idx="45"/>
          </p:nvPr>
        </p:nvSpPr>
        <p:spPr/>
        <p:txBody>
          <a:bodyPr/>
          <a:lstStyle/>
          <a:p>
            <a:r>
              <a:rPr lang="de-DE" dirty="0"/>
              <a:t>Anteil der internen </a:t>
            </a:r>
            <a:r>
              <a:rPr lang="de-DE" dirty="0" err="1"/>
              <a:t>FuE</a:t>
            </a:r>
            <a:r>
              <a:rPr lang="de-DE" dirty="0"/>
              <a:t>-Aufwendungen am Umsatz</a:t>
            </a:r>
          </a:p>
          <a:p>
            <a:endParaRPr lang="de-DE" dirty="0"/>
          </a:p>
        </p:txBody>
      </p:sp>
      <p:sp>
        <p:nvSpPr>
          <p:cNvPr id="4" name="Textplatzhalter 3">
            <a:extLst>
              <a:ext uri="{FF2B5EF4-FFF2-40B4-BE49-F238E27FC236}">
                <a16:creationId xmlns:a16="http://schemas.microsoft.com/office/drawing/2014/main" id="{F51C62B4-7EA5-4BE8-A4B2-2A5A001DDC92}"/>
              </a:ext>
            </a:extLst>
          </p:cNvPr>
          <p:cNvSpPr>
            <a:spLocks noGrp="1"/>
          </p:cNvSpPr>
          <p:nvPr>
            <p:ph type="body" sz="quarter" idx="46"/>
          </p:nvPr>
        </p:nvSpPr>
        <p:spPr/>
        <p:txBody>
          <a:bodyPr/>
          <a:lstStyle/>
          <a:p>
            <a:r>
              <a:rPr lang="de-DE" dirty="0"/>
              <a:t>(Chemie ohne </a:t>
            </a:r>
            <a:r>
              <a:rPr lang="de-DE" dirty="0" err="1"/>
              <a:t>Pharma</a:t>
            </a:r>
            <a:r>
              <a:rPr lang="de-DE" dirty="0"/>
              <a:t>), 2022</a:t>
            </a:r>
          </a:p>
        </p:txBody>
      </p:sp>
      <p:graphicFrame>
        <p:nvGraphicFramePr>
          <p:cNvPr id="8" name="Diagrammplatzhalter 11">
            <a:extLst>
              <a:ext uri="{FF2B5EF4-FFF2-40B4-BE49-F238E27FC236}">
                <a16:creationId xmlns:a16="http://schemas.microsoft.com/office/drawing/2014/main" id="{00000000-0008-0000-0600-000003000000}"/>
              </a:ext>
            </a:extLst>
          </p:cNvPr>
          <p:cNvGraphicFramePr>
            <a:graphicFrameLocks noGrp="1"/>
          </p:cNvGraphicFramePr>
          <p:nvPr>
            <p:ph type="chart" sz="quarter" idx="18"/>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2" name="Diagrammplatzhalter 15">
            <a:extLst>
              <a:ext uri="{FF2B5EF4-FFF2-40B4-BE49-F238E27FC236}">
                <a16:creationId xmlns:a16="http://schemas.microsoft.com/office/drawing/2014/main" id="{4DA0865A-1BF0-4198-BCE6-9718BDE9807B}"/>
              </a:ext>
            </a:extLst>
          </p:cNvPr>
          <p:cNvGraphicFramePr>
            <a:graphicFrameLocks noGrp="1"/>
          </p:cNvGraphicFramePr>
          <p:nvPr>
            <p:ph type="chart" sz="quarter" idx="44"/>
          </p:nvPr>
        </p:nvGraphicFramePr>
        <p:xfrm>
          <a:off x="6270625" y="1743075"/>
          <a:ext cx="5405438"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366067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750D827B-C1DD-4CE4-8C60-ECD1BF98D314}"/>
              </a:ext>
            </a:extLst>
          </p:cNvPr>
          <p:cNvGraphicFramePr>
            <a:graphicFrameLocks noChangeAspect="1"/>
          </p:cNvGraphicFramePr>
          <p:nvPr>
            <p:custDataLst>
              <p:tags r:id="rId1"/>
            </p:custDataLst>
            <p:extLst>
              <p:ext uri="{D42A27DB-BD31-4B8C-83A1-F6EECF244321}">
                <p14:modId xmlns:p14="http://schemas.microsoft.com/office/powerpoint/2010/main" val="1600959847"/>
              </p:ext>
            </p:ext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6" name="Objekt 5" hidden="1">
                        <a:extLst>
                          <a:ext uri="{FF2B5EF4-FFF2-40B4-BE49-F238E27FC236}">
                            <a16:creationId xmlns:a16="http://schemas.microsoft.com/office/drawing/2014/main" id="{750D827B-C1DD-4CE4-8C60-ECD1BF98D314}"/>
                          </a:ext>
                        </a:extLst>
                      </p:cNvPr>
                      <p:cNvPicPr/>
                      <p:nvPr/>
                    </p:nvPicPr>
                    <p:blipFill>
                      <a:blip r:embed="rId6"/>
                      <a:stretch>
                        <a:fillRect/>
                      </a:stretch>
                    </p:blipFill>
                    <p:spPr>
                      <a:xfrm>
                        <a:off x="1525587" y="2183"/>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531E2F75-A577-4FC6-9731-BBBCD91CCC62}"/>
              </a:ext>
            </a:extLst>
          </p:cNvPr>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200" b="1" dirty="0">
              <a:latin typeface="Bahnschrift SemiBold" panose="020B0502040204020203" pitchFamily="34" charset="0"/>
              <a:ea typeface="+mj-ea"/>
              <a:cs typeface="+mj-cs"/>
              <a:sym typeface="Bahnschrift SemiBold" panose="020B0502040204020203" pitchFamily="34" charset="0"/>
            </a:endParaRPr>
          </a:p>
        </p:txBody>
      </p:sp>
      <p:sp>
        <p:nvSpPr>
          <p:cNvPr id="19" name="Titel 18"/>
          <p:cNvSpPr>
            <a:spLocks noGrp="1"/>
          </p:cNvSpPr>
          <p:nvPr>
            <p:ph type="title"/>
          </p:nvPr>
        </p:nvSpPr>
        <p:spPr>
          <a:solidFill>
            <a:srgbClr val="CCDBEA"/>
          </a:solidFill>
        </p:spPr>
        <p:txBody>
          <a:bodyPr vert="horz"/>
          <a:lstStyle/>
          <a:p>
            <a:r>
              <a:rPr lang="de-DE" dirty="0"/>
              <a:t>Deutschland nutzt Marktpotenziale durch Exporte</a:t>
            </a:r>
          </a:p>
        </p:txBody>
      </p:sp>
      <p:sp>
        <p:nvSpPr>
          <p:cNvPr id="13" name="Textplatzhalter 12"/>
          <p:cNvSpPr>
            <a:spLocks noGrp="1"/>
          </p:cNvSpPr>
          <p:nvPr>
            <p:ph type="body" sz="quarter" idx="13"/>
          </p:nvPr>
        </p:nvSpPr>
        <p:spPr/>
        <p:txBody>
          <a:bodyPr/>
          <a:lstStyle/>
          <a:p>
            <a:r>
              <a:rPr lang="de-DE" dirty="0"/>
              <a:t>Außenhandel mit forschungsintensiven Chemiewaren und Pharmazeutika, </a:t>
            </a:r>
            <a:r>
              <a:rPr lang="de-DE" sz="1600" dirty="0">
                <a:solidFill>
                  <a:schemeClr val="tx1"/>
                </a:solidFill>
              </a:rPr>
              <a:t>in Mrd. Euro</a:t>
            </a:r>
            <a:endParaRPr lang="de-DE" sz="1400" dirty="0">
              <a:solidFill>
                <a:schemeClr val="tx1"/>
              </a:solidFill>
            </a:endParaRPr>
          </a:p>
          <a:p>
            <a:endParaRPr lang="de-DE" dirty="0"/>
          </a:p>
        </p:txBody>
      </p:sp>
      <p:sp>
        <p:nvSpPr>
          <p:cNvPr id="5" name="Foliennummernplatzhalter 4"/>
          <p:cNvSpPr>
            <a:spLocks noGrp="1"/>
          </p:cNvSpPr>
          <p:nvPr>
            <p:ph type="sldNum" sz="quarter" idx="43"/>
          </p:nvPr>
        </p:nvSpPr>
        <p:spPr/>
        <p:txBody>
          <a:bodyPr/>
          <a:lstStyle/>
          <a:p>
            <a:fld id="{02CEFE82-39F2-4F47-8A0C-D5AB3496FA5C}" type="slidenum">
              <a:rPr lang="de-DE" smtClean="0"/>
              <a:pPr/>
              <a:t>27</a:t>
            </a:fld>
            <a:endParaRPr lang="de-DE" dirty="0"/>
          </a:p>
        </p:txBody>
      </p:sp>
      <p:sp>
        <p:nvSpPr>
          <p:cNvPr id="25" name="Textplatzhalter 24">
            <a:extLst>
              <a:ext uri="{FF2B5EF4-FFF2-40B4-BE49-F238E27FC236}">
                <a16:creationId xmlns:a16="http://schemas.microsoft.com/office/drawing/2014/main" id="{D9716519-A690-4454-A3D4-F0686FB3122E}"/>
              </a:ext>
            </a:extLst>
          </p:cNvPr>
          <p:cNvSpPr>
            <a:spLocks noGrp="1"/>
          </p:cNvSpPr>
          <p:nvPr>
            <p:ph type="body" sz="quarter" idx="40"/>
          </p:nvPr>
        </p:nvSpPr>
        <p:spPr/>
        <p:txBody>
          <a:bodyPr/>
          <a:lstStyle/>
          <a:p>
            <a:r>
              <a:rPr lang="de-DE" dirty="0"/>
              <a:t>Quellen: ZEW, VCI</a:t>
            </a:r>
          </a:p>
          <a:p>
            <a:endParaRPr lang="de-DE" dirty="0"/>
          </a:p>
        </p:txBody>
      </p:sp>
      <p:sp>
        <p:nvSpPr>
          <p:cNvPr id="2" name="Textplatzhalter 1">
            <a:extLst>
              <a:ext uri="{FF2B5EF4-FFF2-40B4-BE49-F238E27FC236}">
                <a16:creationId xmlns:a16="http://schemas.microsoft.com/office/drawing/2014/main" id="{CB33A30A-4310-46A7-AF14-816A61C7EF79}"/>
              </a:ext>
            </a:extLst>
          </p:cNvPr>
          <p:cNvSpPr>
            <a:spLocks noGrp="1"/>
          </p:cNvSpPr>
          <p:nvPr>
            <p:ph type="body" sz="quarter" idx="41"/>
          </p:nvPr>
        </p:nvSpPr>
        <p:spPr/>
        <p:txBody>
          <a:bodyPr/>
          <a:lstStyle/>
          <a:p>
            <a:r>
              <a:rPr lang="de-DE" dirty="0"/>
              <a:t>* Forschungsintensive Chemiewaren und Pharmazeutika</a:t>
            </a:r>
          </a:p>
        </p:txBody>
      </p:sp>
      <p:sp>
        <p:nvSpPr>
          <p:cNvPr id="4" name="Textplatzhalter 3">
            <a:extLst>
              <a:ext uri="{FF2B5EF4-FFF2-40B4-BE49-F238E27FC236}">
                <a16:creationId xmlns:a16="http://schemas.microsoft.com/office/drawing/2014/main" id="{3EC1ED1D-47E9-4E32-9631-59D0293A304A}"/>
              </a:ext>
            </a:extLst>
          </p:cNvPr>
          <p:cNvSpPr>
            <a:spLocks noGrp="1"/>
          </p:cNvSpPr>
          <p:nvPr>
            <p:ph type="body" sz="quarter" idx="45"/>
          </p:nvPr>
        </p:nvSpPr>
        <p:spPr>
          <a:xfrm>
            <a:off x="6270342" y="1060079"/>
            <a:ext cx="5658306" cy="288000"/>
          </a:xfrm>
        </p:spPr>
        <p:txBody>
          <a:bodyPr/>
          <a:lstStyle/>
          <a:p>
            <a:r>
              <a:rPr lang="de-DE" dirty="0"/>
              <a:t>Deutscher Außenhandelssaldo* mit ausgewählten Ländern, </a:t>
            </a:r>
            <a:r>
              <a:rPr lang="de-DE" sz="1600" dirty="0">
                <a:solidFill>
                  <a:schemeClr val="tx1"/>
                </a:solidFill>
              </a:rPr>
              <a:t>in Mrd. Euro</a:t>
            </a:r>
            <a:endParaRPr lang="de-DE" sz="1600" dirty="0"/>
          </a:p>
        </p:txBody>
      </p:sp>
      <p:graphicFrame>
        <p:nvGraphicFramePr>
          <p:cNvPr id="10" name="Diagrammplatzhalter 14">
            <a:extLst>
              <a:ext uri="{FF2B5EF4-FFF2-40B4-BE49-F238E27FC236}">
                <a16:creationId xmlns:a16="http://schemas.microsoft.com/office/drawing/2014/main" id="{6D815511-8868-42A9-92E4-5A778C52E46A}"/>
              </a:ext>
            </a:extLst>
          </p:cNvPr>
          <p:cNvGraphicFramePr>
            <a:graphicFrameLocks noGrp="1"/>
          </p:cNvGraphicFramePr>
          <p:nvPr>
            <p:ph type="chart" sz="quarter" idx="18"/>
            <p:extLst>
              <p:ext uri="{D42A27DB-BD31-4B8C-83A1-F6EECF244321}">
                <p14:modId xmlns:p14="http://schemas.microsoft.com/office/powerpoint/2010/main" val="1804083073"/>
              </p:ext>
            </p:extLst>
          </p:nvPr>
        </p:nvGraphicFramePr>
        <p:xfrm>
          <a:off x="539750" y="1743075"/>
          <a:ext cx="5400675" cy="4170363"/>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5" name="Diagrammplatzhalter 11">
            <a:extLst>
              <a:ext uri="{FF2B5EF4-FFF2-40B4-BE49-F238E27FC236}">
                <a16:creationId xmlns:a16="http://schemas.microsoft.com/office/drawing/2014/main" id="{24003FD7-830F-4C1A-A451-74F230E5D02D}"/>
              </a:ext>
            </a:extLst>
          </p:cNvPr>
          <p:cNvGraphicFramePr>
            <a:graphicFrameLocks noGrp="1"/>
          </p:cNvGraphicFramePr>
          <p:nvPr>
            <p:ph type="chart" sz="quarter" idx="44"/>
          </p:nvPr>
        </p:nvGraphicFramePr>
        <p:xfrm>
          <a:off x="6270625" y="1743075"/>
          <a:ext cx="5405438" cy="4170363"/>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1785280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750D827B-C1DD-4CE4-8C60-ECD1BF98D314}"/>
              </a:ext>
            </a:extLst>
          </p:cNvPr>
          <p:cNvGraphicFramePr>
            <a:graphicFrameLocks noChangeAspect="1"/>
          </p:cNvGraphicFramePr>
          <p:nvPr>
            <p:custDataLst>
              <p:tags r:id="rId1"/>
            </p:custData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6" name="Objekt 5" hidden="1">
                        <a:extLst>
                          <a:ext uri="{FF2B5EF4-FFF2-40B4-BE49-F238E27FC236}">
                            <a16:creationId xmlns:a16="http://schemas.microsoft.com/office/drawing/2014/main" id="{750D827B-C1DD-4CE4-8C60-ECD1BF98D314}"/>
                          </a:ext>
                        </a:extLst>
                      </p:cNvPr>
                      <p:cNvPicPr/>
                      <p:nvPr/>
                    </p:nvPicPr>
                    <p:blipFill>
                      <a:blip r:embed="rId6"/>
                      <a:stretch>
                        <a:fillRect/>
                      </a:stretch>
                    </p:blipFill>
                    <p:spPr>
                      <a:xfrm>
                        <a:off x="1525587" y="2183"/>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531E2F75-A577-4FC6-9731-BBBCD91CCC62}"/>
              </a:ext>
            </a:extLst>
          </p:cNvPr>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200" b="1" dirty="0">
              <a:latin typeface="Bahnschrift SemiBold" panose="020B0502040204020203" pitchFamily="34" charset="0"/>
              <a:ea typeface="+mj-ea"/>
              <a:cs typeface="+mj-cs"/>
              <a:sym typeface="Bahnschrift SemiBold" panose="020B0502040204020203" pitchFamily="34" charset="0"/>
            </a:endParaRPr>
          </a:p>
        </p:txBody>
      </p:sp>
      <p:sp>
        <p:nvSpPr>
          <p:cNvPr id="19" name="Titel 18"/>
          <p:cNvSpPr>
            <a:spLocks noGrp="1"/>
          </p:cNvSpPr>
          <p:nvPr>
            <p:ph type="title"/>
          </p:nvPr>
        </p:nvSpPr>
        <p:spPr>
          <a:solidFill>
            <a:srgbClr val="CCDBEA"/>
          </a:solidFill>
        </p:spPr>
        <p:txBody>
          <a:bodyPr vert="horz"/>
          <a:lstStyle/>
          <a:p>
            <a:r>
              <a:rPr lang="de-DE" dirty="0"/>
              <a:t>Deutschland nutzt Marktpotenziale durch Exporte</a:t>
            </a:r>
          </a:p>
        </p:txBody>
      </p:sp>
      <p:sp>
        <p:nvSpPr>
          <p:cNvPr id="13" name="Textplatzhalter 12"/>
          <p:cNvSpPr>
            <a:spLocks noGrp="1"/>
          </p:cNvSpPr>
          <p:nvPr>
            <p:ph type="body" sz="quarter" idx="13"/>
          </p:nvPr>
        </p:nvSpPr>
        <p:spPr/>
        <p:txBody>
          <a:bodyPr/>
          <a:lstStyle/>
          <a:p>
            <a:r>
              <a:rPr lang="de-DE" dirty="0"/>
              <a:t>Außenhandel mit forschungsintensiven Chemiewaren (ohne </a:t>
            </a:r>
            <a:r>
              <a:rPr lang="de-DE" dirty="0" err="1"/>
              <a:t>Pharma</a:t>
            </a:r>
            <a:r>
              <a:rPr lang="de-DE" dirty="0"/>
              <a:t>), </a:t>
            </a:r>
            <a:r>
              <a:rPr lang="de-DE" sz="1600" dirty="0">
                <a:solidFill>
                  <a:schemeClr val="tx1"/>
                </a:solidFill>
              </a:rPr>
              <a:t>in Mrd. Euro</a:t>
            </a:r>
            <a:endParaRPr lang="de-DE" sz="1400" dirty="0">
              <a:solidFill>
                <a:schemeClr val="tx1"/>
              </a:solidFill>
            </a:endParaRPr>
          </a:p>
        </p:txBody>
      </p:sp>
      <p:sp>
        <p:nvSpPr>
          <p:cNvPr id="5" name="Foliennummernplatzhalter 4"/>
          <p:cNvSpPr>
            <a:spLocks noGrp="1"/>
          </p:cNvSpPr>
          <p:nvPr>
            <p:ph type="sldNum" sz="quarter" idx="43"/>
          </p:nvPr>
        </p:nvSpPr>
        <p:spPr/>
        <p:txBody>
          <a:bodyPr/>
          <a:lstStyle/>
          <a:p>
            <a:fld id="{02CEFE82-39F2-4F47-8A0C-D5AB3496FA5C}" type="slidenum">
              <a:rPr lang="de-DE" smtClean="0"/>
              <a:pPr/>
              <a:t>28</a:t>
            </a:fld>
            <a:endParaRPr lang="de-DE" dirty="0"/>
          </a:p>
        </p:txBody>
      </p:sp>
      <p:sp>
        <p:nvSpPr>
          <p:cNvPr id="25" name="Textplatzhalter 24">
            <a:extLst>
              <a:ext uri="{FF2B5EF4-FFF2-40B4-BE49-F238E27FC236}">
                <a16:creationId xmlns:a16="http://schemas.microsoft.com/office/drawing/2014/main" id="{D9716519-A690-4454-A3D4-F0686FB3122E}"/>
              </a:ext>
            </a:extLst>
          </p:cNvPr>
          <p:cNvSpPr>
            <a:spLocks noGrp="1"/>
          </p:cNvSpPr>
          <p:nvPr>
            <p:ph type="body" sz="quarter" idx="40"/>
          </p:nvPr>
        </p:nvSpPr>
        <p:spPr/>
        <p:txBody>
          <a:bodyPr/>
          <a:lstStyle/>
          <a:p>
            <a:r>
              <a:rPr lang="de-DE" dirty="0"/>
              <a:t>Quellen: ZEW, VCI</a:t>
            </a:r>
          </a:p>
          <a:p>
            <a:endParaRPr lang="de-DE" dirty="0"/>
          </a:p>
        </p:txBody>
      </p:sp>
      <p:sp>
        <p:nvSpPr>
          <p:cNvPr id="26" name="Textplatzhalter 25">
            <a:extLst>
              <a:ext uri="{FF2B5EF4-FFF2-40B4-BE49-F238E27FC236}">
                <a16:creationId xmlns:a16="http://schemas.microsoft.com/office/drawing/2014/main" id="{9CF7CAF4-48B3-479F-A4BC-45BF21984A8A}"/>
              </a:ext>
            </a:extLst>
          </p:cNvPr>
          <p:cNvSpPr>
            <a:spLocks noGrp="1"/>
          </p:cNvSpPr>
          <p:nvPr>
            <p:ph type="body" sz="quarter" idx="41"/>
          </p:nvPr>
        </p:nvSpPr>
        <p:spPr>
          <a:xfrm>
            <a:off x="2999656" y="5977438"/>
            <a:ext cx="2922002" cy="288000"/>
          </a:xfrm>
        </p:spPr>
        <p:txBody>
          <a:bodyPr/>
          <a:lstStyle/>
          <a:p>
            <a:r>
              <a:rPr lang="de-DE" dirty="0"/>
              <a:t>Konzerninterne Lieferungen von organischen Industriechemikalien </a:t>
            </a:r>
          </a:p>
          <a:p>
            <a:r>
              <a:rPr lang="de-DE" dirty="0"/>
              <a:t>führen zur negativen Handelsbilanz			</a:t>
            </a:r>
          </a:p>
        </p:txBody>
      </p:sp>
      <p:sp>
        <p:nvSpPr>
          <p:cNvPr id="2" name="Textplatzhalter 1">
            <a:extLst>
              <a:ext uri="{FF2B5EF4-FFF2-40B4-BE49-F238E27FC236}">
                <a16:creationId xmlns:a16="http://schemas.microsoft.com/office/drawing/2014/main" id="{670BC72F-3F18-4F49-B85D-A4C6BFECAACC}"/>
              </a:ext>
            </a:extLst>
          </p:cNvPr>
          <p:cNvSpPr>
            <a:spLocks noGrp="1"/>
          </p:cNvSpPr>
          <p:nvPr>
            <p:ph type="body" sz="quarter" idx="45"/>
          </p:nvPr>
        </p:nvSpPr>
        <p:spPr/>
        <p:txBody>
          <a:bodyPr/>
          <a:lstStyle/>
          <a:p>
            <a:r>
              <a:rPr lang="de-DE" dirty="0"/>
              <a:t>Deutscher Außenhandelssaldo* mit ausgewählten Ländern, </a:t>
            </a:r>
            <a:r>
              <a:rPr lang="de-DE" sz="1600" dirty="0">
                <a:solidFill>
                  <a:schemeClr val="tx1"/>
                </a:solidFill>
              </a:rPr>
              <a:t>in Mrd. Euro</a:t>
            </a:r>
            <a:endParaRPr lang="de-DE" sz="1600" dirty="0"/>
          </a:p>
          <a:p>
            <a:endParaRPr lang="de-DE" dirty="0"/>
          </a:p>
        </p:txBody>
      </p:sp>
      <p:sp>
        <p:nvSpPr>
          <p:cNvPr id="18" name="Textplatzhalter 25">
            <a:extLst>
              <a:ext uri="{FF2B5EF4-FFF2-40B4-BE49-F238E27FC236}">
                <a16:creationId xmlns:a16="http://schemas.microsoft.com/office/drawing/2014/main" id="{9F492D9B-B1BF-42CE-BBBA-73847BEA4504}"/>
              </a:ext>
            </a:extLst>
          </p:cNvPr>
          <p:cNvSpPr txBox="1">
            <a:spLocks/>
          </p:cNvSpPr>
          <p:nvPr/>
        </p:nvSpPr>
        <p:spPr>
          <a:xfrm>
            <a:off x="6270625" y="5975839"/>
            <a:ext cx="2922002" cy="28800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ct val="1000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ct val="1000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ct val="1000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dirty="0"/>
              <a:t>* Forschungsintensive Chemiewaren (ohne </a:t>
            </a:r>
            <a:r>
              <a:rPr lang="de-DE" dirty="0" err="1"/>
              <a:t>Pharma</a:t>
            </a:r>
            <a:r>
              <a:rPr lang="de-DE" dirty="0"/>
              <a:t>)			</a:t>
            </a:r>
          </a:p>
        </p:txBody>
      </p:sp>
      <p:graphicFrame>
        <p:nvGraphicFramePr>
          <p:cNvPr id="9" name="Diagrammplatzhalter 14">
            <a:extLst>
              <a:ext uri="{FF2B5EF4-FFF2-40B4-BE49-F238E27FC236}">
                <a16:creationId xmlns:a16="http://schemas.microsoft.com/office/drawing/2014/main" id="{00000000-0008-0000-0800-000002000000}"/>
              </a:ext>
            </a:extLst>
          </p:cNvPr>
          <p:cNvGraphicFramePr>
            <a:graphicFrameLocks noGrp="1"/>
          </p:cNvGraphicFramePr>
          <p:nvPr>
            <p:ph type="chart" sz="quarter" idx="18"/>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7" name="Diagrammplatzhalter 11">
            <a:extLst>
              <a:ext uri="{FF2B5EF4-FFF2-40B4-BE49-F238E27FC236}">
                <a16:creationId xmlns:a16="http://schemas.microsoft.com/office/drawing/2014/main" id="{888CA59E-48EA-42F9-86FE-86C3408B28D5}"/>
              </a:ext>
            </a:extLst>
          </p:cNvPr>
          <p:cNvGraphicFramePr>
            <a:graphicFrameLocks noGrp="1"/>
          </p:cNvGraphicFramePr>
          <p:nvPr>
            <p:ph type="chart" sz="quarter" idx="44"/>
          </p:nvPr>
        </p:nvGraphicFramePr>
        <p:xfrm>
          <a:off x="6270625" y="1743075"/>
          <a:ext cx="5405438" cy="4170363"/>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4288708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C5D0BFA3-0D9B-4D35-AA64-92946561C351}"/>
              </a:ext>
            </a:extLst>
          </p:cNvPr>
          <p:cNvGraphicFramePr>
            <a:graphicFrameLocks noChangeAspect="1"/>
          </p:cNvGraphicFramePr>
          <p:nvPr>
            <p:custDataLst>
              <p:tags r:id="rId1"/>
            </p:custDataLst>
            <p:extLst>
              <p:ext uri="{D42A27DB-BD31-4B8C-83A1-F6EECF244321}">
                <p14:modId xmlns:p14="http://schemas.microsoft.com/office/powerpoint/2010/main" val="2976129412"/>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4" name="Objekt 3" hidden="1">
                        <a:extLst>
                          <a:ext uri="{FF2B5EF4-FFF2-40B4-BE49-F238E27FC236}">
                            <a16:creationId xmlns:a16="http://schemas.microsoft.com/office/drawing/2014/main" id="{C5D0BFA3-0D9B-4D35-AA64-92946561C351}"/>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0041629D-2851-4206-BD25-D62B9CD54E6D}"/>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19" name="Titel 18"/>
          <p:cNvSpPr>
            <a:spLocks noGrp="1"/>
          </p:cNvSpPr>
          <p:nvPr>
            <p:ph type="title"/>
          </p:nvPr>
        </p:nvSpPr>
        <p:spPr>
          <a:xfrm>
            <a:off x="0" y="1"/>
            <a:ext cx="12192000" cy="864000"/>
          </a:xfrm>
          <a:solidFill>
            <a:srgbClr val="CCDBEA"/>
          </a:solidFill>
        </p:spPr>
        <p:txBody>
          <a:bodyPr vert="horz"/>
          <a:lstStyle/>
          <a:p>
            <a:r>
              <a:rPr lang="de-DE" dirty="0"/>
              <a:t>Deutschland zählt zu den führenden Exportnationen</a:t>
            </a:r>
          </a:p>
        </p:txBody>
      </p:sp>
      <p:sp>
        <p:nvSpPr>
          <p:cNvPr id="16" name="Inhaltsplatzhalter 15"/>
          <p:cNvSpPr>
            <a:spLocks noGrp="1"/>
          </p:cNvSpPr>
          <p:nvPr>
            <p:ph idx="18"/>
          </p:nvPr>
        </p:nvSpPr>
        <p:spPr>
          <a:xfrm>
            <a:off x="8079734" y="1742882"/>
            <a:ext cx="3600000" cy="4170556"/>
          </a:xfrm>
        </p:spPr>
        <p:txBody>
          <a:bodyPr vert="horz" lIns="0" tIns="0" rIns="0" bIns="0" rtlCol="0">
            <a:noAutofit/>
          </a:bodyPr>
          <a:lstStyle/>
          <a:p>
            <a:r>
              <a:rPr lang="de-DE" sz="1800" dirty="0"/>
              <a:t>Deutschland ist mit einem Welthandelsanteil von 8,4 Prozent hinter China und den USA 2021 drittgrößter Exporteur forschungsintensiver Chemiewaren. </a:t>
            </a:r>
          </a:p>
          <a:p>
            <a:r>
              <a:rPr lang="de-DE" sz="1800" dirty="0"/>
              <a:t>Wie alle anderen traditionellen Chemienationen hat Deutschland Anteile, konnte sich dabei aber besser behaupten als andere westliche Industrieländer.</a:t>
            </a:r>
          </a:p>
        </p:txBody>
      </p:sp>
      <p:sp>
        <p:nvSpPr>
          <p:cNvPr id="13" name="Textplatzhalter 12"/>
          <p:cNvSpPr>
            <a:spLocks noGrp="1"/>
          </p:cNvSpPr>
          <p:nvPr>
            <p:ph type="body" sz="quarter" idx="13"/>
          </p:nvPr>
        </p:nvSpPr>
        <p:spPr>
          <a:xfrm>
            <a:off x="521659" y="1060079"/>
            <a:ext cx="11154404" cy="288000"/>
          </a:xfrm>
        </p:spPr>
        <p:txBody>
          <a:bodyPr/>
          <a:lstStyle/>
          <a:p>
            <a:r>
              <a:rPr lang="de-DE" dirty="0"/>
              <a:t>Welthandelsanteil bei forschungsintensiven Chemiewaren</a:t>
            </a:r>
          </a:p>
        </p:txBody>
      </p:sp>
      <p:sp>
        <p:nvSpPr>
          <p:cNvPr id="11" name="Textplatzhalter 11"/>
          <p:cNvSpPr>
            <a:spLocks noGrp="1"/>
          </p:cNvSpPr>
          <p:nvPr>
            <p:ph type="body" sz="quarter" idx="20"/>
          </p:nvPr>
        </p:nvSpPr>
        <p:spPr>
          <a:xfrm>
            <a:off x="521659" y="1348079"/>
            <a:ext cx="11154404" cy="252000"/>
          </a:xfrm>
        </p:spPr>
        <p:txBody>
          <a:bodyPr/>
          <a:lstStyle/>
          <a:p>
            <a:r>
              <a:rPr lang="de-DE" dirty="0"/>
              <a:t>Chemie (ohne </a:t>
            </a:r>
            <a:r>
              <a:rPr lang="de-DE" dirty="0" err="1"/>
              <a:t>Pharma</a:t>
            </a:r>
            <a:r>
              <a:rPr lang="de-DE" dirty="0"/>
              <a:t>), Anteile in Prozent </a:t>
            </a:r>
          </a:p>
        </p:txBody>
      </p:sp>
      <p:sp>
        <p:nvSpPr>
          <p:cNvPr id="5" name="Foliennummernplatzhalter 4"/>
          <p:cNvSpPr>
            <a:spLocks noGrp="1"/>
          </p:cNvSpPr>
          <p:nvPr>
            <p:ph type="sldNum" sz="quarter" idx="43"/>
          </p:nvPr>
        </p:nvSpPr>
        <p:spPr>
          <a:xfrm>
            <a:off x="238125" y="6294426"/>
            <a:ext cx="561975" cy="252000"/>
          </a:xfrm>
        </p:spPr>
        <p:txBody>
          <a:bodyPr/>
          <a:lstStyle/>
          <a:p>
            <a:fld id="{02CEFE82-39F2-4F47-8A0C-D5AB3496FA5C}" type="slidenum">
              <a:rPr lang="de-DE" smtClean="0"/>
              <a:pPr/>
              <a:t>29</a:t>
            </a:fld>
            <a:endParaRPr lang="de-DE" dirty="0"/>
          </a:p>
        </p:txBody>
      </p:sp>
      <p:sp>
        <p:nvSpPr>
          <p:cNvPr id="14" name="Inhaltsplatzhalter 13"/>
          <p:cNvSpPr>
            <a:spLocks noGrp="1"/>
          </p:cNvSpPr>
          <p:nvPr>
            <p:ph type="body" sz="quarter" idx="40"/>
          </p:nvPr>
        </p:nvSpPr>
        <p:spPr>
          <a:xfrm>
            <a:off x="540069" y="5977438"/>
            <a:ext cx="7181587" cy="140686"/>
          </a:xfrm>
        </p:spPr>
        <p:txBody>
          <a:bodyPr vert="horz" lIns="0" tIns="0" rIns="0" bIns="0" rtlCol="0">
            <a:noAutofit/>
          </a:bodyPr>
          <a:lstStyle/>
          <a:p>
            <a:r>
              <a:rPr lang="de-DE" dirty="0"/>
              <a:t>Quellen: ZEW, VCI</a:t>
            </a:r>
          </a:p>
        </p:txBody>
      </p:sp>
      <p:sp>
        <p:nvSpPr>
          <p:cNvPr id="2" name="Textplatzhalter 1">
            <a:extLst>
              <a:ext uri="{FF2B5EF4-FFF2-40B4-BE49-F238E27FC236}">
                <a16:creationId xmlns:a16="http://schemas.microsoft.com/office/drawing/2014/main" id="{1E4F15FA-CECC-4E70-A6F3-79AA7796855E}"/>
              </a:ext>
            </a:extLst>
          </p:cNvPr>
          <p:cNvSpPr>
            <a:spLocks noGrp="1"/>
          </p:cNvSpPr>
          <p:nvPr>
            <p:ph type="body" sz="quarter" idx="41"/>
          </p:nvPr>
        </p:nvSpPr>
        <p:spPr>
          <a:xfrm>
            <a:off x="8079734" y="5977438"/>
            <a:ext cx="2808000" cy="125180"/>
          </a:xfrm>
        </p:spPr>
        <p:txBody>
          <a:bodyPr/>
          <a:lstStyle/>
          <a:p>
            <a:endParaRPr lang="de-DE" dirty="0"/>
          </a:p>
        </p:txBody>
      </p:sp>
      <p:sp>
        <p:nvSpPr>
          <p:cNvPr id="22" name="Textplatzhalter 1">
            <a:extLst>
              <a:ext uri="{FF2B5EF4-FFF2-40B4-BE49-F238E27FC236}">
                <a16:creationId xmlns:a16="http://schemas.microsoft.com/office/drawing/2014/main" id="{48825C3D-959A-4762-B94A-D28BAC7580C3}"/>
              </a:ext>
            </a:extLst>
          </p:cNvPr>
          <p:cNvSpPr txBox="1">
            <a:spLocks/>
          </p:cNvSpPr>
          <p:nvPr/>
        </p:nvSpPr>
        <p:spPr>
          <a:xfrm>
            <a:off x="5921600" y="5976938"/>
            <a:ext cx="18000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de-DE" dirty="0"/>
              <a:t>* Inklusive Hongkong</a:t>
            </a:r>
          </a:p>
          <a:p>
            <a:endParaRPr lang="de-DE" dirty="0"/>
          </a:p>
        </p:txBody>
      </p:sp>
      <p:graphicFrame>
        <p:nvGraphicFramePr>
          <p:cNvPr id="9" name="Diagrammplatzhalter 14">
            <a:extLst>
              <a:ext uri="{FF2B5EF4-FFF2-40B4-BE49-F238E27FC236}">
                <a16:creationId xmlns:a16="http://schemas.microsoft.com/office/drawing/2014/main" id="{6976F062-372F-4735-AAFD-CC20A20CE3B0}"/>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9059764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8CD6CB95-96DE-43CA-91CD-4C4F8A05EFD0}"/>
              </a:ext>
            </a:extLst>
          </p:cNvPr>
          <p:cNvGraphicFramePr>
            <a:graphicFrameLocks noChangeAspect="1"/>
          </p:cNvGraphicFramePr>
          <p:nvPr>
            <p:custDataLst>
              <p:tags r:id="rId1"/>
            </p:custDataLst>
            <p:extLst>
              <p:ext uri="{D42A27DB-BD31-4B8C-83A1-F6EECF244321}">
                <p14:modId xmlns:p14="http://schemas.microsoft.com/office/powerpoint/2010/main" val="2442859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Titel 5"/>
          <p:cNvSpPr>
            <a:spLocks noGrp="1"/>
          </p:cNvSpPr>
          <p:nvPr>
            <p:ph type="title"/>
          </p:nvPr>
        </p:nvSpPr>
        <p:spPr>
          <a:xfrm>
            <a:off x="0" y="1"/>
            <a:ext cx="12192000" cy="864000"/>
          </a:xfrm>
        </p:spPr>
        <p:txBody>
          <a:bodyPr vert="horz"/>
          <a:lstStyle/>
          <a:p>
            <a:r>
              <a:rPr lang="de-DE" dirty="0"/>
              <a:t>Inhaltsübersicht II</a:t>
            </a:r>
          </a:p>
        </p:txBody>
      </p:sp>
      <p:sp>
        <p:nvSpPr>
          <p:cNvPr id="5" name="Foliennummernplatzhalter 4"/>
          <p:cNvSpPr>
            <a:spLocks noGrp="1"/>
          </p:cNvSpPr>
          <p:nvPr>
            <p:ph type="sldNum" sz="quarter" idx="11"/>
          </p:nvPr>
        </p:nvSpPr>
        <p:spPr>
          <a:xfrm>
            <a:off x="238125" y="6294426"/>
            <a:ext cx="561975" cy="252000"/>
          </a:xfrm>
        </p:spPr>
        <p:txBody>
          <a:bodyPr/>
          <a:lstStyle/>
          <a:p>
            <a:fld id="{02CEFE82-39F2-4F47-8A0C-D5AB3496FA5C}" type="slidenum">
              <a:rPr lang="de-DE" smtClean="0"/>
              <a:pPr/>
              <a:t>3</a:t>
            </a:fld>
            <a:endParaRPr lang="de-DE" dirty="0"/>
          </a:p>
        </p:txBody>
      </p:sp>
      <p:sp>
        <p:nvSpPr>
          <p:cNvPr id="7" name="Inhaltsplatzhalter 6"/>
          <p:cNvSpPr>
            <a:spLocks noGrp="1"/>
          </p:cNvSpPr>
          <p:nvPr>
            <p:ph sz="half" idx="1"/>
          </p:nvPr>
        </p:nvSpPr>
        <p:spPr>
          <a:xfrm>
            <a:off x="522074" y="1059575"/>
            <a:ext cx="11160126" cy="4860000"/>
          </a:xfrm>
        </p:spPr>
        <p:txBody>
          <a:bodyPr vert="horz" lIns="0" tIns="0" rIns="0" bIns="0" rtlCol="0">
            <a:noAutofit/>
          </a:bodyPr>
          <a:lstStyle/>
          <a:p>
            <a:r>
              <a:rPr lang="de-DE" b="1" dirty="0">
                <a:solidFill>
                  <a:schemeClr val="tx2"/>
                </a:solidFill>
              </a:rPr>
              <a:t>Innovationsstandort im internationalen Vergleich für Chemie/</a:t>
            </a:r>
            <a:r>
              <a:rPr lang="de-DE" b="1" dirty="0" err="1">
                <a:solidFill>
                  <a:schemeClr val="tx2"/>
                </a:solidFill>
              </a:rPr>
              <a:t>Pharma</a:t>
            </a:r>
            <a:endParaRPr lang="de-DE" b="1" dirty="0">
              <a:solidFill>
                <a:schemeClr val="tx2"/>
              </a:solidFill>
            </a:endParaRPr>
          </a:p>
          <a:p>
            <a:pPr lvl="1"/>
            <a:r>
              <a:rPr lang="de-DE" dirty="0">
                <a:hlinkClick r:id="rId5" action="ppaction://hlinksldjump"/>
              </a:rPr>
              <a:t>Übersicht</a:t>
            </a:r>
            <a:endParaRPr lang="de-DE" dirty="0"/>
          </a:p>
          <a:p>
            <a:pPr lvl="1"/>
            <a:r>
              <a:rPr lang="de-DE" dirty="0" err="1">
                <a:hlinkClick r:id="rId6" action="ppaction://hlinksldjump"/>
              </a:rPr>
              <a:t>FuE</a:t>
            </a:r>
            <a:r>
              <a:rPr lang="de-DE" dirty="0">
                <a:hlinkClick r:id="rId6" action="ppaction://hlinksldjump"/>
              </a:rPr>
              <a:t>-Aufwendungen der Branche im Ländervergleich</a:t>
            </a:r>
            <a:r>
              <a:rPr lang="de-DE" dirty="0"/>
              <a:t> (mit und ohne </a:t>
            </a:r>
            <a:r>
              <a:rPr lang="de-DE" dirty="0" err="1"/>
              <a:t>Pharma</a:t>
            </a:r>
            <a:r>
              <a:rPr lang="de-DE" dirty="0"/>
              <a:t>)</a:t>
            </a:r>
          </a:p>
          <a:p>
            <a:pPr lvl="1"/>
            <a:r>
              <a:rPr lang="de-DE" dirty="0">
                <a:hlinkClick r:id="rId7" action="ppaction://hlinksldjump"/>
              </a:rPr>
              <a:t>FuE-Intensitäten der Branche im Ländervergleich</a:t>
            </a:r>
            <a:endParaRPr lang="de-DE" dirty="0"/>
          </a:p>
          <a:p>
            <a:pPr lvl="1"/>
            <a:r>
              <a:rPr lang="de-DE" dirty="0">
                <a:hlinkClick r:id="rId8" action="ppaction://hlinksldjump"/>
              </a:rPr>
              <a:t>Außenhandel mit forschungsintensiven Chemiewaren</a:t>
            </a:r>
            <a:endParaRPr lang="de-DE" dirty="0"/>
          </a:p>
          <a:p>
            <a:pPr lvl="1"/>
            <a:r>
              <a:rPr lang="de-DE" dirty="0">
                <a:hlinkClick r:id="rId9" action="ppaction://hlinksldjump"/>
              </a:rPr>
              <a:t>Patente</a:t>
            </a:r>
            <a:r>
              <a:rPr lang="de-DE" dirty="0"/>
              <a:t> und </a:t>
            </a:r>
            <a:r>
              <a:rPr lang="de-DE" dirty="0">
                <a:hlinkClick r:id="rId10" action="ppaction://hlinksldjump"/>
              </a:rPr>
              <a:t>Publikationen</a:t>
            </a:r>
            <a:r>
              <a:rPr lang="de-DE" dirty="0"/>
              <a:t> der Branche im Ländervergleich</a:t>
            </a:r>
          </a:p>
          <a:p>
            <a:pPr lvl="1"/>
            <a:r>
              <a:rPr lang="de-DE" dirty="0">
                <a:hlinkClick r:id="rId11" action="ppaction://hlinksldjump"/>
              </a:rPr>
              <a:t>Venture Capital</a:t>
            </a:r>
            <a:endParaRPr lang="de-DE" dirty="0"/>
          </a:p>
          <a:p>
            <a:r>
              <a:rPr lang="de-DE" b="1" dirty="0">
                <a:solidFill>
                  <a:schemeClr val="tx2"/>
                </a:solidFill>
              </a:rPr>
              <a:t>Innovationsstandort Deutschland (Gesamtwirtschaft/Rahmenbedingungen)</a:t>
            </a:r>
          </a:p>
          <a:p>
            <a:pPr lvl="1"/>
            <a:r>
              <a:rPr lang="de-DE" dirty="0">
                <a:hlinkClick r:id="rId12" action="ppaction://hlinksldjump"/>
              </a:rPr>
              <a:t>Ranking</a:t>
            </a:r>
            <a:r>
              <a:rPr lang="de-DE" dirty="0"/>
              <a:t> der Innovationsstandorte und Verbesserungspotenziale (BDI-Innovationsindikator)</a:t>
            </a:r>
          </a:p>
          <a:p>
            <a:pPr lvl="1"/>
            <a:r>
              <a:rPr lang="de-DE" dirty="0">
                <a:hlinkClick r:id="rId13" action="ppaction://hlinksldjump"/>
              </a:rPr>
              <a:t>Innovationshemmnisse</a:t>
            </a:r>
            <a:endParaRPr lang="de-DE" dirty="0"/>
          </a:p>
          <a:p>
            <a:pPr lvl="1"/>
            <a:r>
              <a:rPr lang="de-DE" dirty="0">
                <a:hlinkClick r:id="rId14" action="ppaction://hlinksldjump"/>
              </a:rPr>
              <a:t>3,5-Prozent Ziel</a:t>
            </a:r>
            <a:r>
              <a:rPr lang="de-DE" dirty="0"/>
              <a:t>: FuE-Aufwendungen in Deutschland (Anteile am BIP) und im Ländervergleich</a:t>
            </a:r>
          </a:p>
          <a:p>
            <a:pPr lvl="1"/>
            <a:r>
              <a:rPr lang="de-DE" dirty="0">
                <a:hlinkClick r:id="rId15" action="ppaction://hlinksldjump"/>
              </a:rPr>
              <a:t>Forschungsförderung</a:t>
            </a:r>
            <a:r>
              <a:rPr lang="de-DE" dirty="0"/>
              <a:t>: Finanzierung von </a:t>
            </a:r>
            <a:r>
              <a:rPr lang="de-DE" dirty="0" err="1"/>
              <a:t>FuE</a:t>
            </a:r>
            <a:r>
              <a:rPr lang="de-DE" dirty="0"/>
              <a:t>-Ausgaben (national und internationaler Vergleich, Forschungszulagengesetz</a:t>
            </a:r>
          </a:p>
          <a:p>
            <a:pPr lvl="1"/>
            <a:r>
              <a:rPr lang="de-DE" dirty="0">
                <a:hlinkClick r:id="rId16" action="ppaction://hlinksldjump"/>
              </a:rPr>
              <a:t>Bildung</a:t>
            </a:r>
            <a:r>
              <a:rPr lang="de-DE" dirty="0"/>
              <a:t>: Ausgaben, Akademikerquote, MINT-Absolventen, MINT-Fächer in den Schulen</a:t>
            </a:r>
          </a:p>
          <a:p>
            <a:pPr lvl="1"/>
            <a:r>
              <a:rPr lang="de-DE" dirty="0"/>
              <a:t>Ausgaben des </a:t>
            </a:r>
            <a:r>
              <a:rPr lang="de-DE" dirty="0">
                <a:hlinkClick r:id="rId17" action="ppaction://hlinksldjump"/>
              </a:rPr>
              <a:t>Fonds der Chemischen Industrie</a:t>
            </a:r>
            <a:endParaRPr lang="de-DE" dirty="0"/>
          </a:p>
          <a:p>
            <a:pPr lvl="1"/>
            <a:endParaRPr lang="de-DE" dirty="0"/>
          </a:p>
        </p:txBody>
      </p:sp>
    </p:spTree>
    <p:extLst>
      <p:ext uri="{BB962C8B-B14F-4D97-AF65-F5344CB8AC3E}">
        <p14:creationId xmlns:p14="http://schemas.microsoft.com/office/powerpoint/2010/main" val="942731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C5D0BFA3-0D9B-4D35-AA64-92946561C351}"/>
              </a:ext>
            </a:extLst>
          </p:cNvPr>
          <p:cNvGraphicFramePr>
            <a:graphicFrameLocks noChangeAspect="1"/>
          </p:cNvGraphicFramePr>
          <p:nvPr>
            <p:custDataLst>
              <p:tags r:id="rId1"/>
            </p:custDataLst>
            <p:extLst>
              <p:ext uri="{D42A27DB-BD31-4B8C-83A1-F6EECF244321}">
                <p14:modId xmlns:p14="http://schemas.microsoft.com/office/powerpoint/2010/main" val="1263076488"/>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4" name="Objekt 3" hidden="1">
                        <a:extLst>
                          <a:ext uri="{FF2B5EF4-FFF2-40B4-BE49-F238E27FC236}">
                            <a16:creationId xmlns:a16="http://schemas.microsoft.com/office/drawing/2014/main" id="{C5D0BFA3-0D9B-4D35-AA64-92946561C351}"/>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0041629D-2851-4206-BD25-D62B9CD54E6D}"/>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19" name="Titel 18"/>
          <p:cNvSpPr>
            <a:spLocks noGrp="1"/>
          </p:cNvSpPr>
          <p:nvPr>
            <p:ph type="title"/>
          </p:nvPr>
        </p:nvSpPr>
        <p:spPr>
          <a:xfrm>
            <a:off x="0" y="1"/>
            <a:ext cx="12192000" cy="864000"/>
          </a:xfrm>
          <a:solidFill>
            <a:srgbClr val="CCDBEA"/>
          </a:solidFill>
        </p:spPr>
        <p:txBody>
          <a:bodyPr vert="horz"/>
          <a:lstStyle/>
          <a:p>
            <a:r>
              <a:rPr lang="de-DE" dirty="0"/>
              <a:t>Deutschland ist Exportweltmeister bei forschungsintensiven Pharmazeutika</a:t>
            </a:r>
          </a:p>
        </p:txBody>
      </p:sp>
      <p:sp>
        <p:nvSpPr>
          <p:cNvPr id="16" name="Inhaltsplatzhalter 15"/>
          <p:cNvSpPr>
            <a:spLocks noGrp="1"/>
          </p:cNvSpPr>
          <p:nvPr>
            <p:ph idx="18"/>
          </p:nvPr>
        </p:nvSpPr>
        <p:spPr>
          <a:xfrm>
            <a:off x="8079734" y="1742882"/>
            <a:ext cx="3600000" cy="4170556"/>
          </a:xfrm>
        </p:spPr>
        <p:txBody>
          <a:bodyPr vert="horz" lIns="0" tIns="0" rIns="0" bIns="0" rtlCol="0">
            <a:noAutofit/>
          </a:bodyPr>
          <a:lstStyle/>
          <a:p>
            <a:r>
              <a:rPr lang="de-DE" sz="1800" dirty="0"/>
              <a:t>Deutschland ist mit einem Welthandelsanteil von über 14 Prozent der größte Exporteur forschungsintensiver Pharmazeutika. </a:t>
            </a:r>
          </a:p>
          <a:p>
            <a:r>
              <a:rPr lang="de-DE" sz="1800" dirty="0"/>
              <a:t>In den letzten Jahren hat der Standort kaum Handelsanteile eingebüßt.</a:t>
            </a:r>
          </a:p>
        </p:txBody>
      </p:sp>
      <p:sp>
        <p:nvSpPr>
          <p:cNvPr id="13" name="Textplatzhalter 12"/>
          <p:cNvSpPr>
            <a:spLocks noGrp="1"/>
          </p:cNvSpPr>
          <p:nvPr>
            <p:ph type="body" sz="quarter" idx="13"/>
          </p:nvPr>
        </p:nvSpPr>
        <p:spPr>
          <a:xfrm>
            <a:off x="521659" y="1060079"/>
            <a:ext cx="11154404" cy="288000"/>
          </a:xfrm>
        </p:spPr>
        <p:txBody>
          <a:bodyPr/>
          <a:lstStyle/>
          <a:p>
            <a:r>
              <a:rPr lang="de-DE" dirty="0"/>
              <a:t>Welthandelsanteil bei forschungsintensiven Pharmazeutika</a:t>
            </a:r>
          </a:p>
        </p:txBody>
      </p:sp>
      <p:sp>
        <p:nvSpPr>
          <p:cNvPr id="11" name="Textplatzhalter 11"/>
          <p:cNvSpPr>
            <a:spLocks noGrp="1"/>
          </p:cNvSpPr>
          <p:nvPr>
            <p:ph type="body" sz="quarter" idx="20"/>
          </p:nvPr>
        </p:nvSpPr>
        <p:spPr>
          <a:xfrm>
            <a:off x="521659" y="1348079"/>
            <a:ext cx="11154404" cy="252000"/>
          </a:xfrm>
        </p:spPr>
        <p:txBody>
          <a:bodyPr/>
          <a:lstStyle/>
          <a:p>
            <a:r>
              <a:rPr lang="de-DE" dirty="0"/>
              <a:t>Anteile in Prozent </a:t>
            </a:r>
          </a:p>
        </p:txBody>
      </p:sp>
      <p:sp>
        <p:nvSpPr>
          <p:cNvPr id="5" name="Foliennummernplatzhalter 4"/>
          <p:cNvSpPr>
            <a:spLocks noGrp="1"/>
          </p:cNvSpPr>
          <p:nvPr>
            <p:ph type="sldNum" sz="quarter" idx="43"/>
          </p:nvPr>
        </p:nvSpPr>
        <p:spPr>
          <a:xfrm>
            <a:off x="238125" y="6294426"/>
            <a:ext cx="561975" cy="252000"/>
          </a:xfrm>
        </p:spPr>
        <p:txBody>
          <a:bodyPr/>
          <a:lstStyle/>
          <a:p>
            <a:fld id="{02CEFE82-39F2-4F47-8A0C-D5AB3496FA5C}" type="slidenum">
              <a:rPr lang="de-DE" smtClean="0"/>
              <a:pPr/>
              <a:t>30</a:t>
            </a:fld>
            <a:endParaRPr lang="de-DE" dirty="0"/>
          </a:p>
        </p:txBody>
      </p:sp>
      <p:sp>
        <p:nvSpPr>
          <p:cNvPr id="14" name="Inhaltsplatzhalter 13"/>
          <p:cNvSpPr>
            <a:spLocks noGrp="1"/>
          </p:cNvSpPr>
          <p:nvPr>
            <p:ph type="body" sz="quarter" idx="40"/>
          </p:nvPr>
        </p:nvSpPr>
        <p:spPr>
          <a:xfrm>
            <a:off x="540069" y="5977438"/>
            <a:ext cx="7181587" cy="140686"/>
          </a:xfrm>
        </p:spPr>
        <p:txBody>
          <a:bodyPr vert="horz" lIns="0" tIns="0" rIns="0" bIns="0" rtlCol="0">
            <a:noAutofit/>
          </a:bodyPr>
          <a:lstStyle/>
          <a:p>
            <a:r>
              <a:rPr lang="de-DE" dirty="0"/>
              <a:t>Quellen: ZEW, VCI</a:t>
            </a:r>
          </a:p>
        </p:txBody>
      </p:sp>
      <p:sp>
        <p:nvSpPr>
          <p:cNvPr id="2" name="Textplatzhalter 1">
            <a:extLst>
              <a:ext uri="{FF2B5EF4-FFF2-40B4-BE49-F238E27FC236}">
                <a16:creationId xmlns:a16="http://schemas.microsoft.com/office/drawing/2014/main" id="{1E4F15FA-CECC-4E70-A6F3-79AA7796855E}"/>
              </a:ext>
            </a:extLst>
          </p:cNvPr>
          <p:cNvSpPr>
            <a:spLocks noGrp="1"/>
          </p:cNvSpPr>
          <p:nvPr>
            <p:ph type="body" sz="quarter" idx="41"/>
          </p:nvPr>
        </p:nvSpPr>
        <p:spPr>
          <a:xfrm>
            <a:off x="8079734" y="5977438"/>
            <a:ext cx="2808000" cy="125180"/>
          </a:xfrm>
        </p:spPr>
        <p:txBody>
          <a:bodyPr/>
          <a:lstStyle/>
          <a:p>
            <a:endParaRPr lang="de-DE" dirty="0"/>
          </a:p>
        </p:txBody>
      </p:sp>
      <p:sp>
        <p:nvSpPr>
          <p:cNvPr id="22" name="Textplatzhalter 1">
            <a:extLst>
              <a:ext uri="{FF2B5EF4-FFF2-40B4-BE49-F238E27FC236}">
                <a16:creationId xmlns:a16="http://schemas.microsoft.com/office/drawing/2014/main" id="{48825C3D-959A-4762-B94A-D28BAC7580C3}"/>
              </a:ext>
            </a:extLst>
          </p:cNvPr>
          <p:cNvSpPr txBox="1">
            <a:spLocks/>
          </p:cNvSpPr>
          <p:nvPr/>
        </p:nvSpPr>
        <p:spPr>
          <a:xfrm>
            <a:off x="5921600" y="5976938"/>
            <a:ext cx="18000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graphicFrame>
        <p:nvGraphicFramePr>
          <p:cNvPr id="8" name="Diagrammplatzhalter 14">
            <a:extLst>
              <a:ext uri="{FF2B5EF4-FFF2-40B4-BE49-F238E27FC236}">
                <a16:creationId xmlns:a16="http://schemas.microsoft.com/office/drawing/2014/main" id="{E04D08A1-803A-4982-926C-56C5E05B5F8D}"/>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2467295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C8FEE18-01DF-47B3-B2DA-B6B33D4B012D}"/>
              </a:ext>
            </a:extLst>
          </p:cNvPr>
          <p:cNvGraphicFramePr>
            <a:graphicFrameLocks noChangeAspect="1"/>
          </p:cNvGraphicFramePr>
          <p:nvPr>
            <p:custDataLst>
              <p:tags r:id="rId1"/>
            </p:custDataLst>
            <p:extLst>
              <p:ext uri="{D42A27DB-BD31-4B8C-83A1-F6EECF244321}">
                <p14:modId xmlns:p14="http://schemas.microsoft.com/office/powerpoint/2010/main" val="780120569"/>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a:extLst>
                          <a:ext uri="{FF2B5EF4-FFF2-40B4-BE49-F238E27FC236}">
                            <a16:creationId xmlns:a16="http://schemas.microsoft.com/office/drawing/2014/main" id="{1C8FEE18-01DF-47B3-B2DA-B6B33D4B012D}"/>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8C3413D0-B8EE-46D2-B6AB-BBE2817F57EA}"/>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19" name="Titel 18"/>
          <p:cNvSpPr>
            <a:spLocks noGrp="1"/>
          </p:cNvSpPr>
          <p:nvPr>
            <p:ph type="title"/>
          </p:nvPr>
        </p:nvSpPr>
        <p:spPr>
          <a:xfrm>
            <a:off x="0" y="1"/>
            <a:ext cx="12192000" cy="864000"/>
          </a:xfrm>
          <a:solidFill>
            <a:srgbClr val="CCDBEA"/>
          </a:solidFill>
        </p:spPr>
        <p:txBody>
          <a:bodyPr vert="horz"/>
          <a:lstStyle/>
          <a:p>
            <a:r>
              <a:rPr lang="de-DE" dirty="0"/>
              <a:t>Deutschland rutscht auf Platz 5 – Westliche Industrieländer verlieren Anteile</a:t>
            </a:r>
          </a:p>
        </p:txBody>
      </p:sp>
      <p:sp>
        <p:nvSpPr>
          <p:cNvPr id="14" name="Inhaltsplatzhalter 13"/>
          <p:cNvSpPr>
            <a:spLocks noGrp="1"/>
          </p:cNvSpPr>
          <p:nvPr>
            <p:ph idx="18"/>
          </p:nvPr>
        </p:nvSpPr>
        <p:spPr>
          <a:xfrm>
            <a:off x="8079734" y="1742882"/>
            <a:ext cx="3600000" cy="4170556"/>
          </a:xfrm>
        </p:spPr>
        <p:txBody>
          <a:bodyPr vert="horz" lIns="0" tIns="0" rIns="0" bIns="0" rtlCol="0">
            <a:noAutofit/>
          </a:bodyPr>
          <a:lstStyle/>
          <a:p>
            <a:r>
              <a:rPr lang="de-DE" sz="1800" dirty="0"/>
              <a:t>Patentgeschützte Erfindungen sind das Ergebnis von Forschung und Entwicklung und zielen auf die Märkte der Zukunft. Sie sind ein guter „Frühindikator“ dafür, wo und wie viel neues Wissen entstanden ist und kommerziell verwertet werden soll. </a:t>
            </a:r>
          </a:p>
          <a:p>
            <a:r>
              <a:rPr lang="de-DE" sz="1800" dirty="0"/>
              <a:t>7,3 Prozent der Patente in der Chemie und Pharmazie kommen aus Deutschland.</a:t>
            </a:r>
          </a:p>
          <a:p>
            <a:r>
              <a:rPr lang="de-DE" sz="1800" dirty="0"/>
              <a:t>China ist inzwischen an Deutschland vorbeigezogen. Korea überholte Deutschland 2020.</a:t>
            </a:r>
          </a:p>
        </p:txBody>
      </p:sp>
      <p:sp>
        <p:nvSpPr>
          <p:cNvPr id="13" name="Textplatzhalter 12"/>
          <p:cNvSpPr>
            <a:spLocks noGrp="1"/>
          </p:cNvSpPr>
          <p:nvPr>
            <p:ph type="body" sz="quarter" idx="13"/>
          </p:nvPr>
        </p:nvSpPr>
        <p:spPr>
          <a:xfrm>
            <a:off x="521659" y="1060079"/>
            <a:ext cx="11154404" cy="288000"/>
          </a:xfrm>
        </p:spPr>
        <p:txBody>
          <a:bodyPr/>
          <a:lstStyle/>
          <a:p>
            <a:r>
              <a:rPr lang="de-DE" dirty="0"/>
              <a:t>Anteile an allen Chemie- und Pharmapatentanmeldungen weltweit</a:t>
            </a:r>
          </a:p>
        </p:txBody>
      </p:sp>
      <p:sp>
        <p:nvSpPr>
          <p:cNvPr id="11" name="Textplatzhalter 11"/>
          <p:cNvSpPr>
            <a:spLocks noGrp="1"/>
          </p:cNvSpPr>
          <p:nvPr>
            <p:ph type="body" sz="quarter" idx="20"/>
          </p:nvPr>
        </p:nvSpPr>
        <p:spPr>
          <a:xfrm>
            <a:off x="521659" y="1348079"/>
            <a:ext cx="11154404" cy="252000"/>
          </a:xfrm>
        </p:spPr>
        <p:txBody>
          <a:bodyPr/>
          <a:lstStyle/>
          <a:p>
            <a:r>
              <a:rPr lang="de-DE" dirty="0"/>
              <a:t>in Prozent </a:t>
            </a:r>
          </a:p>
        </p:txBody>
      </p:sp>
      <p:sp>
        <p:nvSpPr>
          <p:cNvPr id="5" name="Foliennummernplatzhalter 4"/>
          <p:cNvSpPr>
            <a:spLocks noGrp="1"/>
          </p:cNvSpPr>
          <p:nvPr>
            <p:ph type="sldNum" sz="quarter" idx="43"/>
          </p:nvPr>
        </p:nvSpPr>
        <p:spPr>
          <a:xfrm>
            <a:off x="238125" y="6294426"/>
            <a:ext cx="561975" cy="252000"/>
          </a:xfrm>
        </p:spPr>
        <p:txBody>
          <a:bodyPr/>
          <a:lstStyle/>
          <a:p>
            <a:fld id="{02CEFE82-39F2-4F47-8A0C-D5AB3496FA5C}" type="slidenum">
              <a:rPr lang="de-DE" smtClean="0"/>
              <a:pPr/>
              <a:t>31</a:t>
            </a:fld>
            <a:endParaRPr lang="de-DE" dirty="0"/>
          </a:p>
        </p:txBody>
      </p:sp>
      <p:sp>
        <p:nvSpPr>
          <p:cNvPr id="2" name="Textplatzhalter 1">
            <a:extLst>
              <a:ext uri="{FF2B5EF4-FFF2-40B4-BE49-F238E27FC236}">
                <a16:creationId xmlns:a16="http://schemas.microsoft.com/office/drawing/2014/main" id="{C7EA276B-CA41-46F4-967C-9AF4A6D69B21}"/>
              </a:ext>
            </a:extLst>
          </p:cNvPr>
          <p:cNvSpPr>
            <a:spLocks noGrp="1"/>
          </p:cNvSpPr>
          <p:nvPr>
            <p:ph type="body" sz="quarter" idx="40"/>
          </p:nvPr>
        </p:nvSpPr>
        <p:spPr>
          <a:xfrm>
            <a:off x="540069" y="5977438"/>
            <a:ext cx="7181587" cy="140686"/>
          </a:xfrm>
        </p:spPr>
        <p:txBody>
          <a:bodyPr/>
          <a:lstStyle/>
          <a:p>
            <a:r>
              <a:rPr lang="de-DE" dirty="0"/>
              <a:t>Quellen: WPI - </a:t>
            </a:r>
            <a:r>
              <a:rPr lang="de-DE" dirty="0" err="1"/>
              <a:t>Berechnungnen</a:t>
            </a:r>
            <a:r>
              <a:rPr lang="de-DE" dirty="0"/>
              <a:t> des </a:t>
            </a:r>
            <a:r>
              <a:rPr lang="de-DE" dirty="0" err="1"/>
              <a:t>Frauenhofer</a:t>
            </a:r>
            <a:r>
              <a:rPr lang="de-DE" dirty="0"/>
              <a:t>-ISI und CWS, VCI</a:t>
            </a:r>
          </a:p>
          <a:p>
            <a:endParaRPr lang="de-DE" dirty="0"/>
          </a:p>
        </p:txBody>
      </p:sp>
      <p:sp>
        <p:nvSpPr>
          <p:cNvPr id="30" name="Textplatzhalter 29">
            <a:extLst>
              <a:ext uri="{FF2B5EF4-FFF2-40B4-BE49-F238E27FC236}">
                <a16:creationId xmlns:a16="http://schemas.microsoft.com/office/drawing/2014/main" id="{B0EDE6BD-D17D-4273-B84C-F5CD1CB1817A}"/>
              </a:ext>
            </a:extLst>
          </p:cNvPr>
          <p:cNvSpPr>
            <a:spLocks noGrp="1"/>
          </p:cNvSpPr>
          <p:nvPr>
            <p:ph type="body" sz="quarter" idx="41"/>
          </p:nvPr>
        </p:nvSpPr>
        <p:spPr>
          <a:xfrm>
            <a:off x="8184232" y="6172400"/>
            <a:ext cx="2808000" cy="125180"/>
          </a:xfrm>
        </p:spPr>
        <p:txBody>
          <a:bodyPr/>
          <a:lstStyle/>
          <a:p>
            <a:endParaRPr lang="de-DE"/>
          </a:p>
        </p:txBody>
      </p:sp>
      <p:graphicFrame>
        <p:nvGraphicFramePr>
          <p:cNvPr id="8" name="Diagrammplatzhalter 11">
            <a:extLst>
              <a:ext uri="{FF2B5EF4-FFF2-40B4-BE49-F238E27FC236}">
                <a16:creationId xmlns:a16="http://schemas.microsoft.com/office/drawing/2014/main" id="{1929A9DA-F104-42F3-87F1-F8B3A1E68B9A}"/>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2811485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C8FEE18-01DF-47B3-B2DA-B6B33D4B012D}"/>
              </a:ext>
            </a:extLst>
          </p:cNvPr>
          <p:cNvGraphicFramePr>
            <a:graphicFrameLocks noChangeAspect="1"/>
          </p:cNvGraphicFramePr>
          <p:nvPr>
            <p:custDataLst>
              <p:tags r:id="rId1"/>
            </p:custDataLst>
            <p:extLst>
              <p:ext uri="{D42A27DB-BD31-4B8C-83A1-F6EECF244321}">
                <p14:modId xmlns:p14="http://schemas.microsoft.com/office/powerpoint/2010/main" val="2217401898"/>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a:extLst>
                          <a:ext uri="{FF2B5EF4-FFF2-40B4-BE49-F238E27FC236}">
                            <a16:creationId xmlns:a16="http://schemas.microsoft.com/office/drawing/2014/main" id="{1C8FEE18-01DF-47B3-B2DA-B6B33D4B012D}"/>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8C3413D0-B8EE-46D2-B6AB-BBE2817F57EA}"/>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19" name="Titel 18"/>
          <p:cNvSpPr>
            <a:spLocks noGrp="1"/>
          </p:cNvSpPr>
          <p:nvPr>
            <p:ph type="title"/>
          </p:nvPr>
        </p:nvSpPr>
        <p:spPr>
          <a:xfrm>
            <a:off x="0" y="1"/>
            <a:ext cx="12192000" cy="864000"/>
          </a:xfrm>
          <a:solidFill>
            <a:srgbClr val="CCDBEA"/>
          </a:solidFill>
        </p:spPr>
        <p:txBody>
          <a:bodyPr vert="horz"/>
          <a:lstStyle/>
          <a:p>
            <a:r>
              <a:rPr lang="de-DE" dirty="0"/>
              <a:t>Über 40 Prozent der weltweiten Publikationen kommen aus China – </a:t>
            </a:r>
            <a:br>
              <a:rPr lang="de-DE" dirty="0"/>
            </a:br>
            <a:r>
              <a:rPr lang="de-DE" dirty="0"/>
              <a:t>Deutschland liegt auf Platz 4</a:t>
            </a:r>
          </a:p>
        </p:txBody>
      </p:sp>
      <p:sp>
        <p:nvSpPr>
          <p:cNvPr id="14" name="Inhaltsplatzhalter 13"/>
          <p:cNvSpPr>
            <a:spLocks noGrp="1"/>
          </p:cNvSpPr>
          <p:nvPr>
            <p:ph idx="18"/>
          </p:nvPr>
        </p:nvSpPr>
        <p:spPr>
          <a:xfrm>
            <a:off x="8079734" y="1742882"/>
            <a:ext cx="3600000" cy="4170556"/>
          </a:xfrm>
        </p:spPr>
        <p:txBody>
          <a:bodyPr vert="horz" lIns="0" tIns="0" rIns="0" bIns="0" rtlCol="0">
            <a:noAutofit/>
          </a:bodyPr>
          <a:lstStyle/>
          <a:p>
            <a:r>
              <a:rPr lang="de-DE" sz="1800" dirty="0"/>
              <a:t>Die Anzahl der wissenschaftlichen Publikationen in internationalen, referierten Zeitschriften ist ein wichtiger Indikator für den Forschungsoutput von Hoch-schulen und außeruniversitären Forschungseinrichtungen und damit für die Leistungsfähigkeit der wissenschaftlichen Forschung.</a:t>
            </a:r>
          </a:p>
          <a:p>
            <a:r>
              <a:rPr lang="de-DE" sz="1800" dirty="0"/>
              <a:t>China dominiert im weltweiten Vergleich – Deutschland liegt auf Platz 4.</a:t>
            </a:r>
          </a:p>
        </p:txBody>
      </p:sp>
      <p:sp>
        <p:nvSpPr>
          <p:cNvPr id="13" name="Textplatzhalter 12"/>
          <p:cNvSpPr>
            <a:spLocks noGrp="1"/>
          </p:cNvSpPr>
          <p:nvPr>
            <p:ph type="body" sz="quarter" idx="13"/>
          </p:nvPr>
        </p:nvSpPr>
        <p:spPr>
          <a:xfrm>
            <a:off x="521659" y="1060079"/>
            <a:ext cx="11154404" cy="288000"/>
          </a:xfrm>
        </p:spPr>
        <p:txBody>
          <a:bodyPr/>
          <a:lstStyle/>
          <a:p>
            <a:r>
              <a:rPr lang="de-DE" dirty="0"/>
              <a:t>Anteile an allen Chemie- und Pharmapublikationen weltweit</a:t>
            </a:r>
          </a:p>
        </p:txBody>
      </p:sp>
      <p:sp>
        <p:nvSpPr>
          <p:cNvPr id="11" name="Textplatzhalter 11"/>
          <p:cNvSpPr>
            <a:spLocks noGrp="1"/>
          </p:cNvSpPr>
          <p:nvPr>
            <p:ph type="body" sz="quarter" idx="20"/>
          </p:nvPr>
        </p:nvSpPr>
        <p:spPr>
          <a:xfrm>
            <a:off x="521659" y="1348079"/>
            <a:ext cx="11154404" cy="252000"/>
          </a:xfrm>
        </p:spPr>
        <p:txBody>
          <a:bodyPr/>
          <a:lstStyle/>
          <a:p>
            <a:r>
              <a:rPr lang="de-DE" dirty="0"/>
              <a:t>2022, in Prozent </a:t>
            </a:r>
          </a:p>
        </p:txBody>
      </p:sp>
      <p:sp>
        <p:nvSpPr>
          <p:cNvPr id="5" name="Foliennummernplatzhalter 4"/>
          <p:cNvSpPr>
            <a:spLocks noGrp="1"/>
          </p:cNvSpPr>
          <p:nvPr>
            <p:ph type="sldNum" sz="quarter" idx="43"/>
          </p:nvPr>
        </p:nvSpPr>
        <p:spPr>
          <a:xfrm>
            <a:off x="238125" y="6294426"/>
            <a:ext cx="561975" cy="252000"/>
          </a:xfrm>
        </p:spPr>
        <p:txBody>
          <a:bodyPr/>
          <a:lstStyle/>
          <a:p>
            <a:fld id="{02CEFE82-39F2-4F47-8A0C-D5AB3496FA5C}" type="slidenum">
              <a:rPr lang="de-DE" smtClean="0"/>
              <a:pPr/>
              <a:t>32</a:t>
            </a:fld>
            <a:endParaRPr lang="de-DE" dirty="0"/>
          </a:p>
        </p:txBody>
      </p:sp>
      <p:sp>
        <p:nvSpPr>
          <p:cNvPr id="2" name="Textplatzhalter 1">
            <a:extLst>
              <a:ext uri="{FF2B5EF4-FFF2-40B4-BE49-F238E27FC236}">
                <a16:creationId xmlns:a16="http://schemas.microsoft.com/office/drawing/2014/main" id="{C7EA276B-CA41-46F4-967C-9AF4A6D69B21}"/>
              </a:ext>
            </a:extLst>
          </p:cNvPr>
          <p:cNvSpPr>
            <a:spLocks noGrp="1"/>
          </p:cNvSpPr>
          <p:nvPr>
            <p:ph type="body" sz="quarter" idx="40"/>
          </p:nvPr>
        </p:nvSpPr>
        <p:spPr>
          <a:xfrm>
            <a:off x="540069" y="5977438"/>
            <a:ext cx="7181587" cy="140686"/>
          </a:xfrm>
        </p:spPr>
        <p:txBody>
          <a:bodyPr/>
          <a:lstStyle/>
          <a:p>
            <a:r>
              <a:rPr lang="de-DE" dirty="0"/>
              <a:t>Quellen:  Web of Science - </a:t>
            </a:r>
            <a:r>
              <a:rPr lang="de-DE" dirty="0" err="1"/>
              <a:t>Berechnungnen</a:t>
            </a:r>
            <a:r>
              <a:rPr lang="de-DE" dirty="0"/>
              <a:t> des </a:t>
            </a:r>
            <a:r>
              <a:rPr lang="de-DE" dirty="0" err="1"/>
              <a:t>Frauenhofer</a:t>
            </a:r>
            <a:r>
              <a:rPr lang="de-DE" dirty="0"/>
              <a:t>-ISI und CWS, VCI</a:t>
            </a:r>
          </a:p>
          <a:p>
            <a:endParaRPr lang="de-DE" dirty="0"/>
          </a:p>
        </p:txBody>
      </p:sp>
      <p:sp>
        <p:nvSpPr>
          <p:cNvPr id="30" name="Textplatzhalter 29">
            <a:extLst>
              <a:ext uri="{FF2B5EF4-FFF2-40B4-BE49-F238E27FC236}">
                <a16:creationId xmlns:a16="http://schemas.microsoft.com/office/drawing/2014/main" id="{B0EDE6BD-D17D-4273-B84C-F5CD1CB1817A}"/>
              </a:ext>
            </a:extLst>
          </p:cNvPr>
          <p:cNvSpPr>
            <a:spLocks noGrp="1"/>
          </p:cNvSpPr>
          <p:nvPr>
            <p:ph type="body" sz="quarter" idx="41"/>
          </p:nvPr>
        </p:nvSpPr>
        <p:spPr/>
        <p:txBody>
          <a:bodyPr/>
          <a:lstStyle/>
          <a:p>
            <a:endParaRPr lang="de-DE"/>
          </a:p>
        </p:txBody>
      </p:sp>
      <p:graphicFrame>
        <p:nvGraphicFramePr>
          <p:cNvPr id="9" name="Diagrammplatzhalter 15">
            <a:extLst>
              <a:ext uri="{FF2B5EF4-FFF2-40B4-BE49-F238E27FC236}">
                <a16:creationId xmlns:a16="http://schemas.microsoft.com/office/drawing/2014/main" id="{00000000-0008-0000-0400-000003000000}"/>
              </a:ext>
            </a:extLst>
          </p:cNvPr>
          <p:cNvGraphicFramePr>
            <a:graphicFrameLocks noGrp="1"/>
          </p:cNvGraphicFramePr>
          <p:nvPr>
            <p:ph type="chart" sz="quarter" idx="19"/>
            <p:extLst>
              <p:ext uri="{D42A27DB-BD31-4B8C-83A1-F6EECF244321}">
                <p14:modId xmlns:p14="http://schemas.microsoft.com/office/powerpoint/2010/main" val="851688680"/>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0327462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40493CDC-EB1D-4C30-9AC2-160C7D313AD5}"/>
              </a:ext>
            </a:extLst>
          </p:cNvPr>
          <p:cNvGraphicFramePr>
            <a:graphicFrameLocks noChangeAspect="1"/>
          </p:cNvGraphicFramePr>
          <p:nvPr>
            <p:custDataLst>
              <p:tags r:id="rId1"/>
            </p:custDataLst>
            <p:extLst>
              <p:ext uri="{D42A27DB-BD31-4B8C-83A1-F6EECF244321}">
                <p14:modId xmlns:p14="http://schemas.microsoft.com/office/powerpoint/2010/main" val="3777552156"/>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4" imgW="324" imgH="324" progId="TCLayout.ActiveDocument.1">
                  <p:embed/>
                </p:oleObj>
              </mc:Choice>
              <mc:Fallback>
                <p:oleObj name="think-cell Folie" r:id="rId4" imgW="324" imgH="324" progId="TCLayout.ActiveDocument.1">
                  <p:embed/>
                  <p:pic>
                    <p:nvPicPr>
                      <p:cNvPr id="10" name="Objekt 9" hidden="1">
                        <a:extLst>
                          <a:ext uri="{FF2B5EF4-FFF2-40B4-BE49-F238E27FC236}">
                            <a16:creationId xmlns:a16="http://schemas.microsoft.com/office/drawing/2014/main" id="{40493CDC-EB1D-4C30-9AC2-160C7D313AD5}"/>
                          </a:ext>
                        </a:extLst>
                      </p:cNvPr>
                      <p:cNvPicPr/>
                      <p:nvPr/>
                    </p:nvPicPr>
                    <p:blipFill>
                      <a:blip r:embed="rId5"/>
                      <a:stretch>
                        <a:fillRect/>
                      </a:stretch>
                    </p:blipFill>
                    <p:spPr>
                      <a:xfrm>
                        <a:off x="1524794" y="1588"/>
                        <a:ext cx="1588" cy="1588"/>
                      </a:xfrm>
                      <a:prstGeom prst="rect">
                        <a:avLst/>
                      </a:prstGeom>
                    </p:spPr>
                  </p:pic>
                </p:oleObj>
              </mc:Fallback>
            </mc:AlternateContent>
          </a:graphicData>
        </a:graphic>
      </p:graphicFrame>
      <p:sp>
        <p:nvSpPr>
          <p:cNvPr id="11" name="Rechteck 10" hidden="1">
            <a:extLst>
              <a:ext uri="{FF2B5EF4-FFF2-40B4-BE49-F238E27FC236}">
                <a16:creationId xmlns:a16="http://schemas.microsoft.com/office/drawing/2014/main" id="{2A1DC5F6-D1A1-43B4-8240-2F0E6363CF29}"/>
              </a:ext>
            </a:extLst>
          </p:cNvPr>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200" b="1" dirty="0">
              <a:latin typeface="Bookman Old Style" panose="02050604050505020204" pitchFamily="18" charset="0"/>
              <a:ea typeface="+mj-ea"/>
              <a:cs typeface="+mj-cs"/>
              <a:sym typeface="Bookman Old Style" panose="02050604050505020204" pitchFamily="18" charset="0"/>
            </a:endParaRPr>
          </a:p>
        </p:txBody>
      </p:sp>
      <p:sp>
        <p:nvSpPr>
          <p:cNvPr id="3" name="Titel 2">
            <a:extLst>
              <a:ext uri="{FF2B5EF4-FFF2-40B4-BE49-F238E27FC236}">
                <a16:creationId xmlns:a16="http://schemas.microsoft.com/office/drawing/2014/main" id="{EEE716DF-DB39-4F1E-AA3D-9A7E5B8B81DE}"/>
              </a:ext>
            </a:extLst>
          </p:cNvPr>
          <p:cNvSpPr>
            <a:spLocks noGrp="1"/>
          </p:cNvSpPr>
          <p:nvPr>
            <p:ph type="title"/>
          </p:nvPr>
        </p:nvSpPr>
        <p:spPr>
          <a:solidFill>
            <a:srgbClr val="CCDBEA"/>
          </a:solidFill>
        </p:spPr>
        <p:txBody>
          <a:bodyPr vert="horz"/>
          <a:lstStyle/>
          <a:p>
            <a:r>
              <a:rPr lang="de-DE" dirty="0"/>
              <a:t>Wagniskapitalmarkt verbessern</a:t>
            </a:r>
          </a:p>
        </p:txBody>
      </p:sp>
      <p:sp>
        <p:nvSpPr>
          <p:cNvPr id="12" name="Inhaltsplatzhalter 11">
            <a:extLst>
              <a:ext uri="{FF2B5EF4-FFF2-40B4-BE49-F238E27FC236}">
                <a16:creationId xmlns:a16="http://schemas.microsoft.com/office/drawing/2014/main" id="{A0FE3711-4D46-4B49-A091-548BF1E03DB1}"/>
              </a:ext>
            </a:extLst>
          </p:cNvPr>
          <p:cNvSpPr>
            <a:spLocks noGrp="1"/>
          </p:cNvSpPr>
          <p:nvPr>
            <p:ph idx="18"/>
          </p:nvPr>
        </p:nvSpPr>
        <p:spPr/>
        <p:txBody>
          <a:bodyPr/>
          <a:lstStyle/>
          <a:p>
            <a:r>
              <a:rPr lang="de-DE" dirty="0"/>
              <a:t>Finanzierung von Start-ups in der Chemie bleibt schwierig</a:t>
            </a:r>
          </a:p>
          <a:p>
            <a:r>
              <a:rPr lang="de-DE" dirty="0"/>
              <a:t>Der Gesetzgeber sollte die Anreize zur Mobilisierung privaten Wagniskapitals verbessern. </a:t>
            </a:r>
          </a:p>
          <a:p>
            <a:r>
              <a:rPr lang="de-DE" dirty="0"/>
              <a:t>Mit dem Forum „Startup Chemie“ unterstützt die Chemieindustrie zusammen mit Partnern aus der Start-up-Szene, Wissenschaft und dem Wagniskapitalbereich innovative Unternehmen auf ihrem Weg zur Marktreife.</a:t>
            </a:r>
          </a:p>
        </p:txBody>
      </p:sp>
      <p:sp>
        <p:nvSpPr>
          <p:cNvPr id="5" name="Textplatzhalter 4">
            <a:extLst>
              <a:ext uri="{FF2B5EF4-FFF2-40B4-BE49-F238E27FC236}">
                <a16:creationId xmlns:a16="http://schemas.microsoft.com/office/drawing/2014/main" id="{DBBEF3A8-2A14-4465-9D45-B648556AF9AF}"/>
              </a:ext>
            </a:extLst>
          </p:cNvPr>
          <p:cNvSpPr>
            <a:spLocks noGrp="1"/>
          </p:cNvSpPr>
          <p:nvPr>
            <p:ph type="body" sz="quarter" idx="13"/>
          </p:nvPr>
        </p:nvSpPr>
        <p:spPr/>
        <p:txBody>
          <a:bodyPr/>
          <a:lstStyle/>
          <a:p>
            <a:r>
              <a:rPr lang="de-DE" dirty="0"/>
              <a:t>Wagniskapital-Investitionen nach Branchen</a:t>
            </a:r>
            <a:endParaRPr lang="de-DE" dirty="0">
              <a:highlight>
                <a:srgbClr val="FFFF00"/>
              </a:highlight>
            </a:endParaRPr>
          </a:p>
        </p:txBody>
      </p:sp>
      <p:sp>
        <p:nvSpPr>
          <p:cNvPr id="8" name="Textplatzhalter 7">
            <a:extLst>
              <a:ext uri="{FF2B5EF4-FFF2-40B4-BE49-F238E27FC236}">
                <a16:creationId xmlns:a16="http://schemas.microsoft.com/office/drawing/2014/main" id="{E3921680-590F-41E6-8025-479B057E87E8}"/>
              </a:ext>
            </a:extLst>
          </p:cNvPr>
          <p:cNvSpPr>
            <a:spLocks noGrp="1"/>
          </p:cNvSpPr>
          <p:nvPr>
            <p:ph type="body" sz="quarter" idx="20"/>
          </p:nvPr>
        </p:nvSpPr>
        <p:spPr/>
        <p:txBody>
          <a:bodyPr/>
          <a:lstStyle/>
          <a:p>
            <a:r>
              <a:rPr lang="de-DE" dirty="0"/>
              <a:t>Venture Capital Investitionen in Deutschland in Mio. Euro, 2019 bis 2021</a:t>
            </a:r>
          </a:p>
        </p:txBody>
      </p:sp>
      <p:sp>
        <p:nvSpPr>
          <p:cNvPr id="4" name="Foliennummernplatzhalter 3">
            <a:extLst>
              <a:ext uri="{FF2B5EF4-FFF2-40B4-BE49-F238E27FC236}">
                <a16:creationId xmlns:a16="http://schemas.microsoft.com/office/drawing/2014/main" id="{E7DA206D-6073-4DAB-AC95-BAD3022DF1D0}"/>
              </a:ext>
            </a:extLst>
          </p:cNvPr>
          <p:cNvSpPr>
            <a:spLocks noGrp="1"/>
          </p:cNvSpPr>
          <p:nvPr>
            <p:ph type="sldNum" sz="quarter" idx="43"/>
          </p:nvPr>
        </p:nvSpPr>
        <p:spPr/>
        <p:txBody>
          <a:bodyPr/>
          <a:lstStyle/>
          <a:p>
            <a:fld id="{02CEFE82-39F2-4F47-8A0C-D5AB3496FA5C}" type="slidenum">
              <a:rPr lang="de-DE" smtClean="0"/>
              <a:pPr/>
              <a:t>33</a:t>
            </a:fld>
            <a:endParaRPr lang="de-DE" dirty="0"/>
          </a:p>
        </p:txBody>
      </p:sp>
      <p:sp>
        <p:nvSpPr>
          <p:cNvPr id="2" name="Textplatzhalter 1">
            <a:extLst>
              <a:ext uri="{FF2B5EF4-FFF2-40B4-BE49-F238E27FC236}">
                <a16:creationId xmlns:a16="http://schemas.microsoft.com/office/drawing/2014/main" id="{AC76A14F-057F-4C0B-A672-86B60FDC587F}"/>
              </a:ext>
            </a:extLst>
          </p:cNvPr>
          <p:cNvSpPr>
            <a:spLocks noGrp="1"/>
          </p:cNvSpPr>
          <p:nvPr>
            <p:ph type="body" sz="quarter" idx="40"/>
          </p:nvPr>
        </p:nvSpPr>
        <p:spPr/>
        <p:txBody>
          <a:bodyPr/>
          <a:lstStyle/>
          <a:p>
            <a:r>
              <a:rPr lang="de-DE" dirty="0"/>
              <a:t>Quellen: ZEW, VCI</a:t>
            </a:r>
          </a:p>
          <a:p>
            <a:endParaRPr lang="de-DE" dirty="0"/>
          </a:p>
        </p:txBody>
      </p:sp>
      <p:sp>
        <p:nvSpPr>
          <p:cNvPr id="7" name="Textplatzhalter 6">
            <a:extLst>
              <a:ext uri="{FF2B5EF4-FFF2-40B4-BE49-F238E27FC236}">
                <a16:creationId xmlns:a16="http://schemas.microsoft.com/office/drawing/2014/main" id="{3F36A48F-A713-4E85-BE5C-165A578D14B9}"/>
              </a:ext>
            </a:extLst>
          </p:cNvPr>
          <p:cNvSpPr>
            <a:spLocks noGrp="1"/>
          </p:cNvSpPr>
          <p:nvPr>
            <p:ph type="body" sz="quarter" idx="41"/>
          </p:nvPr>
        </p:nvSpPr>
        <p:spPr>
          <a:xfrm>
            <a:off x="4913600" y="5945617"/>
            <a:ext cx="2808000" cy="125180"/>
          </a:xfrm>
        </p:spPr>
        <p:txBody>
          <a:bodyPr/>
          <a:lstStyle/>
          <a:p>
            <a:endParaRPr lang="de-DE" dirty="0"/>
          </a:p>
        </p:txBody>
      </p:sp>
      <p:graphicFrame>
        <p:nvGraphicFramePr>
          <p:cNvPr id="13" name="Diagrammplatzhalter 13">
            <a:extLst>
              <a:ext uri="{FF2B5EF4-FFF2-40B4-BE49-F238E27FC236}">
                <a16:creationId xmlns:a16="http://schemas.microsoft.com/office/drawing/2014/main" id="{0C90866E-0937-48DF-95D2-9D590E5169B6}"/>
              </a:ext>
            </a:extLst>
          </p:cNvPr>
          <p:cNvGraphicFramePr>
            <a:graphicFrameLocks noGrp="1"/>
          </p:cNvGraphicFramePr>
          <p:nvPr>
            <p:ph type="chart" sz="quarter" idx="19"/>
            <p:extLst>
              <p:ext uri="{D42A27DB-BD31-4B8C-83A1-F6EECF244321}">
                <p14:modId xmlns:p14="http://schemas.microsoft.com/office/powerpoint/2010/main" val="2727940992"/>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249241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278FB6F3-542C-473B-B9E9-BECC22073205}"/>
              </a:ext>
            </a:extLst>
          </p:cNvPr>
          <p:cNvGraphicFramePr>
            <a:graphicFrameLocks noChangeAspect="1"/>
          </p:cNvGraphicFramePr>
          <p:nvPr>
            <p:custDataLst>
              <p:tags r:id="rId1"/>
            </p:custDataLst>
            <p:extLst>
              <p:ext uri="{D42A27DB-BD31-4B8C-83A1-F6EECF244321}">
                <p14:modId xmlns:p14="http://schemas.microsoft.com/office/powerpoint/2010/main" val="413854401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5" name="Objekt 4" hidden="1">
                        <a:extLst>
                          <a:ext uri="{FF2B5EF4-FFF2-40B4-BE49-F238E27FC236}">
                            <a16:creationId xmlns:a16="http://schemas.microsoft.com/office/drawing/2014/main" id="{278FB6F3-542C-473B-B9E9-BECC2207320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Textplatzhalter 6">
            <a:extLst>
              <a:ext uri="{FF2B5EF4-FFF2-40B4-BE49-F238E27FC236}">
                <a16:creationId xmlns:a16="http://schemas.microsoft.com/office/drawing/2014/main" id="{6FEE157C-E905-4508-B330-E30C231E50C9}"/>
              </a:ext>
            </a:extLst>
          </p:cNvPr>
          <p:cNvSpPr>
            <a:spLocks noGrp="1"/>
          </p:cNvSpPr>
          <p:nvPr>
            <p:ph type="body" sz="quarter" idx="17"/>
          </p:nvPr>
        </p:nvSpPr>
        <p:spPr/>
        <p:txBody>
          <a:bodyPr/>
          <a:lstStyle/>
          <a:p>
            <a:endParaRPr lang="en-US" dirty="0"/>
          </a:p>
        </p:txBody>
      </p:sp>
      <p:sp>
        <p:nvSpPr>
          <p:cNvPr id="3" name="Titel 2">
            <a:extLst>
              <a:ext uri="{FF2B5EF4-FFF2-40B4-BE49-F238E27FC236}">
                <a16:creationId xmlns:a16="http://schemas.microsoft.com/office/drawing/2014/main" id="{7158F0B1-3B21-420E-8738-EA91043454D0}"/>
              </a:ext>
            </a:extLst>
          </p:cNvPr>
          <p:cNvSpPr>
            <a:spLocks noGrp="1"/>
          </p:cNvSpPr>
          <p:nvPr>
            <p:ph type="ctrTitle"/>
          </p:nvPr>
        </p:nvSpPr>
        <p:spPr/>
        <p:txBody>
          <a:bodyPr vert="horz"/>
          <a:lstStyle/>
          <a:p>
            <a:r>
              <a:rPr lang="de-DE" sz="4000" dirty="0"/>
              <a:t>Innovationsstandort Deutschland </a:t>
            </a:r>
          </a:p>
        </p:txBody>
      </p:sp>
      <p:sp>
        <p:nvSpPr>
          <p:cNvPr id="4" name="Untertitel 3">
            <a:extLst>
              <a:ext uri="{FF2B5EF4-FFF2-40B4-BE49-F238E27FC236}">
                <a16:creationId xmlns:a16="http://schemas.microsoft.com/office/drawing/2014/main" id="{9D20CE31-301B-4C8E-B67F-E46C59F10879}"/>
              </a:ext>
            </a:extLst>
          </p:cNvPr>
          <p:cNvSpPr>
            <a:spLocks noGrp="1"/>
          </p:cNvSpPr>
          <p:nvPr>
            <p:ph type="subTitle" idx="1"/>
          </p:nvPr>
        </p:nvSpPr>
        <p:spPr/>
        <p:txBody>
          <a:bodyPr/>
          <a:lstStyle/>
          <a:p>
            <a:r>
              <a:rPr lang="de-DE" sz="1600" dirty="0"/>
              <a:t>Daten und fakten – </a:t>
            </a:r>
            <a:r>
              <a:rPr lang="de-DE" sz="1600" dirty="0" err="1"/>
              <a:t>gesamtwirtschaft</a:t>
            </a:r>
            <a:endParaRPr lang="de-DE" dirty="0"/>
          </a:p>
        </p:txBody>
      </p:sp>
      <p:sp>
        <p:nvSpPr>
          <p:cNvPr id="8" name="Textplatzhalter 7">
            <a:extLst>
              <a:ext uri="{FF2B5EF4-FFF2-40B4-BE49-F238E27FC236}">
                <a16:creationId xmlns:a16="http://schemas.microsoft.com/office/drawing/2014/main" id="{C0703DF4-957A-428A-916C-6B97E0D19329}"/>
              </a:ext>
            </a:extLst>
          </p:cNvPr>
          <p:cNvSpPr>
            <a:spLocks noGrp="1"/>
          </p:cNvSpPr>
          <p:nvPr>
            <p:ph type="body" sz="quarter" idx="21"/>
          </p:nvPr>
        </p:nvSpPr>
        <p:spPr>
          <a:xfrm>
            <a:off x="1522592" y="2880949"/>
            <a:ext cx="324936" cy="1628171"/>
          </a:xfrm>
        </p:spPr>
        <p:txBody>
          <a:bodyPr/>
          <a:lstStyle/>
          <a:p>
            <a:endParaRPr lang="en-US" dirty="0"/>
          </a:p>
        </p:txBody>
      </p:sp>
    </p:spTree>
    <p:extLst>
      <p:ext uri="{BB962C8B-B14F-4D97-AF65-F5344CB8AC3E}">
        <p14:creationId xmlns:p14="http://schemas.microsoft.com/office/powerpoint/2010/main" val="1486078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1"/>
            </p:custDataLst>
            <p:extLst>
              <p:ext uri="{D42A27DB-BD31-4B8C-83A1-F6EECF244321}">
                <p14:modId xmlns:p14="http://schemas.microsoft.com/office/powerpoint/2010/main" val="27046384"/>
              </p:ext>
            </p:ext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4" imgW="345" imgH="343" progId="TCLayout.ActiveDocument.1">
                  <p:embed/>
                </p:oleObj>
              </mc:Choice>
              <mc:Fallback>
                <p:oleObj name="think-cell Folie" r:id="rId4" imgW="345" imgH="343" progId="TCLayout.ActiveDocument.1">
                  <p:embed/>
                  <p:pic>
                    <p:nvPicPr>
                      <p:cNvPr id="4" name="Objekt 3" hidden="1"/>
                      <p:cNvPicPr/>
                      <p:nvPr/>
                    </p:nvPicPr>
                    <p:blipFill>
                      <a:blip r:embed="rId5"/>
                      <a:stretch>
                        <a:fillRect/>
                      </a:stretch>
                    </p:blipFill>
                    <p:spPr>
                      <a:xfrm>
                        <a:off x="1525587" y="2183"/>
                        <a:ext cx="1588" cy="1588"/>
                      </a:xfrm>
                      <a:prstGeom prst="rect">
                        <a:avLst/>
                      </a:prstGeom>
                    </p:spPr>
                  </p:pic>
                </p:oleObj>
              </mc:Fallback>
            </mc:AlternateContent>
          </a:graphicData>
        </a:graphic>
      </p:graphicFrame>
      <p:sp>
        <p:nvSpPr>
          <p:cNvPr id="3" name="Rechteck 2" hidden="1"/>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spcBef>
                <a:spcPct val="0"/>
              </a:spcBef>
              <a:spcAft>
                <a:spcPct val="0"/>
              </a:spcAft>
            </a:pPr>
            <a:endParaRPr lang="de-DE" sz="2200" b="1" dirty="0">
              <a:latin typeface="Bahnschrift SemiBold" panose="020B0502040204020203" pitchFamily="34" charset="0"/>
              <a:ea typeface="+mj-ea"/>
              <a:cs typeface="+mj-cs"/>
              <a:sym typeface="Bahnschrift SemiBold" panose="020B0502040204020203" pitchFamily="34" charset="0"/>
            </a:endParaRPr>
          </a:p>
        </p:txBody>
      </p:sp>
      <p:sp>
        <p:nvSpPr>
          <p:cNvPr id="19" name="Titel 18"/>
          <p:cNvSpPr>
            <a:spLocks noGrp="1"/>
          </p:cNvSpPr>
          <p:nvPr>
            <p:ph type="title"/>
          </p:nvPr>
        </p:nvSpPr>
        <p:spPr>
          <a:solidFill>
            <a:srgbClr val="CCDBEA"/>
          </a:solidFill>
        </p:spPr>
        <p:txBody>
          <a:bodyPr vert="horz"/>
          <a:lstStyle/>
          <a:p>
            <a:r>
              <a:rPr lang="de-DE" dirty="0"/>
              <a:t>Innovationsstandort D: Wirtschaft trägt zum guten Abschneiden bei</a:t>
            </a:r>
          </a:p>
        </p:txBody>
      </p:sp>
      <p:sp>
        <p:nvSpPr>
          <p:cNvPr id="2" name="Inhaltsplatzhalter 1">
            <a:extLst>
              <a:ext uri="{FF2B5EF4-FFF2-40B4-BE49-F238E27FC236}">
                <a16:creationId xmlns:a16="http://schemas.microsoft.com/office/drawing/2014/main" id="{FA66FA74-AC62-48B3-B756-07D243992059}"/>
              </a:ext>
            </a:extLst>
          </p:cNvPr>
          <p:cNvSpPr>
            <a:spLocks noGrp="1"/>
          </p:cNvSpPr>
          <p:nvPr>
            <p:ph idx="14"/>
          </p:nvPr>
        </p:nvSpPr>
        <p:spPr>
          <a:xfrm>
            <a:off x="6273736" y="1060079"/>
            <a:ext cx="5400000" cy="4853359"/>
          </a:xfrm>
        </p:spPr>
        <p:txBody>
          <a:bodyPr/>
          <a:lstStyle/>
          <a:p>
            <a:r>
              <a:rPr lang="de-DE" dirty="0"/>
              <a:t>Deutschland ist immer noch ein guter Innovationsstandort. Beim BDI-Innovationsindikator 2023 kann Deutschland seinen 10. Platz behaupten. </a:t>
            </a:r>
          </a:p>
          <a:p>
            <a:r>
              <a:rPr lang="de-DE" dirty="0"/>
              <a:t>Allerdings bleibt der Abstand zur Spitzengruppe konstant hoch und Deutschland zeigte keine Dynamik zur Verbesserung.</a:t>
            </a:r>
          </a:p>
          <a:p>
            <a:r>
              <a:rPr lang="de-DE" dirty="0"/>
              <a:t>Stärken: </a:t>
            </a:r>
            <a:r>
              <a:rPr lang="de-DE" dirty="0" err="1"/>
              <a:t>FuE</a:t>
            </a:r>
            <a:r>
              <a:rPr lang="de-DE" dirty="0"/>
              <a:t>-Aktivitäten in Wirtschaft und Wissenschaft.</a:t>
            </a:r>
          </a:p>
          <a:p>
            <a:r>
              <a:rPr lang="de-DE" dirty="0"/>
              <a:t>Schwächen: Fachkräftemangel, niedrige Wagniskapitalinvestitionen, rückläufiger Handelsbilanzsaldo bei Hochtechnologiewaren, wenig Dynamik bei einigen Technologiefeldern (digitale Hardware, neue Materialien)</a:t>
            </a:r>
          </a:p>
          <a:p>
            <a:endParaRPr lang="de-DE" dirty="0"/>
          </a:p>
        </p:txBody>
      </p:sp>
      <p:sp>
        <p:nvSpPr>
          <p:cNvPr id="13" name="Textplatzhalter 12"/>
          <p:cNvSpPr>
            <a:spLocks noGrp="1"/>
          </p:cNvSpPr>
          <p:nvPr>
            <p:ph type="body" sz="quarter" idx="13"/>
          </p:nvPr>
        </p:nvSpPr>
        <p:spPr/>
        <p:txBody>
          <a:bodyPr/>
          <a:lstStyle/>
          <a:p>
            <a:r>
              <a:rPr lang="de-DE" dirty="0"/>
              <a:t>Innovationsstandort Deutschland im Vergleich</a:t>
            </a:r>
          </a:p>
        </p:txBody>
      </p:sp>
      <p:sp>
        <p:nvSpPr>
          <p:cNvPr id="11" name="Textplatzhalter 11"/>
          <p:cNvSpPr>
            <a:spLocks noGrp="1"/>
          </p:cNvSpPr>
          <p:nvPr>
            <p:ph type="body" sz="quarter" idx="19"/>
          </p:nvPr>
        </p:nvSpPr>
        <p:spPr/>
        <p:txBody>
          <a:bodyPr/>
          <a:lstStyle/>
          <a:p>
            <a:r>
              <a:rPr lang="de-DE" dirty="0"/>
              <a:t>Rangplätze Deutschlands unter 35 Volkswirtschaften 2021</a:t>
            </a:r>
          </a:p>
        </p:txBody>
      </p:sp>
      <p:sp>
        <p:nvSpPr>
          <p:cNvPr id="5" name="Foliennummernplatzhalter 4"/>
          <p:cNvSpPr>
            <a:spLocks noGrp="1"/>
          </p:cNvSpPr>
          <p:nvPr>
            <p:ph type="sldNum" sz="quarter" idx="43"/>
          </p:nvPr>
        </p:nvSpPr>
        <p:spPr/>
        <p:txBody>
          <a:bodyPr/>
          <a:lstStyle/>
          <a:p>
            <a:fld id="{02CEFE82-39F2-4F47-8A0C-D5AB3496FA5C}" type="slidenum">
              <a:rPr lang="de-DE" smtClean="0"/>
              <a:pPr/>
              <a:t>35</a:t>
            </a:fld>
            <a:endParaRPr lang="de-DE" dirty="0"/>
          </a:p>
        </p:txBody>
      </p:sp>
      <p:sp>
        <p:nvSpPr>
          <p:cNvPr id="27" name="Textplatzhalter 26">
            <a:extLst>
              <a:ext uri="{FF2B5EF4-FFF2-40B4-BE49-F238E27FC236}">
                <a16:creationId xmlns:a16="http://schemas.microsoft.com/office/drawing/2014/main" id="{D683DF3F-6B74-4C07-9FB3-34143F0F6598}"/>
              </a:ext>
            </a:extLst>
          </p:cNvPr>
          <p:cNvSpPr>
            <a:spLocks noGrp="1"/>
          </p:cNvSpPr>
          <p:nvPr>
            <p:ph type="body" sz="quarter" idx="40"/>
          </p:nvPr>
        </p:nvSpPr>
        <p:spPr/>
        <p:txBody>
          <a:bodyPr/>
          <a:lstStyle/>
          <a:p>
            <a:r>
              <a:rPr lang="it-IT" dirty="0"/>
              <a:t>Quelle: BDI </a:t>
            </a:r>
            <a:r>
              <a:rPr lang="it-IT" dirty="0" err="1"/>
              <a:t>Innovationsindikator</a:t>
            </a:r>
            <a:r>
              <a:rPr lang="it-IT" dirty="0"/>
              <a:t> 2023, VCI</a:t>
            </a:r>
          </a:p>
        </p:txBody>
      </p:sp>
      <p:graphicFrame>
        <p:nvGraphicFramePr>
          <p:cNvPr id="10" name="Diagrammplatzhalter 14">
            <a:extLst>
              <a:ext uri="{FF2B5EF4-FFF2-40B4-BE49-F238E27FC236}">
                <a16:creationId xmlns:a16="http://schemas.microsoft.com/office/drawing/2014/main" id="{512E36AF-F258-4D50-8B53-7DFD85E6A7ED}"/>
              </a:ext>
            </a:extLst>
          </p:cNvPr>
          <p:cNvGraphicFramePr>
            <a:graphicFrameLocks noGrp="1"/>
          </p:cNvGraphicFramePr>
          <p:nvPr>
            <p:ph type="chart" sz="quarter" idx="18"/>
            <p:extLst>
              <p:ext uri="{D42A27DB-BD31-4B8C-83A1-F6EECF244321}">
                <p14:modId xmlns:p14="http://schemas.microsoft.com/office/powerpoint/2010/main" val="3024839126"/>
              </p:ext>
            </p:extLst>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908970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8E7C1162-04B4-43E0-BBAF-310A8690569A}"/>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12" name="Objekt 11" hidden="1">
                        <a:extLst>
                          <a:ext uri="{FF2B5EF4-FFF2-40B4-BE49-F238E27FC236}">
                            <a16:creationId xmlns:a16="http://schemas.microsoft.com/office/drawing/2014/main" id="{8E7C1162-04B4-43E0-BBAF-310A8690569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01FC73F8-165A-471D-813E-E78B297D8453}"/>
              </a:ext>
            </a:extLst>
          </p:cNvPr>
          <p:cNvSpPr>
            <a:spLocks noGrp="1"/>
          </p:cNvSpPr>
          <p:nvPr>
            <p:ph type="title"/>
          </p:nvPr>
        </p:nvSpPr>
        <p:spPr>
          <a:solidFill>
            <a:srgbClr val="F0D2E0"/>
          </a:solidFill>
        </p:spPr>
        <p:txBody>
          <a:bodyPr vert="horz"/>
          <a:lstStyle/>
          <a:p>
            <a:r>
              <a:rPr lang="de-DE" dirty="0"/>
              <a:t>Innovationshemmnis Nr. 1: Unsicherheiten bezüglich der Regulierungen</a:t>
            </a:r>
          </a:p>
        </p:txBody>
      </p:sp>
      <p:sp>
        <p:nvSpPr>
          <p:cNvPr id="3" name="Inhaltsplatzhalter 2">
            <a:extLst>
              <a:ext uri="{FF2B5EF4-FFF2-40B4-BE49-F238E27FC236}">
                <a16:creationId xmlns:a16="http://schemas.microsoft.com/office/drawing/2014/main" id="{5CB8B377-2235-4360-AA35-772B4790D525}"/>
              </a:ext>
            </a:extLst>
          </p:cNvPr>
          <p:cNvSpPr>
            <a:spLocks noGrp="1"/>
          </p:cNvSpPr>
          <p:nvPr>
            <p:ph idx="18"/>
          </p:nvPr>
        </p:nvSpPr>
        <p:spPr>
          <a:xfrm>
            <a:off x="7968208" y="1743074"/>
            <a:ext cx="3816024" cy="3534807"/>
          </a:xfrm>
        </p:spPr>
        <p:txBody>
          <a:bodyPr/>
          <a:lstStyle/>
          <a:p>
            <a:pPr>
              <a:buClr>
                <a:srgbClr val="B22063"/>
              </a:buClr>
            </a:pPr>
            <a:r>
              <a:rPr lang="de-DE" dirty="0"/>
              <a:t>Die Politik ist unmittelbar gefragt, um Innovationshemmnisse abzubauen: Regulierungsvorhaben und politische Rahmenbedingungen sind die wichtigsten Bremsfaktoren für Innovationen. </a:t>
            </a:r>
            <a:endParaRPr lang="de-DE" sz="1800" dirty="0"/>
          </a:p>
        </p:txBody>
      </p:sp>
      <p:sp>
        <p:nvSpPr>
          <p:cNvPr id="5" name="Textplatzhalter 4">
            <a:extLst>
              <a:ext uri="{FF2B5EF4-FFF2-40B4-BE49-F238E27FC236}">
                <a16:creationId xmlns:a16="http://schemas.microsoft.com/office/drawing/2014/main" id="{60B23C9A-CBA7-4171-8661-AC7B3C819B1A}"/>
              </a:ext>
            </a:extLst>
          </p:cNvPr>
          <p:cNvSpPr>
            <a:spLocks noGrp="1"/>
          </p:cNvSpPr>
          <p:nvPr>
            <p:ph type="body" sz="quarter" idx="13"/>
          </p:nvPr>
        </p:nvSpPr>
        <p:spPr/>
        <p:txBody>
          <a:bodyPr/>
          <a:lstStyle/>
          <a:p>
            <a:r>
              <a:rPr lang="de-DE" dirty="0"/>
              <a:t>Ranking der wichtigsten Innovationshemmnisse</a:t>
            </a:r>
          </a:p>
        </p:txBody>
      </p:sp>
      <p:sp>
        <p:nvSpPr>
          <p:cNvPr id="6" name="Textplatzhalter 5">
            <a:extLst>
              <a:ext uri="{FF2B5EF4-FFF2-40B4-BE49-F238E27FC236}">
                <a16:creationId xmlns:a16="http://schemas.microsoft.com/office/drawing/2014/main" id="{61E1EDF8-4C82-451E-937C-057825745E44}"/>
              </a:ext>
            </a:extLst>
          </p:cNvPr>
          <p:cNvSpPr>
            <a:spLocks noGrp="1"/>
          </p:cNvSpPr>
          <p:nvPr>
            <p:ph type="body" sz="quarter" idx="20"/>
          </p:nvPr>
        </p:nvSpPr>
        <p:spPr/>
        <p:txBody>
          <a:bodyPr/>
          <a:lstStyle/>
          <a:p>
            <a:r>
              <a:rPr lang="de-DE" dirty="0"/>
              <a:t>Welches sind die 3 wichtigsten Hemmnisse für Innovationen?  Anteile der Unternehmen in Prozent</a:t>
            </a:r>
          </a:p>
        </p:txBody>
      </p:sp>
      <p:sp>
        <p:nvSpPr>
          <p:cNvPr id="8" name="Foliennummernplatzhalter 7">
            <a:extLst>
              <a:ext uri="{FF2B5EF4-FFF2-40B4-BE49-F238E27FC236}">
                <a16:creationId xmlns:a16="http://schemas.microsoft.com/office/drawing/2014/main" id="{55ACA1E6-D3FD-4360-9265-FD6FF3E031F9}"/>
              </a:ext>
            </a:extLst>
          </p:cNvPr>
          <p:cNvSpPr>
            <a:spLocks noGrp="1"/>
          </p:cNvSpPr>
          <p:nvPr>
            <p:ph type="sldNum" sz="quarter" idx="43"/>
          </p:nvPr>
        </p:nvSpPr>
        <p:spPr/>
        <p:txBody>
          <a:bodyPr/>
          <a:lstStyle/>
          <a:p>
            <a:fld id="{B42D4303-B7FF-7540-9F33-74BBD7018147}" type="slidenum">
              <a:rPr lang="de-DE" smtClean="0"/>
              <a:pPr/>
              <a:t>36</a:t>
            </a:fld>
            <a:endParaRPr lang="de-DE" dirty="0"/>
          </a:p>
        </p:txBody>
      </p:sp>
      <p:sp>
        <p:nvSpPr>
          <p:cNvPr id="9" name="Textplatzhalter 8">
            <a:extLst>
              <a:ext uri="{FF2B5EF4-FFF2-40B4-BE49-F238E27FC236}">
                <a16:creationId xmlns:a16="http://schemas.microsoft.com/office/drawing/2014/main" id="{FB3B0FA8-154A-48F0-B169-75088B5131E0}"/>
              </a:ext>
            </a:extLst>
          </p:cNvPr>
          <p:cNvSpPr>
            <a:spLocks noGrp="1"/>
          </p:cNvSpPr>
          <p:nvPr>
            <p:ph type="body" sz="quarter" idx="40"/>
          </p:nvPr>
        </p:nvSpPr>
        <p:spPr/>
        <p:txBody>
          <a:bodyPr/>
          <a:lstStyle/>
          <a:p>
            <a:r>
              <a:rPr lang="de-DE" dirty="0"/>
              <a:t>Quelle: VCI-Mitgliederumfrage, Juni 2023</a:t>
            </a:r>
          </a:p>
        </p:txBody>
      </p:sp>
      <p:sp>
        <p:nvSpPr>
          <p:cNvPr id="10" name="Textplatzhalter 9">
            <a:extLst>
              <a:ext uri="{FF2B5EF4-FFF2-40B4-BE49-F238E27FC236}">
                <a16:creationId xmlns:a16="http://schemas.microsoft.com/office/drawing/2014/main" id="{F7FCCBDD-262A-4E14-B5D4-3D8B47663CD7}"/>
              </a:ext>
            </a:extLst>
          </p:cNvPr>
          <p:cNvSpPr>
            <a:spLocks noGrp="1"/>
          </p:cNvSpPr>
          <p:nvPr>
            <p:ph type="body" sz="quarter" idx="41"/>
          </p:nvPr>
        </p:nvSpPr>
        <p:spPr>
          <a:xfrm>
            <a:off x="4913656" y="5976116"/>
            <a:ext cx="2808000" cy="125180"/>
          </a:xfrm>
        </p:spPr>
        <p:txBody>
          <a:bodyPr/>
          <a:lstStyle/>
          <a:p>
            <a:endParaRPr lang="de-DE"/>
          </a:p>
        </p:txBody>
      </p:sp>
      <p:graphicFrame>
        <p:nvGraphicFramePr>
          <p:cNvPr id="11" name="Diagrammplatzhalter 10">
            <a:extLst>
              <a:ext uri="{FF2B5EF4-FFF2-40B4-BE49-F238E27FC236}">
                <a16:creationId xmlns:a16="http://schemas.microsoft.com/office/drawing/2014/main" id="{21535A80-5E28-4299-B5FB-98CD24E4CECA}"/>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106215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EDD7EE9-C0FD-42F4-9F0B-584D0C8DAD14}"/>
              </a:ext>
            </a:extLst>
          </p:cNvPr>
          <p:cNvGraphicFramePr>
            <a:graphicFrameLocks noChangeAspect="1"/>
          </p:cNvGraphicFramePr>
          <p:nvPr>
            <p:custDataLst>
              <p:tags r:id="rId1"/>
            </p:custData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a:extLst>
                          <a:ext uri="{FF2B5EF4-FFF2-40B4-BE49-F238E27FC236}">
                            <a16:creationId xmlns:a16="http://schemas.microsoft.com/office/drawing/2014/main" id="{1EDD7EE9-C0FD-42F4-9F0B-584D0C8DAD14}"/>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EE1E0AA8-B4CC-445C-A1AD-F5674D0F3B26}"/>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19" name="Titel 18"/>
          <p:cNvSpPr>
            <a:spLocks noGrp="1"/>
          </p:cNvSpPr>
          <p:nvPr>
            <p:ph type="title"/>
          </p:nvPr>
        </p:nvSpPr>
        <p:spPr>
          <a:xfrm>
            <a:off x="0" y="1"/>
            <a:ext cx="12192000" cy="864000"/>
          </a:xfrm>
          <a:solidFill>
            <a:srgbClr val="CCDBEA"/>
          </a:solidFill>
        </p:spPr>
        <p:txBody>
          <a:bodyPr vert="horz"/>
          <a:lstStyle/>
          <a:p>
            <a:r>
              <a:rPr lang="de-DE" dirty="0" err="1"/>
              <a:t>FuE</a:t>
            </a:r>
            <a:r>
              <a:rPr lang="de-DE" dirty="0"/>
              <a:t>-Ausgaben erhöhen – neues Ziel in den Blick nehmen</a:t>
            </a:r>
          </a:p>
        </p:txBody>
      </p:sp>
      <p:sp>
        <p:nvSpPr>
          <p:cNvPr id="9" name="Inhaltsplatzhalter 8">
            <a:extLst>
              <a:ext uri="{FF2B5EF4-FFF2-40B4-BE49-F238E27FC236}">
                <a16:creationId xmlns:a16="http://schemas.microsoft.com/office/drawing/2014/main" id="{64AB70BA-159F-4A25-944A-DDC1ED88152E}"/>
              </a:ext>
            </a:extLst>
          </p:cNvPr>
          <p:cNvSpPr>
            <a:spLocks noGrp="1"/>
          </p:cNvSpPr>
          <p:nvPr>
            <p:ph idx="18"/>
          </p:nvPr>
        </p:nvSpPr>
        <p:spPr>
          <a:xfrm>
            <a:off x="8079734" y="1742882"/>
            <a:ext cx="3600000" cy="4170556"/>
          </a:xfrm>
        </p:spPr>
        <p:txBody>
          <a:bodyPr/>
          <a:lstStyle/>
          <a:p>
            <a:r>
              <a:rPr lang="de-DE" sz="1800" dirty="0"/>
              <a:t>Das </a:t>
            </a:r>
            <a:r>
              <a:rPr lang="de-DE" sz="1800" dirty="0" err="1"/>
              <a:t>Lissabonziel</a:t>
            </a:r>
            <a:r>
              <a:rPr lang="de-DE" sz="1800" dirty="0"/>
              <a:t> – 3 Prozent des Bruttoinlandsproduktes für Forschung und Entwicklung zur Verfügung zu stellen – ist in Deutschland 2017 erstmals erreicht worden. </a:t>
            </a:r>
          </a:p>
          <a:p>
            <a:r>
              <a:rPr lang="de-DE" sz="1800" dirty="0"/>
              <a:t>Die Wirtschaft trägt einen Großteil der </a:t>
            </a:r>
            <a:r>
              <a:rPr lang="de-DE" sz="1800" dirty="0" err="1"/>
              <a:t>FuE</a:t>
            </a:r>
            <a:r>
              <a:rPr lang="de-DE" sz="1800" dirty="0"/>
              <a:t>-Aufwendungen in Deutschland.</a:t>
            </a:r>
          </a:p>
          <a:p>
            <a:r>
              <a:rPr lang="de-DE" sz="1800" dirty="0"/>
              <a:t>Nun gilt es das neue Ziel, </a:t>
            </a:r>
            <a:br>
              <a:rPr lang="de-DE" sz="1800" dirty="0"/>
            </a:br>
            <a:r>
              <a:rPr lang="de-DE" sz="1800" dirty="0"/>
              <a:t>3,5 Prozent Anteil am BIP, zu verfolgen und dauerhaft zu halten.</a:t>
            </a:r>
          </a:p>
          <a:p>
            <a:endParaRPr lang="de-DE" sz="1800" dirty="0"/>
          </a:p>
        </p:txBody>
      </p:sp>
      <p:sp>
        <p:nvSpPr>
          <p:cNvPr id="13" name="Textplatzhalter 12"/>
          <p:cNvSpPr>
            <a:spLocks noGrp="1"/>
          </p:cNvSpPr>
          <p:nvPr>
            <p:ph type="body" sz="quarter" idx="13"/>
          </p:nvPr>
        </p:nvSpPr>
        <p:spPr>
          <a:xfrm>
            <a:off x="521659" y="1060079"/>
            <a:ext cx="7199941" cy="288000"/>
          </a:xfrm>
        </p:spPr>
        <p:txBody>
          <a:bodyPr/>
          <a:lstStyle/>
          <a:p>
            <a:r>
              <a:rPr lang="de-DE" dirty="0"/>
              <a:t>Wirtschaft trägt Großteil der </a:t>
            </a:r>
            <a:r>
              <a:rPr lang="de-DE" dirty="0" err="1"/>
              <a:t>FuE</a:t>
            </a:r>
            <a:r>
              <a:rPr lang="de-DE" dirty="0"/>
              <a:t>-Aufwendungen</a:t>
            </a:r>
          </a:p>
        </p:txBody>
      </p:sp>
      <p:sp>
        <p:nvSpPr>
          <p:cNvPr id="11" name="Textplatzhalter 11"/>
          <p:cNvSpPr>
            <a:spLocks noGrp="1"/>
          </p:cNvSpPr>
          <p:nvPr>
            <p:ph type="body" sz="quarter" idx="20"/>
          </p:nvPr>
        </p:nvSpPr>
        <p:spPr>
          <a:xfrm>
            <a:off x="521659" y="1348079"/>
            <a:ext cx="7199997" cy="252000"/>
          </a:xfrm>
        </p:spPr>
        <p:txBody>
          <a:bodyPr/>
          <a:lstStyle/>
          <a:p>
            <a:r>
              <a:rPr lang="de-DE" dirty="0"/>
              <a:t>Anteil der internen FuE-Aufwendungen am BIP in Deutschland in Prozent</a:t>
            </a:r>
          </a:p>
        </p:txBody>
      </p:sp>
      <p:sp>
        <p:nvSpPr>
          <p:cNvPr id="5" name="Foliennummernplatzhalter 4"/>
          <p:cNvSpPr>
            <a:spLocks noGrp="1"/>
          </p:cNvSpPr>
          <p:nvPr>
            <p:ph type="sldNum" sz="quarter" idx="43"/>
          </p:nvPr>
        </p:nvSpPr>
        <p:spPr>
          <a:xfrm>
            <a:off x="238125" y="6294426"/>
            <a:ext cx="561975" cy="252000"/>
          </a:xfrm>
        </p:spPr>
        <p:txBody>
          <a:bodyPr/>
          <a:lstStyle/>
          <a:p>
            <a:fld id="{02CEFE82-39F2-4F47-8A0C-D5AB3496FA5C}" type="slidenum">
              <a:rPr lang="de-DE" smtClean="0"/>
              <a:pPr/>
              <a:t>37</a:t>
            </a:fld>
            <a:endParaRPr lang="de-DE" dirty="0"/>
          </a:p>
        </p:txBody>
      </p:sp>
      <p:sp>
        <p:nvSpPr>
          <p:cNvPr id="3" name="Textplatzhalter 2">
            <a:extLst>
              <a:ext uri="{FF2B5EF4-FFF2-40B4-BE49-F238E27FC236}">
                <a16:creationId xmlns:a16="http://schemas.microsoft.com/office/drawing/2014/main" id="{7BA7F319-E072-4D34-AE07-7355C14E537F}"/>
              </a:ext>
            </a:extLst>
          </p:cNvPr>
          <p:cNvSpPr>
            <a:spLocks noGrp="1"/>
          </p:cNvSpPr>
          <p:nvPr>
            <p:ph type="body" sz="quarter" idx="40"/>
          </p:nvPr>
        </p:nvSpPr>
        <p:spPr>
          <a:xfrm>
            <a:off x="540069" y="5977438"/>
            <a:ext cx="7181587" cy="140686"/>
          </a:xfrm>
        </p:spPr>
        <p:txBody>
          <a:bodyPr/>
          <a:lstStyle/>
          <a:p>
            <a:r>
              <a:rPr lang="de-DE" dirty="0"/>
              <a:t>Quellen: Stifterverband, Destatis, VCI</a:t>
            </a:r>
          </a:p>
          <a:p>
            <a:endParaRPr lang="de-DE" dirty="0"/>
          </a:p>
        </p:txBody>
      </p:sp>
      <p:sp>
        <p:nvSpPr>
          <p:cNvPr id="17" name="Textplatzhalter 16">
            <a:extLst>
              <a:ext uri="{FF2B5EF4-FFF2-40B4-BE49-F238E27FC236}">
                <a16:creationId xmlns:a16="http://schemas.microsoft.com/office/drawing/2014/main" id="{23FBA2D2-FCC7-4D8C-BC37-43EA1FE880B9}"/>
              </a:ext>
            </a:extLst>
          </p:cNvPr>
          <p:cNvSpPr>
            <a:spLocks noGrp="1"/>
          </p:cNvSpPr>
          <p:nvPr>
            <p:ph type="body" sz="quarter" idx="41"/>
          </p:nvPr>
        </p:nvSpPr>
        <p:spPr>
          <a:xfrm>
            <a:off x="4913656" y="5977438"/>
            <a:ext cx="2808000" cy="125180"/>
          </a:xfrm>
        </p:spPr>
        <p:txBody>
          <a:bodyPr/>
          <a:lstStyle/>
          <a:p>
            <a:endParaRPr lang="de-DE"/>
          </a:p>
        </p:txBody>
      </p:sp>
      <p:graphicFrame>
        <p:nvGraphicFramePr>
          <p:cNvPr id="8" name="Diagrammplatzhalter 7">
            <a:extLst>
              <a:ext uri="{FF2B5EF4-FFF2-40B4-BE49-F238E27FC236}">
                <a16:creationId xmlns:a16="http://schemas.microsoft.com/office/drawing/2014/main" id="{00000000-0008-0000-0D00-000002000000}"/>
              </a:ext>
            </a:extLst>
          </p:cNvPr>
          <p:cNvGraphicFramePr>
            <a:graphicFrameLocks noGrp="1"/>
          </p:cNvGraphicFramePr>
          <p:nvPr>
            <p:ph type="chart" sz="quarter" idx="19"/>
            <p:extLst>
              <p:ext uri="{D42A27DB-BD31-4B8C-83A1-F6EECF244321}">
                <p14:modId xmlns:p14="http://schemas.microsoft.com/office/powerpoint/2010/main" val="3380014119"/>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834058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1"/>
            </p:custData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4" name="Objekt 3" hidden="1"/>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3" name="Rechteck 2" hidden="1"/>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de-DE" sz="2200" b="1" dirty="0">
              <a:latin typeface="Bookman Old Style" panose="02050604050505020204" pitchFamily="18" charset="0"/>
              <a:ea typeface="+mj-ea"/>
              <a:cs typeface="+mj-cs"/>
              <a:sym typeface="Bookman Old Style" panose="02050604050505020204" pitchFamily="18" charset="0"/>
            </a:endParaRPr>
          </a:p>
        </p:txBody>
      </p:sp>
      <p:sp>
        <p:nvSpPr>
          <p:cNvPr id="19" name="Titel 18"/>
          <p:cNvSpPr>
            <a:spLocks noGrp="1"/>
          </p:cNvSpPr>
          <p:nvPr>
            <p:ph type="title"/>
          </p:nvPr>
        </p:nvSpPr>
        <p:spPr>
          <a:xfrm>
            <a:off x="0" y="1"/>
            <a:ext cx="12192000" cy="864000"/>
          </a:xfrm>
          <a:solidFill>
            <a:srgbClr val="CCDBEA"/>
          </a:solidFill>
        </p:spPr>
        <p:txBody>
          <a:bodyPr vert="horz"/>
          <a:lstStyle/>
          <a:p>
            <a:r>
              <a:rPr lang="de-DE" dirty="0"/>
              <a:t>Innovationsstrategie etablieren, um Innovationswettbewerb zu bestehen</a:t>
            </a:r>
          </a:p>
        </p:txBody>
      </p:sp>
      <p:sp>
        <p:nvSpPr>
          <p:cNvPr id="8" name="Inhaltsplatzhalter 7">
            <a:extLst>
              <a:ext uri="{FF2B5EF4-FFF2-40B4-BE49-F238E27FC236}">
                <a16:creationId xmlns:a16="http://schemas.microsoft.com/office/drawing/2014/main" id="{24FC2D5F-3B99-4D9E-BBD1-42F6A7FB0CD6}"/>
              </a:ext>
            </a:extLst>
          </p:cNvPr>
          <p:cNvSpPr>
            <a:spLocks noGrp="1"/>
          </p:cNvSpPr>
          <p:nvPr>
            <p:ph idx="14"/>
          </p:nvPr>
        </p:nvSpPr>
        <p:spPr>
          <a:xfrm>
            <a:off x="7032104" y="1060079"/>
            <a:ext cx="4896544" cy="4853359"/>
          </a:xfrm>
        </p:spPr>
        <p:txBody>
          <a:bodyPr/>
          <a:lstStyle/>
          <a:p>
            <a:r>
              <a:rPr lang="de-DE" dirty="0"/>
              <a:t>Deutschland landet im internationalen Vergleich auf Platz 10.</a:t>
            </a:r>
          </a:p>
          <a:p>
            <a:r>
              <a:rPr lang="de-DE" dirty="0"/>
              <a:t>Der Innovationswettbewerb ist hoch. In den dynamisch wachsenden Ländern Asiens nimmt der Anteil der </a:t>
            </a:r>
            <a:r>
              <a:rPr lang="de-DE" dirty="0" err="1"/>
              <a:t>FuE</a:t>
            </a:r>
            <a:r>
              <a:rPr lang="de-DE" dirty="0"/>
              <a:t>-Aufwendungen am BIP besonders stark zu. Auch in den USA stieg der Anteil massiv.</a:t>
            </a:r>
          </a:p>
          <a:p>
            <a:r>
              <a:rPr lang="de-DE" dirty="0"/>
              <a:t>Viele Länder investieren verstärkt sowohl in Grundlagenforschung als auch in angewandte Forschung.</a:t>
            </a:r>
          </a:p>
          <a:p>
            <a:r>
              <a:rPr lang="de-DE" dirty="0"/>
              <a:t>Deutschlands Innovationspolitik sollte technologieoffen und effektiv sein. Eine ausreichende und verlässliche Finanzierung von Förderprogrammen, mehr Wagniskapital und der Ausbau der steuerlichen Forschungsförderung</a:t>
            </a:r>
            <a:br>
              <a:rPr lang="de-DE" dirty="0"/>
            </a:br>
            <a:r>
              <a:rPr lang="de-DE" dirty="0"/>
              <a:t> sind notwendig.</a:t>
            </a:r>
          </a:p>
          <a:p>
            <a:endParaRPr lang="de-DE" dirty="0"/>
          </a:p>
        </p:txBody>
      </p:sp>
      <p:sp>
        <p:nvSpPr>
          <p:cNvPr id="13" name="Textplatzhalter 12"/>
          <p:cNvSpPr>
            <a:spLocks noGrp="1"/>
          </p:cNvSpPr>
          <p:nvPr>
            <p:ph type="body" sz="quarter" idx="13"/>
          </p:nvPr>
        </p:nvSpPr>
        <p:spPr>
          <a:xfrm>
            <a:off x="521659" y="1060079"/>
            <a:ext cx="6294421" cy="302008"/>
          </a:xfrm>
        </p:spPr>
        <p:txBody>
          <a:bodyPr/>
          <a:lstStyle/>
          <a:p>
            <a:r>
              <a:rPr lang="de-DE" dirty="0"/>
              <a:t>Ranking </a:t>
            </a:r>
            <a:r>
              <a:rPr lang="de-DE" dirty="0" err="1"/>
              <a:t>FuE</a:t>
            </a:r>
            <a:r>
              <a:rPr lang="de-DE" dirty="0"/>
              <a:t>-Intensität</a:t>
            </a:r>
          </a:p>
        </p:txBody>
      </p:sp>
      <p:sp>
        <p:nvSpPr>
          <p:cNvPr id="11" name="Textplatzhalter 11"/>
          <p:cNvSpPr>
            <a:spLocks noGrp="1"/>
          </p:cNvSpPr>
          <p:nvPr>
            <p:ph type="body" sz="quarter" idx="19"/>
          </p:nvPr>
        </p:nvSpPr>
        <p:spPr>
          <a:xfrm>
            <a:off x="521660" y="1348079"/>
            <a:ext cx="6293792" cy="252000"/>
          </a:xfrm>
        </p:spPr>
        <p:txBody>
          <a:bodyPr/>
          <a:lstStyle/>
          <a:p>
            <a:r>
              <a:rPr lang="de-DE" dirty="0"/>
              <a:t>Anteile der gesamten FuE-Aufwendungen am BIP in Prozent, 2021</a:t>
            </a:r>
          </a:p>
        </p:txBody>
      </p:sp>
      <p:sp>
        <p:nvSpPr>
          <p:cNvPr id="5" name="Foliennummernplatzhalter 4"/>
          <p:cNvSpPr>
            <a:spLocks noGrp="1"/>
          </p:cNvSpPr>
          <p:nvPr>
            <p:ph type="sldNum" sz="quarter" idx="43"/>
          </p:nvPr>
        </p:nvSpPr>
        <p:spPr>
          <a:xfrm>
            <a:off x="238125" y="6294426"/>
            <a:ext cx="561975" cy="252000"/>
          </a:xfrm>
        </p:spPr>
        <p:txBody>
          <a:bodyPr/>
          <a:lstStyle/>
          <a:p>
            <a:fld id="{02CEFE82-39F2-4F47-8A0C-D5AB3496FA5C}" type="slidenum">
              <a:rPr lang="de-DE" smtClean="0"/>
              <a:pPr/>
              <a:t>38</a:t>
            </a:fld>
            <a:endParaRPr lang="de-DE" dirty="0"/>
          </a:p>
        </p:txBody>
      </p:sp>
      <p:sp>
        <p:nvSpPr>
          <p:cNvPr id="2" name="Textplatzhalter 1">
            <a:extLst>
              <a:ext uri="{FF2B5EF4-FFF2-40B4-BE49-F238E27FC236}">
                <a16:creationId xmlns:a16="http://schemas.microsoft.com/office/drawing/2014/main" id="{42C57A15-284F-4BDB-A069-35EBBAED4D63}"/>
              </a:ext>
            </a:extLst>
          </p:cNvPr>
          <p:cNvSpPr>
            <a:spLocks noGrp="1"/>
          </p:cNvSpPr>
          <p:nvPr>
            <p:ph type="body" sz="quarter" idx="40"/>
          </p:nvPr>
        </p:nvSpPr>
        <p:spPr>
          <a:xfrm>
            <a:off x="540069" y="5977438"/>
            <a:ext cx="5376543" cy="125180"/>
          </a:xfrm>
        </p:spPr>
        <p:txBody>
          <a:bodyPr/>
          <a:lstStyle/>
          <a:p>
            <a:r>
              <a:rPr lang="de-DE" dirty="0"/>
              <a:t>Quellen: OECD, VCI</a:t>
            </a:r>
          </a:p>
          <a:p>
            <a:endParaRPr lang="de-DE" dirty="0"/>
          </a:p>
        </p:txBody>
      </p:sp>
      <p:sp>
        <p:nvSpPr>
          <p:cNvPr id="17" name="Textplatzhalter 16">
            <a:extLst>
              <a:ext uri="{FF2B5EF4-FFF2-40B4-BE49-F238E27FC236}">
                <a16:creationId xmlns:a16="http://schemas.microsoft.com/office/drawing/2014/main" id="{BD7E8115-DA8F-4969-B33F-1434B10D8D99}"/>
              </a:ext>
            </a:extLst>
          </p:cNvPr>
          <p:cNvSpPr>
            <a:spLocks noGrp="1"/>
          </p:cNvSpPr>
          <p:nvPr>
            <p:ph type="body" sz="quarter" idx="41"/>
          </p:nvPr>
        </p:nvSpPr>
        <p:spPr>
          <a:xfrm>
            <a:off x="2316080" y="5977438"/>
            <a:ext cx="4500000" cy="125180"/>
          </a:xfrm>
        </p:spPr>
        <p:txBody>
          <a:bodyPr/>
          <a:lstStyle/>
          <a:p>
            <a:r>
              <a:rPr lang="de-DE" dirty="0"/>
              <a:t>Schweiz, China, UK: Schätzungen für 2021 auf Basis der Vorjahre</a:t>
            </a:r>
          </a:p>
        </p:txBody>
      </p:sp>
      <p:graphicFrame>
        <p:nvGraphicFramePr>
          <p:cNvPr id="9" name="Diagrammplatzhalter 11">
            <a:extLst>
              <a:ext uri="{FF2B5EF4-FFF2-40B4-BE49-F238E27FC236}">
                <a16:creationId xmlns:a16="http://schemas.microsoft.com/office/drawing/2014/main" id="{439DFD51-CFEA-49FF-9865-21266F43262C}"/>
              </a:ext>
            </a:extLst>
          </p:cNvPr>
          <p:cNvGraphicFramePr>
            <a:graphicFrameLocks noGrp="1"/>
          </p:cNvGraphicFramePr>
          <p:nvPr>
            <p:ph type="chart" sz="quarter" idx="18"/>
            <p:extLst>
              <p:ext uri="{D42A27DB-BD31-4B8C-83A1-F6EECF244321}">
                <p14:modId xmlns:p14="http://schemas.microsoft.com/office/powerpoint/2010/main" val="3925321116"/>
              </p:ext>
            </p:extLst>
          </p:nvPr>
        </p:nvGraphicFramePr>
        <p:xfrm>
          <a:off x="522288" y="1743075"/>
          <a:ext cx="6365800"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581039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D673F269-2647-4F5A-BD42-9AEFCE14D9C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12" name="Objekt 11" hidden="1">
                        <a:extLst>
                          <a:ext uri="{FF2B5EF4-FFF2-40B4-BE49-F238E27FC236}">
                            <a16:creationId xmlns:a16="http://schemas.microsoft.com/office/drawing/2014/main" id="{D673F269-2647-4F5A-BD42-9AEFCE14D9C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cxnSp>
        <p:nvCxnSpPr>
          <p:cNvPr id="67" name="Gerader Verbinder 66">
            <a:extLst>
              <a:ext uri="{FF2B5EF4-FFF2-40B4-BE49-F238E27FC236}">
                <a16:creationId xmlns:a16="http://schemas.microsoft.com/office/drawing/2014/main" id="{C0693D5F-6DAF-4BF9-8478-CAD5CF57E4B2}"/>
              </a:ext>
            </a:extLst>
          </p:cNvPr>
          <p:cNvCxnSpPr/>
          <p:nvPr/>
        </p:nvCxnSpPr>
        <p:spPr>
          <a:xfrm flipV="1">
            <a:off x="9984432" y="1499679"/>
            <a:ext cx="0" cy="4449602"/>
          </a:xfrm>
          <a:prstGeom prst="line">
            <a:avLst/>
          </a:prstGeom>
        </p:spPr>
        <p:style>
          <a:lnRef idx="1">
            <a:schemeClr val="accent1"/>
          </a:lnRef>
          <a:fillRef idx="0">
            <a:schemeClr val="accent1"/>
          </a:fillRef>
          <a:effectRef idx="0">
            <a:schemeClr val="accent1"/>
          </a:effectRef>
          <a:fontRef idx="minor">
            <a:schemeClr val="tx1"/>
          </a:fontRef>
        </p:style>
      </p:cxnSp>
      <p:cxnSp>
        <p:nvCxnSpPr>
          <p:cNvPr id="66" name="Gerader Verbinder 65">
            <a:extLst>
              <a:ext uri="{FF2B5EF4-FFF2-40B4-BE49-F238E27FC236}">
                <a16:creationId xmlns:a16="http://schemas.microsoft.com/office/drawing/2014/main" id="{23062A48-CF70-431C-AAF8-2D56D1D99CD7}"/>
              </a:ext>
            </a:extLst>
          </p:cNvPr>
          <p:cNvCxnSpPr/>
          <p:nvPr/>
        </p:nvCxnSpPr>
        <p:spPr>
          <a:xfrm flipV="1">
            <a:off x="7104112" y="1717155"/>
            <a:ext cx="0" cy="4449602"/>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Gerader Verbinder 64">
            <a:extLst>
              <a:ext uri="{FF2B5EF4-FFF2-40B4-BE49-F238E27FC236}">
                <a16:creationId xmlns:a16="http://schemas.microsoft.com/office/drawing/2014/main" id="{00B79033-73A6-442B-82F2-625E747A4D1B}"/>
              </a:ext>
            </a:extLst>
          </p:cNvPr>
          <p:cNvCxnSpPr/>
          <p:nvPr/>
        </p:nvCxnSpPr>
        <p:spPr>
          <a:xfrm flipV="1">
            <a:off x="4223792" y="1844824"/>
            <a:ext cx="0" cy="4449602"/>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Gerader Verbinder 58">
            <a:extLst>
              <a:ext uri="{FF2B5EF4-FFF2-40B4-BE49-F238E27FC236}">
                <a16:creationId xmlns:a16="http://schemas.microsoft.com/office/drawing/2014/main" id="{B095F3DC-ABDD-482A-964D-4F6F7FC86587}"/>
              </a:ext>
            </a:extLst>
          </p:cNvPr>
          <p:cNvCxnSpPr/>
          <p:nvPr/>
        </p:nvCxnSpPr>
        <p:spPr>
          <a:xfrm>
            <a:off x="3071664" y="4005576"/>
            <a:ext cx="813690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Gerader Verbinder 56">
            <a:extLst>
              <a:ext uri="{FF2B5EF4-FFF2-40B4-BE49-F238E27FC236}">
                <a16:creationId xmlns:a16="http://schemas.microsoft.com/office/drawing/2014/main" id="{5D3DCCE4-5047-4761-B221-5ACE840671F3}"/>
              </a:ext>
            </a:extLst>
          </p:cNvPr>
          <p:cNvCxnSpPr/>
          <p:nvPr/>
        </p:nvCxnSpPr>
        <p:spPr>
          <a:xfrm>
            <a:off x="3071664" y="2704103"/>
            <a:ext cx="8136904"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el 1">
            <a:extLst>
              <a:ext uri="{FF2B5EF4-FFF2-40B4-BE49-F238E27FC236}">
                <a16:creationId xmlns:a16="http://schemas.microsoft.com/office/drawing/2014/main" id="{8712A2A1-54A0-4614-8A98-F382568E99C1}"/>
              </a:ext>
            </a:extLst>
          </p:cNvPr>
          <p:cNvSpPr>
            <a:spLocks noGrp="1"/>
          </p:cNvSpPr>
          <p:nvPr>
            <p:ph type="title"/>
          </p:nvPr>
        </p:nvSpPr>
        <p:spPr/>
        <p:txBody>
          <a:bodyPr vert="horz"/>
          <a:lstStyle/>
          <a:p>
            <a:r>
              <a:rPr lang="de-DE" dirty="0"/>
              <a:t>Die Wirtschaft führt nicht nur den Großteil der Forschung und Entwicklung in Deutschland durch, sie finanziert auch den größten Teil</a:t>
            </a:r>
          </a:p>
        </p:txBody>
      </p:sp>
      <p:sp>
        <p:nvSpPr>
          <p:cNvPr id="3" name="Foliennummernplatzhalter 2">
            <a:extLst>
              <a:ext uri="{FF2B5EF4-FFF2-40B4-BE49-F238E27FC236}">
                <a16:creationId xmlns:a16="http://schemas.microsoft.com/office/drawing/2014/main" id="{D2D3AFD0-FCF0-42D8-817F-74D1A6629A8A}"/>
              </a:ext>
            </a:extLst>
          </p:cNvPr>
          <p:cNvSpPr>
            <a:spLocks noGrp="1"/>
          </p:cNvSpPr>
          <p:nvPr>
            <p:ph type="sldNum" sz="quarter" idx="11"/>
          </p:nvPr>
        </p:nvSpPr>
        <p:spPr/>
        <p:txBody>
          <a:bodyPr/>
          <a:lstStyle/>
          <a:p>
            <a:fld id="{B42D4303-B7FF-7540-9F33-74BBD7018147}" type="slidenum">
              <a:rPr lang="de-DE" smtClean="0"/>
              <a:pPr/>
              <a:t>39</a:t>
            </a:fld>
            <a:endParaRPr lang="de-DE" dirty="0"/>
          </a:p>
        </p:txBody>
      </p:sp>
      <p:graphicFrame>
        <p:nvGraphicFramePr>
          <p:cNvPr id="47" name="Inhaltsplatzhalter 46">
            <a:extLst>
              <a:ext uri="{FF2B5EF4-FFF2-40B4-BE49-F238E27FC236}">
                <a16:creationId xmlns:a16="http://schemas.microsoft.com/office/drawing/2014/main" id="{96D83E2C-13F3-4DBE-AF80-715C905596BE}"/>
              </a:ext>
            </a:extLst>
          </p:cNvPr>
          <p:cNvGraphicFramePr>
            <a:graphicFrameLocks noGrp="1"/>
          </p:cNvGraphicFramePr>
          <p:nvPr>
            <p:ph sz="half" idx="1"/>
            <p:extLst>
              <p:ext uri="{D42A27DB-BD31-4B8C-83A1-F6EECF244321}">
                <p14:modId xmlns:p14="http://schemas.microsoft.com/office/powerpoint/2010/main" val="2002996929"/>
              </p:ext>
            </p:extLst>
          </p:nvPr>
        </p:nvGraphicFramePr>
        <p:xfrm>
          <a:off x="335360" y="1988840"/>
          <a:ext cx="2632198" cy="413925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9" name="Ellipse 48">
            <a:extLst>
              <a:ext uri="{FF2B5EF4-FFF2-40B4-BE49-F238E27FC236}">
                <a16:creationId xmlns:a16="http://schemas.microsoft.com/office/drawing/2014/main" id="{5C9BB15E-FC0F-4F52-878C-27E38667362D}"/>
              </a:ext>
            </a:extLst>
          </p:cNvPr>
          <p:cNvSpPr/>
          <p:nvPr/>
        </p:nvSpPr>
        <p:spPr>
          <a:xfrm>
            <a:off x="3533988" y="2014084"/>
            <a:ext cx="1480598" cy="13800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bg1"/>
                </a:solidFill>
              </a:rPr>
              <a:t>67 Mrd. </a:t>
            </a:r>
            <a:br>
              <a:rPr lang="de-DE" dirty="0">
                <a:solidFill>
                  <a:schemeClr val="bg1"/>
                </a:solidFill>
              </a:rPr>
            </a:br>
            <a:r>
              <a:rPr lang="de-DE" dirty="0">
                <a:solidFill>
                  <a:schemeClr val="bg1"/>
                </a:solidFill>
              </a:rPr>
              <a:t>(88,5 %)</a:t>
            </a:r>
          </a:p>
        </p:txBody>
      </p:sp>
      <p:sp>
        <p:nvSpPr>
          <p:cNvPr id="50" name="Ellipse 49">
            <a:extLst>
              <a:ext uri="{FF2B5EF4-FFF2-40B4-BE49-F238E27FC236}">
                <a16:creationId xmlns:a16="http://schemas.microsoft.com/office/drawing/2014/main" id="{2D3843BF-A329-48E7-8365-0EB7ABDD7B3E}"/>
              </a:ext>
            </a:extLst>
          </p:cNvPr>
          <p:cNvSpPr/>
          <p:nvPr/>
        </p:nvSpPr>
        <p:spPr>
          <a:xfrm>
            <a:off x="6579148" y="3529585"/>
            <a:ext cx="1057765" cy="105776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bg1"/>
                </a:solidFill>
              </a:rPr>
              <a:t>14,1 Mrd. (84%)</a:t>
            </a:r>
          </a:p>
        </p:txBody>
      </p:sp>
      <p:sp>
        <p:nvSpPr>
          <p:cNvPr id="51" name="Ellipse 50">
            <a:extLst>
              <a:ext uri="{FF2B5EF4-FFF2-40B4-BE49-F238E27FC236}">
                <a16:creationId xmlns:a16="http://schemas.microsoft.com/office/drawing/2014/main" id="{C5020845-17B8-4E2A-A0E8-DFDDE31587DF}"/>
              </a:ext>
            </a:extLst>
          </p:cNvPr>
          <p:cNvSpPr/>
          <p:nvPr/>
        </p:nvSpPr>
        <p:spPr>
          <a:xfrm>
            <a:off x="6682172" y="2339342"/>
            <a:ext cx="900100" cy="86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300" dirty="0">
                <a:solidFill>
                  <a:schemeClr val="bg1"/>
                </a:solidFill>
              </a:rPr>
              <a:t>2,7 Mrd. (3,5%)</a:t>
            </a:r>
          </a:p>
        </p:txBody>
      </p:sp>
      <p:sp>
        <p:nvSpPr>
          <p:cNvPr id="52" name="Ellipse 51">
            <a:extLst>
              <a:ext uri="{FF2B5EF4-FFF2-40B4-BE49-F238E27FC236}">
                <a16:creationId xmlns:a16="http://schemas.microsoft.com/office/drawing/2014/main" id="{D8117A4F-13CB-491F-B948-BE553DF00F38}"/>
              </a:ext>
            </a:extLst>
          </p:cNvPr>
          <p:cNvSpPr/>
          <p:nvPr/>
        </p:nvSpPr>
        <p:spPr>
          <a:xfrm>
            <a:off x="3776269" y="3572443"/>
            <a:ext cx="945816" cy="9829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300" dirty="0">
                <a:solidFill>
                  <a:schemeClr val="bg1"/>
                </a:solidFill>
              </a:rPr>
              <a:t>1,3 Mrd. (8%)</a:t>
            </a:r>
          </a:p>
        </p:txBody>
      </p:sp>
      <p:sp>
        <p:nvSpPr>
          <p:cNvPr id="53" name="Ellipse 52">
            <a:extLst>
              <a:ext uri="{FF2B5EF4-FFF2-40B4-BE49-F238E27FC236}">
                <a16:creationId xmlns:a16="http://schemas.microsoft.com/office/drawing/2014/main" id="{FD6E2249-625C-40CB-B48B-E7E73E29F2DC}"/>
              </a:ext>
            </a:extLst>
          </p:cNvPr>
          <p:cNvSpPr/>
          <p:nvPr/>
        </p:nvSpPr>
        <p:spPr>
          <a:xfrm>
            <a:off x="9506680" y="2204864"/>
            <a:ext cx="958489" cy="9984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300" dirty="0">
                <a:solidFill>
                  <a:schemeClr val="bg1"/>
                </a:solidFill>
              </a:rPr>
              <a:t>6 Mrd. (7,9%)</a:t>
            </a:r>
          </a:p>
        </p:txBody>
      </p:sp>
      <p:sp>
        <p:nvSpPr>
          <p:cNvPr id="54" name="Rechteck 53">
            <a:extLst>
              <a:ext uri="{FF2B5EF4-FFF2-40B4-BE49-F238E27FC236}">
                <a16:creationId xmlns:a16="http://schemas.microsoft.com/office/drawing/2014/main" id="{31314E68-4CBC-4DD3-9B40-D3573688E18A}"/>
              </a:ext>
            </a:extLst>
          </p:cNvPr>
          <p:cNvSpPr/>
          <p:nvPr/>
        </p:nvSpPr>
        <p:spPr>
          <a:xfrm>
            <a:off x="3071664" y="908719"/>
            <a:ext cx="8208912" cy="9984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1200"/>
              </a:spcAft>
            </a:pPr>
            <a:r>
              <a:rPr lang="de-DE" b="1" dirty="0"/>
              <a:t>Finanzierende Sektoren</a:t>
            </a:r>
          </a:p>
          <a:p>
            <a:r>
              <a:rPr lang="de-DE" dirty="0"/>
              <a:t>           Wirtschaft (71 Mrd.)		Staat (34 Mrd.)	            Ausland (8 Mrd.)</a:t>
            </a:r>
          </a:p>
        </p:txBody>
      </p:sp>
      <p:sp>
        <p:nvSpPr>
          <p:cNvPr id="55" name="Rechteck 54">
            <a:extLst>
              <a:ext uri="{FF2B5EF4-FFF2-40B4-BE49-F238E27FC236}">
                <a16:creationId xmlns:a16="http://schemas.microsoft.com/office/drawing/2014/main" id="{710D5DFA-90CC-4CA3-A6D8-12EF9059C677}"/>
              </a:ext>
            </a:extLst>
          </p:cNvPr>
          <p:cNvSpPr/>
          <p:nvPr/>
        </p:nvSpPr>
        <p:spPr>
          <a:xfrm>
            <a:off x="335360" y="908720"/>
            <a:ext cx="2632198" cy="9984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t>Summe (113 Mrd.) nach</a:t>
            </a:r>
            <a:r>
              <a:rPr lang="de-DE" dirty="0"/>
              <a:t> </a:t>
            </a:r>
            <a:r>
              <a:rPr lang="de-DE" b="1" dirty="0"/>
              <a:t>durchführenden Sektoren 2021</a:t>
            </a:r>
          </a:p>
        </p:txBody>
      </p:sp>
      <p:sp>
        <p:nvSpPr>
          <p:cNvPr id="58" name="Ellipse 57">
            <a:extLst>
              <a:ext uri="{FF2B5EF4-FFF2-40B4-BE49-F238E27FC236}">
                <a16:creationId xmlns:a16="http://schemas.microsoft.com/office/drawing/2014/main" id="{587D02C8-BAFB-4D8D-A246-3D87A7D765DD}"/>
              </a:ext>
            </a:extLst>
          </p:cNvPr>
          <p:cNvSpPr/>
          <p:nvPr/>
        </p:nvSpPr>
        <p:spPr>
          <a:xfrm>
            <a:off x="9568418" y="3631433"/>
            <a:ext cx="832028" cy="8320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100" dirty="0">
                <a:solidFill>
                  <a:schemeClr val="bg1"/>
                </a:solidFill>
              </a:rPr>
              <a:t>1 Mrd. (6%)</a:t>
            </a:r>
          </a:p>
        </p:txBody>
      </p:sp>
      <p:cxnSp>
        <p:nvCxnSpPr>
          <p:cNvPr id="60" name="Gerader Verbinder 59">
            <a:extLst>
              <a:ext uri="{FF2B5EF4-FFF2-40B4-BE49-F238E27FC236}">
                <a16:creationId xmlns:a16="http://schemas.microsoft.com/office/drawing/2014/main" id="{E2D21747-21DF-4E25-9B12-34DFB57E5C78}"/>
              </a:ext>
            </a:extLst>
          </p:cNvPr>
          <p:cNvCxnSpPr/>
          <p:nvPr/>
        </p:nvCxnSpPr>
        <p:spPr>
          <a:xfrm>
            <a:off x="3071664" y="5399481"/>
            <a:ext cx="8136904" cy="0"/>
          </a:xfrm>
          <a:prstGeom prst="line">
            <a:avLst/>
          </a:prstGeom>
        </p:spPr>
        <p:style>
          <a:lnRef idx="1">
            <a:schemeClr val="accent1"/>
          </a:lnRef>
          <a:fillRef idx="0">
            <a:schemeClr val="accent1"/>
          </a:fillRef>
          <a:effectRef idx="0">
            <a:schemeClr val="accent1"/>
          </a:effectRef>
          <a:fontRef idx="minor">
            <a:schemeClr val="tx1"/>
          </a:fontRef>
        </p:style>
      </p:cxnSp>
      <p:sp>
        <p:nvSpPr>
          <p:cNvPr id="61" name="Ellipse 60">
            <a:extLst>
              <a:ext uri="{FF2B5EF4-FFF2-40B4-BE49-F238E27FC236}">
                <a16:creationId xmlns:a16="http://schemas.microsoft.com/office/drawing/2014/main" id="{2A479CDD-8F40-42FD-ACBC-197E5DBC58FB}"/>
              </a:ext>
            </a:extLst>
          </p:cNvPr>
          <p:cNvSpPr/>
          <p:nvPr/>
        </p:nvSpPr>
        <p:spPr>
          <a:xfrm>
            <a:off x="6575229" y="4891516"/>
            <a:ext cx="1057765" cy="105776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bg1"/>
                </a:solidFill>
              </a:rPr>
              <a:t>17,1 Mrd. (83%)</a:t>
            </a:r>
          </a:p>
        </p:txBody>
      </p:sp>
      <p:sp>
        <p:nvSpPr>
          <p:cNvPr id="62" name="Ellipse 61">
            <a:extLst>
              <a:ext uri="{FF2B5EF4-FFF2-40B4-BE49-F238E27FC236}">
                <a16:creationId xmlns:a16="http://schemas.microsoft.com/office/drawing/2014/main" id="{6AFCE21A-E8A0-4EC7-87CE-D7368BB8CC94}"/>
              </a:ext>
            </a:extLst>
          </p:cNvPr>
          <p:cNvSpPr/>
          <p:nvPr/>
        </p:nvSpPr>
        <p:spPr>
          <a:xfrm>
            <a:off x="3749965" y="4966348"/>
            <a:ext cx="945816" cy="9829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300" dirty="0">
                <a:solidFill>
                  <a:schemeClr val="bg1"/>
                </a:solidFill>
              </a:rPr>
              <a:t>2,7 Mrd. (13%)</a:t>
            </a:r>
          </a:p>
        </p:txBody>
      </p:sp>
      <p:sp>
        <p:nvSpPr>
          <p:cNvPr id="63" name="Ellipse 62">
            <a:extLst>
              <a:ext uri="{FF2B5EF4-FFF2-40B4-BE49-F238E27FC236}">
                <a16:creationId xmlns:a16="http://schemas.microsoft.com/office/drawing/2014/main" id="{889F51D6-C2A0-45EB-96B2-122F3C6018CA}"/>
              </a:ext>
            </a:extLst>
          </p:cNvPr>
          <p:cNvSpPr/>
          <p:nvPr/>
        </p:nvSpPr>
        <p:spPr>
          <a:xfrm>
            <a:off x="9552384" y="4973241"/>
            <a:ext cx="832024" cy="832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100" dirty="0">
                <a:solidFill>
                  <a:schemeClr val="bg1"/>
                </a:solidFill>
              </a:rPr>
              <a:t>0,9 Mrd. (4%)</a:t>
            </a:r>
          </a:p>
        </p:txBody>
      </p:sp>
    </p:spTree>
    <p:extLst>
      <p:ext uri="{BB962C8B-B14F-4D97-AF65-F5344CB8AC3E}">
        <p14:creationId xmlns:p14="http://schemas.microsoft.com/office/powerpoint/2010/main" val="3565251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22A45165-CE98-4811-B4E0-5DC1FDE9144D}"/>
              </a:ext>
            </a:extLst>
          </p:cNvPr>
          <p:cNvGraphicFramePr>
            <a:graphicFrameLocks noChangeAspect="1"/>
          </p:cNvGraphicFramePr>
          <p:nvPr>
            <p:custDataLst>
              <p:tags r:id="rId1"/>
            </p:custDataLst>
            <p:extLst>
              <p:ext uri="{D42A27DB-BD31-4B8C-83A1-F6EECF244321}">
                <p14:modId xmlns:p14="http://schemas.microsoft.com/office/powerpoint/2010/main" val="10039496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Textplatzhalter 5">
            <a:extLst>
              <a:ext uri="{FF2B5EF4-FFF2-40B4-BE49-F238E27FC236}">
                <a16:creationId xmlns:a16="http://schemas.microsoft.com/office/drawing/2014/main" id="{6445C04C-2CB9-4972-87ED-E665766BCE59}"/>
              </a:ext>
            </a:extLst>
          </p:cNvPr>
          <p:cNvSpPr>
            <a:spLocks noGrp="1"/>
          </p:cNvSpPr>
          <p:nvPr>
            <p:ph type="body" sz="quarter" idx="17"/>
          </p:nvPr>
        </p:nvSpPr>
        <p:spPr/>
        <p:txBody>
          <a:bodyPr/>
          <a:lstStyle/>
          <a:p>
            <a:endParaRPr lang="en-US" dirty="0"/>
          </a:p>
        </p:txBody>
      </p:sp>
      <p:sp>
        <p:nvSpPr>
          <p:cNvPr id="3" name="Titel 2">
            <a:extLst>
              <a:ext uri="{FF2B5EF4-FFF2-40B4-BE49-F238E27FC236}">
                <a16:creationId xmlns:a16="http://schemas.microsoft.com/office/drawing/2014/main" id="{7158F0B1-3B21-420E-8738-EA91043454D0}"/>
              </a:ext>
            </a:extLst>
          </p:cNvPr>
          <p:cNvSpPr>
            <a:spLocks noGrp="1"/>
          </p:cNvSpPr>
          <p:nvPr>
            <p:ph type="ctrTitle"/>
          </p:nvPr>
        </p:nvSpPr>
        <p:spPr>
          <a:xfrm>
            <a:off x="1949344" y="2609385"/>
            <a:ext cx="4847364" cy="826167"/>
          </a:xfrm>
        </p:spPr>
        <p:txBody>
          <a:bodyPr vert="horz"/>
          <a:lstStyle/>
          <a:p>
            <a:r>
              <a:rPr lang="de-DE" sz="4000" dirty="0"/>
              <a:t>Innovationsstarke Chemie-  und Pharmaindustrie</a:t>
            </a:r>
          </a:p>
        </p:txBody>
      </p:sp>
      <p:sp>
        <p:nvSpPr>
          <p:cNvPr id="4" name="Untertitel 3">
            <a:extLst>
              <a:ext uri="{FF2B5EF4-FFF2-40B4-BE49-F238E27FC236}">
                <a16:creationId xmlns:a16="http://schemas.microsoft.com/office/drawing/2014/main" id="{9D20CE31-301B-4C8E-B67F-E46C59F10879}"/>
              </a:ext>
            </a:extLst>
          </p:cNvPr>
          <p:cNvSpPr>
            <a:spLocks noGrp="1"/>
          </p:cNvSpPr>
          <p:nvPr>
            <p:ph type="subTitle" idx="1"/>
          </p:nvPr>
        </p:nvSpPr>
        <p:spPr>
          <a:xfrm>
            <a:off x="1949344" y="2411036"/>
            <a:ext cx="4847364" cy="337210"/>
          </a:xfrm>
        </p:spPr>
        <p:txBody>
          <a:bodyPr/>
          <a:lstStyle/>
          <a:p>
            <a:r>
              <a:rPr lang="de-DE" sz="1800" dirty="0"/>
              <a:t>Daten und fakten</a:t>
            </a:r>
            <a:endParaRPr lang="de-DE" sz="1600" dirty="0"/>
          </a:p>
        </p:txBody>
      </p:sp>
      <p:sp>
        <p:nvSpPr>
          <p:cNvPr id="7" name="Textplatzhalter 6">
            <a:extLst>
              <a:ext uri="{FF2B5EF4-FFF2-40B4-BE49-F238E27FC236}">
                <a16:creationId xmlns:a16="http://schemas.microsoft.com/office/drawing/2014/main" id="{FDFD7E69-466F-40C9-A7DE-6DE3B69AB42F}"/>
              </a:ext>
            </a:extLst>
          </p:cNvPr>
          <p:cNvSpPr>
            <a:spLocks noGrp="1"/>
          </p:cNvSpPr>
          <p:nvPr>
            <p:ph type="body" sz="quarter" idx="21"/>
          </p:nvPr>
        </p:nvSpPr>
        <p:spPr>
          <a:xfrm>
            <a:off x="1522592" y="2411036"/>
            <a:ext cx="224367" cy="2607457"/>
          </a:xfrm>
        </p:spPr>
        <p:txBody>
          <a:bodyPr/>
          <a:lstStyle/>
          <a:p>
            <a:endParaRPr lang="en-US" dirty="0"/>
          </a:p>
        </p:txBody>
      </p:sp>
    </p:spTree>
    <p:extLst>
      <p:ext uri="{BB962C8B-B14F-4D97-AF65-F5344CB8AC3E}">
        <p14:creationId xmlns:p14="http://schemas.microsoft.com/office/powerpoint/2010/main" val="1345080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Objekt 14" hidden="1">
            <a:extLst>
              <a:ext uri="{FF2B5EF4-FFF2-40B4-BE49-F238E27FC236}">
                <a16:creationId xmlns:a16="http://schemas.microsoft.com/office/drawing/2014/main" id="{00912315-D4AD-4CFF-A682-AE31BA819189}"/>
              </a:ext>
            </a:extLst>
          </p:cNvPr>
          <p:cNvGraphicFramePr>
            <a:graphicFrameLocks noChangeAspect="1"/>
          </p:cNvGraphicFramePr>
          <p:nvPr>
            <p:custDataLst>
              <p:tags r:id="rId1"/>
            </p:custDataLst>
            <p:extLst>
              <p:ext uri="{D42A27DB-BD31-4B8C-83A1-F6EECF244321}">
                <p14:modId xmlns:p14="http://schemas.microsoft.com/office/powerpoint/2010/main" val="1038092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5" name="Objekt 14" hidden="1">
                        <a:extLst>
                          <a:ext uri="{FF2B5EF4-FFF2-40B4-BE49-F238E27FC236}">
                            <a16:creationId xmlns:a16="http://schemas.microsoft.com/office/drawing/2014/main" id="{00912315-D4AD-4CFF-A682-AE31BA819189}"/>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9" name="Titel 18"/>
          <p:cNvSpPr>
            <a:spLocks noGrp="1"/>
          </p:cNvSpPr>
          <p:nvPr>
            <p:ph type="title"/>
          </p:nvPr>
        </p:nvSpPr>
        <p:spPr>
          <a:solidFill>
            <a:srgbClr val="CCDBEA"/>
          </a:solidFill>
        </p:spPr>
        <p:txBody>
          <a:bodyPr vert="horz"/>
          <a:lstStyle/>
          <a:p>
            <a:r>
              <a:rPr lang="de-DE" dirty="0"/>
              <a:t>Anteil vom Staat finanzierter </a:t>
            </a:r>
            <a:r>
              <a:rPr lang="de-DE" dirty="0" err="1"/>
              <a:t>FuE</a:t>
            </a:r>
            <a:r>
              <a:rPr lang="de-DE" dirty="0"/>
              <a:t> der Wirtschaft ist gesunken – </a:t>
            </a:r>
            <a:br>
              <a:rPr lang="de-DE" dirty="0"/>
            </a:br>
            <a:r>
              <a:rPr lang="de-DE" dirty="0"/>
              <a:t>Stabilisierung am aktuellen Rand</a:t>
            </a:r>
          </a:p>
        </p:txBody>
      </p:sp>
      <p:sp>
        <p:nvSpPr>
          <p:cNvPr id="8" name="Textplatzhalter 7">
            <a:extLst>
              <a:ext uri="{FF2B5EF4-FFF2-40B4-BE49-F238E27FC236}">
                <a16:creationId xmlns:a16="http://schemas.microsoft.com/office/drawing/2014/main" id="{FC81A4B6-209E-4F6D-8D00-8B7AB1411661}"/>
              </a:ext>
            </a:extLst>
          </p:cNvPr>
          <p:cNvSpPr>
            <a:spLocks noGrp="1"/>
          </p:cNvSpPr>
          <p:nvPr>
            <p:ph type="body" sz="quarter" idx="13"/>
          </p:nvPr>
        </p:nvSpPr>
        <p:spPr/>
        <p:txBody>
          <a:bodyPr/>
          <a:lstStyle/>
          <a:p>
            <a:r>
              <a:rPr lang="de-DE" dirty="0"/>
              <a:t>Anteil der vom Staat finanzierten internen </a:t>
            </a:r>
            <a:r>
              <a:rPr lang="de-DE" dirty="0" err="1"/>
              <a:t>FuE</a:t>
            </a:r>
            <a:r>
              <a:rPr lang="de-DE" dirty="0"/>
              <a:t>-Aufwendungen der deutschen Wirtschaft in %</a:t>
            </a:r>
          </a:p>
          <a:p>
            <a:endParaRPr lang="de-DE" dirty="0"/>
          </a:p>
        </p:txBody>
      </p:sp>
      <p:sp>
        <p:nvSpPr>
          <p:cNvPr id="5" name="Foliennummernplatzhalter 4"/>
          <p:cNvSpPr>
            <a:spLocks noGrp="1"/>
          </p:cNvSpPr>
          <p:nvPr>
            <p:ph type="sldNum" sz="quarter" idx="43"/>
          </p:nvPr>
        </p:nvSpPr>
        <p:spPr/>
        <p:txBody>
          <a:bodyPr/>
          <a:lstStyle/>
          <a:p>
            <a:fld id="{02CEFE82-39F2-4F47-8A0C-D5AB3496FA5C}" type="slidenum">
              <a:rPr lang="de-DE" smtClean="0"/>
              <a:pPr/>
              <a:t>40</a:t>
            </a:fld>
            <a:endParaRPr lang="de-DE" dirty="0"/>
          </a:p>
        </p:txBody>
      </p:sp>
      <p:sp>
        <p:nvSpPr>
          <p:cNvPr id="25" name="Textplatzhalter 24">
            <a:extLst>
              <a:ext uri="{FF2B5EF4-FFF2-40B4-BE49-F238E27FC236}">
                <a16:creationId xmlns:a16="http://schemas.microsoft.com/office/drawing/2014/main" id="{F0836D54-9DD9-4C56-833A-89BE9415C59E}"/>
              </a:ext>
            </a:extLst>
          </p:cNvPr>
          <p:cNvSpPr>
            <a:spLocks noGrp="1"/>
          </p:cNvSpPr>
          <p:nvPr>
            <p:ph type="body" sz="quarter" idx="40"/>
          </p:nvPr>
        </p:nvSpPr>
        <p:spPr/>
        <p:txBody>
          <a:bodyPr/>
          <a:lstStyle/>
          <a:p>
            <a:r>
              <a:rPr lang="de-DE" dirty="0"/>
              <a:t>Quelle: Stifterverband, VCI</a:t>
            </a:r>
          </a:p>
        </p:txBody>
      </p:sp>
      <p:sp>
        <p:nvSpPr>
          <p:cNvPr id="44" name="Textplatzhalter 43">
            <a:extLst>
              <a:ext uri="{FF2B5EF4-FFF2-40B4-BE49-F238E27FC236}">
                <a16:creationId xmlns:a16="http://schemas.microsoft.com/office/drawing/2014/main" id="{5C4664C0-7D65-410F-8440-4688D91791CE}"/>
              </a:ext>
            </a:extLst>
          </p:cNvPr>
          <p:cNvSpPr>
            <a:spLocks noGrp="1"/>
          </p:cNvSpPr>
          <p:nvPr>
            <p:ph type="body" sz="quarter" idx="41"/>
          </p:nvPr>
        </p:nvSpPr>
        <p:spPr/>
        <p:txBody>
          <a:bodyPr/>
          <a:lstStyle/>
          <a:p>
            <a:endParaRPr lang="de-DE"/>
          </a:p>
        </p:txBody>
      </p:sp>
      <p:sp>
        <p:nvSpPr>
          <p:cNvPr id="4" name="Textplatzhalter 3">
            <a:extLst>
              <a:ext uri="{FF2B5EF4-FFF2-40B4-BE49-F238E27FC236}">
                <a16:creationId xmlns:a16="http://schemas.microsoft.com/office/drawing/2014/main" id="{DAD3F349-41FB-4621-AA77-FAA3B54EC3CE}"/>
              </a:ext>
            </a:extLst>
          </p:cNvPr>
          <p:cNvSpPr>
            <a:spLocks noGrp="1"/>
          </p:cNvSpPr>
          <p:nvPr>
            <p:ph type="body" sz="quarter" idx="45"/>
          </p:nvPr>
        </p:nvSpPr>
        <p:spPr/>
        <p:txBody>
          <a:bodyPr/>
          <a:lstStyle/>
          <a:p>
            <a:r>
              <a:rPr lang="de-DE" dirty="0" err="1"/>
              <a:t>FuE</a:t>
            </a:r>
            <a:r>
              <a:rPr lang="de-DE" dirty="0"/>
              <a:t>-Aufwendungen der Wirtschaft</a:t>
            </a:r>
          </a:p>
        </p:txBody>
      </p:sp>
      <p:sp>
        <p:nvSpPr>
          <p:cNvPr id="41" name="Textplatzhalter 40">
            <a:extLst>
              <a:ext uri="{FF2B5EF4-FFF2-40B4-BE49-F238E27FC236}">
                <a16:creationId xmlns:a16="http://schemas.microsoft.com/office/drawing/2014/main" id="{87334FD9-73EE-40B1-B2A4-E9F6516DBCE2}"/>
              </a:ext>
            </a:extLst>
          </p:cNvPr>
          <p:cNvSpPr>
            <a:spLocks noGrp="1"/>
          </p:cNvSpPr>
          <p:nvPr>
            <p:ph type="body" sz="quarter" idx="46"/>
          </p:nvPr>
        </p:nvSpPr>
        <p:spPr/>
        <p:txBody>
          <a:bodyPr/>
          <a:lstStyle/>
          <a:p>
            <a:r>
              <a:rPr lang="de-DE" dirty="0"/>
              <a:t>Nach finanzierenden Sektoren, in Mio. Euro</a:t>
            </a:r>
          </a:p>
        </p:txBody>
      </p:sp>
      <p:graphicFrame>
        <p:nvGraphicFramePr>
          <p:cNvPr id="6" name="Diagrammplatzhalter 9">
            <a:extLst>
              <a:ext uri="{FF2B5EF4-FFF2-40B4-BE49-F238E27FC236}">
                <a16:creationId xmlns:a16="http://schemas.microsoft.com/office/drawing/2014/main" id="{88E18200-C0EB-47A1-B45F-6BA1D7BB4B40}"/>
              </a:ext>
            </a:extLst>
          </p:cNvPr>
          <p:cNvGraphicFramePr>
            <a:graphicFrameLocks noGrp="1"/>
          </p:cNvGraphicFramePr>
          <p:nvPr>
            <p:ph type="chart" sz="quarter" idx="18"/>
            <p:extLst>
              <p:ext uri="{D42A27DB-BD31-4B8C-83A1-F6EECF244321}">
                <p14:modId xmlns:p14="http://schemas.microsoft.com/office/powerpoint/2010/main" val="2100102631"/>
              </p:ext>
            </p:extLst>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0" name="Diagrammplatzhalter 37">
            <a:extLst>
              <a:ext uri="{FF2B5EF4-FFF2-40B4-BE49-F238E27FC236}">
                <a16:creationId xmlns:a16="http://schemas.microsoft.com/office/drawing/2014/main" id="{25CB3B21-0F46-6A22-8D1C-31D6FAAAAD30}"/>
              </a:ext>
            </a:extLst>
          </p:cNvPr>
          <p:cNvGraphicFramePr>
            <a:graphicFrameLocks noGrp="1"/>
          </p:cNvGraphicFramePr>
          <p:nvPr>
            <p:ph type="chart" sz="quarter" idx="44"/>
            <p:extLst>
              <p:ext uri="{D42A27DB-BD31-4B8C-83A1-F6EECF244321}">
                <p14:modId xmlns:p14="http://schemas.microsoft.com/office/powerpoint/2010/main" val="1781159749"/>
              </p:ext>
            </p:extLst>
          </p:nvPr>
        </p:nvGraphicFramePr>
        <p:xfrm>
          <a:off x="6270625" y="1743075"/>
          <a:ext cx="5405438"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589073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972F42CA-28F5-4A50-A9EE-474E5066CC10}"/>
              </a:ext>
            </a:extLst>
          </p:cNvPr>
          <p:cNvGraphicFramePr>
            <a:graphicFrameLocks noChangeAspect="1"/>
          </p:cNvGraphicFramePr>
          <p:nvPr>
            <p:custDataLst>
              <p:tags r:id="rId1"/>
            </p:custDataLst>
            <p:extLst>
              <p:ext uri="{D42A27DB-BD31-4B8C-83A1-F6EECF244321}">
                <p14:modId xmlns:p14="http://schemas.microsoft.com/office/powerpoint/2010/main" val="342160428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11" name="Objekt 10" hidden="1">
                        <a:extLst>
                          <a:ext uri="{FF2B5EF4-FFF2-40B4-BE49-F238E27FC236}">
                            <a16:creationId xmlns:a16="http://schemas.microsoft.com/office/drawing/2014/main" id="{972F42CA-28F5-4A50-A9EE-474E5066CC1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41F52131-B369-4FF1-9785-1211B668968B}"/>
              </a:ext>
            </a:extLst>
          </p:cNvPr>
          <p:cNvSpPr>
            <a:spLocks noGrp="1"/>
          </p:cNvSpPr>
          <p:nvPr>
            <p:ph type="title"/>
          </p:nvPr>
        </p:nvSpPr>
        <p:spPr>
          <a:solidFill>
            <a:srgbClr val="CCDBEA"/>
          </a:solidFill>
        </p:spPr>
        <p:txBody>
          <a:bodyPr vert="horz"/>
          <a:lstStyle/>
          <a:p>
            <a:r>
              <a:rPr lang="de-DE" dirty="0"/>
              <a:t>Internationaler Vergleich: Niedriger Finanzierungsanteil des Staates in Deutschland</a:t>
            </a:r>
          </a:p>
        </p:txBody>
      </p:sp>
      <p:sp>
        <p:nvSpPr>
          <p:cNvPr id="3" name="Inhaltsplatzhalter 2">
            <a:extLst>
              <a:ext uri="{FF2B5EF4-FFF2-40B4-BE49-F238E27FC236}">
                <a16:creationId xmlns:a16="http://schemas.microsoft.com/office/drawing/2014/main" id="{2C4146F6-5A97-4779-9926-3A85A54CFDF3}"/>
              </a:ext>
            </a:extLst>
          </p:cNvPr>
          <p:cNvSpPr>
            <a:spLocks noGrp="1"/>
          </p:cNvSpPr>
          <p:nvPr>
            <p:ph idx="18"/>
          </p:nvPr>
        </p:nvSpPr>
        <p:spPr/>
        <p:txBody>
          <a:bodyPr/>
          <a:lstStyle/>
          <a:p>
            <a:r>
              <a:rPr lang="de-DE" dirty="0"/>
              <a:t>Auch im internationalen Vergleich ist der Anteil der vom Staat finanzierten </a:t>
            </a:r>
            <a:r>
              <a:rPr lang="de-DE" dirty="0" err="1"/>
              <a:t>FuE</a:t>
            </a:r>
            <a:r>
              <a:rPr lang="de-DE" dirty="0"/>
              <a:t>-Aufwendungen der Wirtschaft niedrig. </a:t>
            </a:r>
          </a:p>
          <a:p>
            <a:r>
              <a:rPr lang="de-DE" dirty="0"/>
              <a:t>Er liegt sowohl unter dem Anteil der EU als auch unter dem Anteil der OECD.</a:t>
            </a:r>
          </a:p>
          <a:p>
            <a:pPr marL="0" indent="0">
              <a:buNone/>
            </a:pPr>
            <a:endParaRPr lang="de-DE" dirty="0"/>
          </a:p>
        </p:txBody>
      </p:sp>
      <p:sp>
        <p:nvSpPr>
          <p:cNvPr id="5" name="Textplatzhalter 4">
            <a:extLst>
              <a:ext uri="{FF2B5EF4-FFF2-40B4-BE49-F238E27FC236}">
                <a16:creationId xmlns:a16="http://schemas.microsoft.com/office/drawing/2014/main" id="{0B21DF37-62EC-49DA-8230-705F5E2F012E}"/>
              </a:ext>
            </a:extLst>
          </p:cNvPr>
          <p:cNvSpPr>
            <a:spLocks noGrp="1"/>
          </p:cNvSpPr>
          <p:nvPr>
            <p:ph type="body" sz="quarter" idx="13"/>
          </p:nvPr>
        </p:nvSpPr>
        <p:spPr/>
        <p:txBody>
          <a:bodyPr/>
          <a:lstStyle/>
          <a:p>
            <a:r>
              <a:rPr lang="de-DE" dirty="0"/>
              <a:t>Anteil der vom Staat finanzierten internen </a:t>
            </a:r>
            <a:r>
              <a:rPr lang="de-DE" dirty="0" err="1"/>
              <a:t>FuE</a:t>
            </a:r>
            <a:r>
              <a:rPr lang="de-DE" dirty="0"/>
              <a:t>-Aufwendungen der Wirtschaft</a:t>
            </a:r>
          </a:p>
        </p:txBody>
      </p:sp>
      <p:sp>
        <p:nvSpPr>
          <p:cNvPr id="6" name="Textplatzhalter 5">
            <a:extLst>
              <a:ext uri="{FF2B5EF4-FFF2-40B4-BE49-F238E27FC236}">
                <a16:creationId xmlns:a16="http://schemas.microsoft.com/office/drawing/2014/main" id="{7ECB09A9-F1BC-44C8-87C0-EBC085594DB9}"/>
              </a:ext>
            </a:extLst>
          </p:cNvPr>
          <p:cNvSpPr>
            <a:spLocks noGrp="1"/>
          </p:cNvSpPr>
          <p:nvPr>
            <p:ph type="body" sz="quarter" idx="20"/>
          </p:nvPr>
        </p:nvSpPr>
        <p:spPr/>
        <p:txBody>
          <a:bodyPr/>
          <a:lstStyle/>
          <a:p>
            <a:r>
              <a:rPr lang="de-DE" dirty="0"/>
              <a:t>2020, in %</a:t>
            </a:r>
          </a:p>
          <a:p>
            <a:endParaRPr lang="de-DE" dirty="0"/>
          </a:p>
        </p:txBody>
      </p:sp>
      <p:sp>
        <p:nvSpPr>
          <p:cNvPr id="8" name="Foliennummernplatzhalter 7">
            <a:extLst>
              <a:ext uri="{FF2B5EF4-FFF2-40B4-BE49-F238E27FC236}">
                <a16:creationId xmlns:a16="http://schemas.microsoft.com/office/drawing/2014/main" id="{9329F07F-B450-40C7-92F8-DBC455A94F19}"/>
              </a:ext>
            </a:extLst>
          </p:cNvPr>
          <p:cNvSpPr>
            <a:spLocks noGrp="1"/>
          </p:cNvSpPr>
          <p:nvPr>
            <p:ph type="sldNum" sz="quarter" idx="43"/>
          </p:nvPr>
        </p:nvSpPr>
        <p:spPr/>
        <p:txBody>
          <a:bodyPr/>
          <a:lstStyle/>
          <a:p>
            <a:fld id="{B42D4303-B7FF-7540-9F33-74BBD7018147}" type="slidenum">
              <a:rPr lang="de-DE" smtClean="0"/>
              <a:pPr/>
              <a:t>41</a:t>
            </a:fld>
            <a:endParaRPr lang="de-DE" dirty="0"/>
          </a:p>
        </p:txBody>
      </p:sp>
      <p:sp>
        <p:nvSpPr>
          <p:cNvPr id="9" name="Textplatzhalter 8">
            <a:extLst>
              <a:ext uri="{FF2B5EF4-FFF2-40B4-BE49-F238E27FC236}">
                <a16:creationId xmlns:a16="http://schemas.microsoft.com/office/drawing/2014/main" id="{2141B976-FDED-4AF4-B9DD-89C56163C5F9}"/>
              </a:ext>
            </a:extLst>
          </p:cNvPr>
          <p:cNvSpPr>
            <a:spLocks noGrp="1"/>
          </p:cNvSpPr>
          <p:nvPr>
            <p:ph type="body" sz="quarter" idx="40"/>
          </p:nvPr>
        </p:nvSpPr>
        <p:spPr/>
        <p:txBody>
          <a:bodyPr/>
          <a:lstStyle/>
          <a:p>
            <a:r>
              <a:rPr lang="de-DE" dirty="0"/>
              <a:t>Quelle: OECD, VCI</a:t>
            </a:r>
          </a:p>
        </p:txBody>
      </p:sp>
      <p:sp>
        <p:nvSpPr>
          <p:cNvPr id="10" name="Textplatzhalter 9">
            <a:extLst>
              <a:ext uri="{FF2B5EF4-FFF2-40B4-BE49-F238E27FC236}">
                <a16:creationId xmlns:a16="http://schemas.microsoft.com/office/drawing/2014/main" id="{242D07A2-3770-4017-8316-14010C876B18}"/>
              </a:ext>
            </a:extLst>
          </p:cNvPr>
          <p:cNvSpPr>
            <a:spLocks noGrp="1"/>
          </p:cNvSpPr>
          <p:nvPr>
            <p:ph type="body" sz="quarter" idx="41"/>
          </p:nvPr>
        </p:nvSpPr>
        <p:spPr>
          <a:xfrm>
            <a:off x="5735960" y="5985191"/>
            <a:ext cx="2808000" cy="125180"/>
          </a:xfrm>
        </p:spPr>
        <p:txBody>
          <a:bodyPr/>
          <a:lstStyle/>
          <a:p>
            <a:r>
              <a:rPr lang="de-DE" dirty="0"/>
              <a:t>* 2019</a:t>
            </a:r>
          </a:p>
        </p:txBody>
      </p:sp>
      <p:graphicFrame>
        <p:nvGraphicFramePr>
          <p:cNvPr id="12" name="Diagrammplatzhalter 11">
            <a:extLst>
              <a:ext uri="{FF2B5EF4-FFF2-40B4-BE49-F238E27FC236}">
                <a16:creationId xmlns:a16="http://schemas.microsoft.com/office/drawing/2014/main" id="{2FA02796-B95B-4F31-ACCD-83F4C0732D28}"/>
              </a:ext>
            </a:extLst>
          </p:cNvPr>
          <p:cNvGraphicFramePr>
            <a:graphicFrameLocks noGrp="1" noChangeAspect="1"/>
          </p:cNvGraphicFramePr>
          <p:nvPr>
            <p:ph type="chart" sz="quarter" idx="19"/>
            <p:extLst>
              <p:ext uri="{D42A27DB-BD31-4B8C-83A1-F6EECF244321}">
                <p14:modId xmlns:p14="http://schemas.microsoft.com/office/powerpoint/2010/main" val="2174506421"/>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949759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p:cNvGraphicFramePr>
            <a:graphicFrameLocks noChangeAspect="1"/>
          </p:cNvGraphicFramePr>
          <p:nvPr>
            <p:custDataLst>
              <p:tags r:id="rId1"/>
            </p:custDataLst>
            <p:extLst>
              <p:ext uri="{D42A27DB-BD31-4B8C-83A1-F6EECF244321}">
                <p14:modId xmlns:p14="http://schemas.microsoft.com/office/powerpoint/2010/main" val="2508671018"/>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6" name="Rechteck 5" hidden="1"/>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spcBef>
                <a:spcPct val="0"/>
              </a:spcBef>
              <a:spcAft>
                <a:spcPct val="0"/>
              </a:spcAft>
            </a:pPr>
            <a:endParaRPr lang="de-DE" sz="2200" b="1" dirty="0">
              <a:latin typeface="Bookman Old Style" panose="02050604050505020204" pitchFamily="18" charset="0"/>
              <a:ea typeface="+mj-ea"/>
              <a:cs typeface="+mj-cs"/>
              <a:sym typeface="Bookman Old Style" panose="02050604050505020204" pitchFamily="18" charset="0"/>
            </a:endParaRPr>
          </a:p>
        </p:txBody>
      </p:sp>
      <p:sp>
        <p:nvSpPr>
          <p:cNvPr id="19" name="Titel 18"/>
          <p:cNvSpPr>
            <a:spLocks noGrp="1"/>
          </p:cNvSpPr>
          <p:nvPr>
            <p:ph type="title"/>
          </p:nvPr>
        </p:nvSpPr>
        <p:spPr>
          <a:xfrm>
            <a:off x="0" y="1"/>
            <a:ext cx="12192000" cy="864000"/>
          </a:xfrm>
          <a:solidFill>
            <a:srgbClr val="CCDBEA"/>
          </a:solidFill>
        </p:spPr>
        <p:txBody>
          <a:bodyPr vert="horz"/>
          <a:lstStyle/>
          <a:p>
            <a:r>
              <a:rPr lang="de-DE" dirty="0"/>
              <a:t>In Bildung investieren – zukünftiges Innovationspotenzial sichern </a:t>
            </a:r>
          </a:p>
        </p:txBody>
      </p:sp>
      <p:sp>
        <p:nvSpPr>
          <p:cNvPr id="14" name="Inhaltsplatzhalter 13"/>
          <p:cNvSpPr>
            <a:spLocks noGrp="1"/>
          </p:cNvSpPr>
          <p:nvPr>
            <p:ph idx="18"/>
          </p:nvPr>
        </p:nvSpPr>
        <p:spPr>
          <a:xfrm>
            <a:off x="8079734" y="1742882"/>
            <a:ext cx="3600000" cy="4170556"/>
          </a:xfrm>
        </p:spPr>
        <p:txBody>
          <a:bodyPr vert="horz" lIns="0" tIns="0" rIns="0" bIns="0" rtlCol="0">
            <a:noAutofit/>
          </a:bodyPr>
          <a:lstStyle/>
          <a:p>
            <a:r>
              <a:rPr lang="de-DE" sz="1800" dirty="0"/>
              <a:t>Die Bildungsausgaben in Prozent des BIP liegen in Deutschland immer noch unter dem OECD-Durchschnitt. </a:t>
            </a:r>
          </a:p>
          <a:p>
            <a:r>
              <a:rPr lang="de-DE" sz="1800" dirty="0"/>
              <a:t>Es gilt: mehr in Bildung investieren, den MINT-Unterricht stärken, Hochschulen besser ausstatten, Weiterbildung ausbauen.</a:t>
            </a:r>
          </a:p>
          <a:p>
            <a:endParaRPr lang="de-DE" sz="1800" dirty="0"/>
          </a:p>
          <a:p>
            <a:endParaRPr lang="de-DE" sz="1800" dirty="0"/>
          </a:p>
          <a:p>
            <a:endParaRPr lang="de-DE" sz="1800" dirty="0"/>
          </a:p>
        </p:txBody>
      </p:sp>
      <p:sp>
        <p:nvSpPr>
          <p:cNvPr id="13" name="Textplatzhalter 12"/>
          <p:cNvSpPr>
            <a:spLocks noGrp="1"/>
          </p:cNvSpPr>
          <p:nvPr>
            <p:ph type="body" sz="quarter" idx="13"/>
          </p:nvPr>
        </p:nvSpPr>
        <p:spPr>
          <a:xfrm>
            <a:off x="521659" y="1060079"/>
            <a:ext cx="11154404" cy="288000"/>
          </a:xfrm>
        </p:spPr>
        <p:txBody>
          <a:bodyPr/>
          <a:lstStyle/>
          <a:p>
            <a:r>
              <a:rPr lang="de-DE" dirty="0"/>
              <a:t>Deutschland unter OECD-Durchschnitt</a:t>
            </a:r>
          </a:p>
        </p:txBody>
      </p:sp>
      <p:sp>
        <p:nvSpPr>
          <p:cNvPr id="11" name="Textplatzhalter 11"/>
          <p:cNvSpPr>
            <a:spLocks noGrp="1"/>
          </p:cNvSpPr>
          <p:nvPr>
            <p:ph type="body" sz="quarter" idx="20"/>
          </p:nvPr>
        </p:nvSpPr>
        <p:spPr>
          <a:xfrm>
            <a:off x="521659" y="1348079"/>
            <a:ext cx="11154404" cy="252000"/>
          </a:xfrm>
        </p:spPr>
        <p:txBody>
          <a:bodyPr/>
          <a:lstStyle/>
          <a:p>
            <a:r>
              <a:rPr lang="de-DE" dirty="0"/>
              <a:t>Ausgaben für Bildungseinrichtungen in Prozent des BIP, 2019</a:t>
            </a:r>
          </a:p>
        </p:txBody>
      </p:sp>
      <p:sp>
        <p:nvSpPr>
          <p:cNvPr id="5" name="Foliennummernplatzhalter 4"/>
          <p:cNvSpPr>
            <a:spLocks noGrp="1"/>
          </p:cNvSpPr>
          <p:nvPr>
            <p:ph type="sldNum" sz="quarter" idx="43"/>
          </p:nvPr>
        </p:nvSpPr>
        <p:spPr>
          <a:xfrm>
            <a:off x="238125" y="6294426"/>
            <a:ext cx="561975" cy="252000"/>
          </a:xfrm>
        </p:spPr>
        <p:txBody>
          <a:bodyPr/>
          <a:lstStyle/>
          <a:p>
            <a:fld id="{02CEFE82-39F2-4F47-8A0C-D5AB3496FA5C}" type="slidenum">
              <a:rPr lang="de-DE" smtClean="0"/>
              <a:pPr/>
              <a:t>42</a:t>
            </a:fld>
            <a:endParaRPr lang="de-DE" dirty="0"/>
          </a:p>
        </p:txBody>
      </p:sp>
      <p:sp>
        <p:nvSpPr>
          <p:cNvPr id="2" name="Textplatzhalter 1">
            <a:extLst>
              <a:ext uri="{FF2B5EF4-FFF2-40B4-BE49-F238E27FC236}">
                <a16:creationId xmlns:a16="http://schemas.microsoft.com/office/drawing/2014/main" id="{0373E25D-3733-41A8-BB4E-BD24511043BA}"/>
              </a:ext>
            </a:extLst>
          </p:cNvPr>
          <p:cNvSpPr>
            <a:spLocks noGrp="1"/>
          </p:cNvSpPr>
          <p:nvPr>
            <p:ph type="body" sz="quarter" idx="40"/>
          </p:nvPr>
        </p:nvSpPr>
        <p:spPr>
          <a:xfrm>
            <a:off x="540069" y="5977438"/>
            <a:ext cx="7181587" cy="140686"/>
          </a:xfrm>
        </p:spPr>
        <p:txBody>
          <a:bodyPr/>
          <a:lstStyle/>
          <a:p>
            <a:r>
              <a:rPr lang="de-DE" dirty="0"/>
              <a:t>Quellen: OECD, VCI</a:t>
            </a:r>
          </a:p>
          <a:p>
            <a:endParaRPr lang="de-DE" dirty="0"/>
          </a:p>
        </p:txBody>
      </p:sp>
      <p:sp>
        <p:nvSpPr>
          <p:cNvPr id="18" name="Textplatzhalter 17">
            <a:extLst>
              <a:ext uri="{FF2B5EF4-FFF2-40B4-BE49-F238E27FC236}">
                <a16:creationId xmlns:a16="http://schemas.microsoft.com/office/drawing/2014/main" id="{3797B5A9-9F0F-4C4D-AE26-4C637F8D23E3}"/>
              </a:ext>
            </a:extLst>
          </p:cNvPr>
          <p:cNvSpPr>
            <a:spLocks noGrp="1"/>
          </p:cNvSpPr>
          <p:nvPr>
            <p:ph type="body" sz="quarter" idx="41"/>
          </p:nvPr>
        </p:nvSpPr>
        <p:spPr/>
        <p:txBody>
          <a:bodyPr/>
          <a:lstStyle/>
          <a:p>
            <a:endParaRPr lang="de-DE"/>
          </a:p>
        </p:txBody>
      </p:sp>
      <p:graphicFrame>
        <p:nvGraphicFramePr>
          <p:cNvPr id="8" name="Object 2">
            <a:extLst>
              <a:ext uri="{FF2B5EF4-FFF2-40B4-BE49-F238E27FC236}">
                <a16:creationId xmlns:a16="http://schemas.microsoft.com/office/drawing/2014/main" id="{00000000-0008-0000-0500-000003000000}"/>
              </a:ext>
            </a:extLst>
          </p:cNvPr>
          <p:cNvGraphicFramePr>
            <a:graphicFrameLocks noGrp="1"/>
          </p:cNvGraphicFramePr>
          <p:nvPr>
            <p:ph type="chart" sz="quarter" idx="19"/>
            <p:extLst>
              <p:ext uri="{D42A27DB-BD31-4B8C-83A1-F6EECF244321}">
                <p14:modId xmlns:p14="http://schemas.microsoft.com/office/powerpoint/2010/main" val="3134693818"/>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68724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4F2C6C94-F3A8-4D7D-A5A1-158DE1268203}"/>
              </a:ext>
            </a:extLst>
          </p:cNvPr>
          <p:cNvGraphicFramePr>
            <a:graphicFrameLocks noChangeAspect="1"/>
          </p:cNvGraphicFramePr>
          <p:nvPr>
            <p:custDataLst>
              <p:tags r:id="rId1"/>
            </p:custDataLst>
            <p:extLst>
              <p:ext uri="{D42A27DB-BD31-4B8C-83A1-F6EECF244321}">
                <p14:modId xmlns:p14="http://schemas.microsoft.com/office/powerpoint/2010/main" val="32612618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9" name="Titel 18"/>
          <p:cNvSpPr>
            <a:spLocks noGrp="1"/>
          </p:cNvSpPr>
          <p:nvPr>
            <p:ph type="title"/>
          </p:nvPr>
        </p:nvSpPr>
        <p:spPr>
          <a:solidFill>
            <a:srgbClr val="CCDBEA"/>
          </a:solidFill>
        </p:spPr>
        <p:txBody>
          <a:bodyPr vert="horz"/>
          <a:lstStyle/>
          <a:p>
            <a:r>
              <a:rPr lang="de-DE" dirty="0"/>
              <a:t>Deutschland: nur auf Rang 25 unter den OECD-Ländern</a:t>
            </a:r>
          </a:p>
        </p:txBody>
      </p:sp>
      <p:sp>
        <p:nvSpPr>
          <p:cNvPr id="7" name="Inhaltsplatzhalter 6">
            <a:extLst>
              <a:ext uri="{FF2B5EF4-FFF2-40B4-BE49-F238E27FC236}">
                <a16:creationId xmlns:a16="http://schemas.microsoft.com/office/drawing/2014/main" id="{5CC0615F-9232-4130-A808-8B541216B0F3}"/>
              </a:ext>
            </a:extLst>
          </p:cNvPr>
          <p:cNvSpPr>
            <a:spLocks noGrp="1"/>
          </p:cNvSpPr>
          <p:nvPr>
            <p:ph idx="18"/>
          </p:nvPr>
        </p:nvSpPr>
        <p:spPr/>
        <p:txBody>
          <a:bodyPr/>
          <a:lstStyle/>
          <a:p>
            <a:r>
              <a:rPr lang="de-DE" sz="2000" dirty="0"/>
              <a:t>Insgesamt kommt Deutschland nur auf Rang 25 von 38 OECD-Staaten.</a:t>
            </a:r>
          </a:p>
          <a:p>
            <a:endParaRPr lang="de-DE" dirty="0"/>
          </a:p>
        </p:txBody>
      </p:sp>
      <p:sp>
        <p:nvSpPr>
          <p:cNvPr id="13" name="Textplatzhalter 12"/>
          <p:cNvSpPr>
            <a:spLocks noGrp="1"/>
          </p:cNvSpPr>
          <p:nvPr>
            <p:ph type="body" sz="quarter" idx="13"/>
          </p:nvPr>
        </p:nvSpPr>
        <p:spPr/>
        <p:txBody>
          <a:bodyPr/>
          <a:lstStyle/>
          <a:p>
            <a:r>
              <a:rPr lang="de-DE" dirty="0"/>
              <a:t>Ausgaben für Bildung in Prozent des BIP</a:t>
            </a:r>
          </a:p>
        </p:txBody>
      </p:sp>
      <p:sp>
        <p:nvSpPr>
          <p:cNvPr id="11" name="Textplatzhalter 11"/>
          <p:cNvSpPr>
            <a:spLocks noGrp="1"/>
          </p:cNvSpPr>
          <p:nvPr>
            <p:ph type="body" sz="quarter" idx="20"/>
          </p:nvPr>
        </p:nvSpPr>
        <p:spPr/>
        <p:txBody>
          <a:bodyPr/>
          <a:lstStyle/>
          <a:p>
            <a:r>
              <a:rPr lang="de-DE" dirty="0"/>
              <a:t>Rangplätze unter 38 OECD-Ländern, 2019</a:t>
            </a:r>
          </a:p>
        </p:txBody>
      </p:sp>
      <p:sp>
        <p:nvSpPr>
          <p:cNvPr id="5" name="Foliennummernplatzhalter 4"/>
          <p:cNvSpPr>
            <a:spLocks noGrp="1"/>
          </p:cNvSpPr>
          <p:nvPr>
            <p:ph type="sldNum" sz="quarter" idx="43"/>
          </p:nvPr>
        </p:nvSpPr>
        <p:spPr/>
        <p:txBody>
          <a:bodyPr/>
          <a:lstStyle/>
          <a:p>
            <a:fld id="{02CEFE82-39F2-4F47-8A0C-D5AB3496FA5C}" type="slidenum">
              <a:rPr lang="de-DE" smtClean="0"/>
              <a:pPr/>
              <a:t>43</a:t>
            </a:fld>
            <a:endParaRPr lang="de-DE" dirty="0"/>
          </a:p>
        </p:txBody>
      </p:sp>
      <p:sp>
        <p:nvSpPr>
          <p:cNvPr id="25" name="Textplatzhalter 24">
            <a:extLst>
              <a:ext uri="{FF2B5EF4-FFF2-40B4-BE49-F238E27FC236}">
                <a16:creationId xmlns:a16="http://schemas.microsoft.com/office/drawing/2014/main" id="{FB8E8748-8191-4A16-B8AA-C8D75A5A7905}"/>
              </a:ext>
            </a:extLst>
          </p:cNvPr>
          <p:cNvSpPr>
            <a:spLocks noGrp="1"/>
          </p:cNvSpPr>
          <p:nvPr>
            <p:ph type="body" sz="quarter" idx="40"/>
          </p:nvPr>
        </p:nvSpPr>
        <p:spPr/>
        <p:txBody>
          <a:bodyPr/>
          <a:lstStyle/>
          <a:p>
            <a:r>
              <a:rPr lang="de-DE" dirty="0"/>
              <a:t>Quellen: OECD, VCI</a:t>
            </a:r>
          </a:p>
        </p:txBody>
      </p:sp>
      <p:sp>
        <p:nvSpPr>
          <p:cNvPr id="8" name="Textplatzhalter 7">
            <a:extLst>
              <a:ext uri="{FF2B5EF4-FFF2-40B4-BE49-F238E27FC236}">
                <a16:creationId xmlns:a16="http://schemas.microsoft.com/office/drawing/2014/main" id="{63A77346-1280-4DE7-9A0E-6DB3519F150F}"/>
              </a:ext>
            </a:extLst>
          </p:cNvPr>
          <p:cNvSpPr>
            <a:spLocks noGrp="1"/>
          </p:cNvSpPr>
          <p:nvPr>
            <p:ph type="body" sz="quarter" idx="41"/>
          </p:nvPr>
        </p:nvSpPr>
        <p:spPr/>
        <p:txBody>
          <a:bodyPr/>
          <a:lstStyle/>
          <a:p>
            <a:endParaRPr lang="de-DE"/>
          </a:p>
        </p:txBody>
      </p:sp>
      <p:graphicFrame>
        <p:nvGraphicFramePr>
          <p:cNvPr id="4" name="Diagrammplatzhalter 15">
            <a:extLst>
              <a:ext uri="{FF2B5EF4-FFF2-40B4-BE49-F238E27FC236}">
                <a16:creationId xmlns:a16="http://schemas.microsoft.com/office/drawing/2014/main" id="{00000000-0008-0000-0600-000002000000}"/>
              </a:ext>
            </a:extLst>
          </p:cNvPr>
          <p:cNvGraphicFramePr>
            <a:graphicFrameLocks noGrp="1"/>
          </p:cNvGraphicFramePr>
          <p:nvPr>
            <p:ph type="chart" sz="quarter" idx="19"/>
            <p:extLst>
              <p:ext uri="{D42A27DB-BD31-4B8C-83A1-F6EECF244321}">
                <p14:modId xmlns:p14="http://schemas.microsoft.com/office/powerpoint/2010/main" val="1576521337"/>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472945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p:cNvGraphicFramePr>
            <a:graphicFrameLocks noChangeAspect="1"/>
          </p:cNvGraphicFramePr>
          <p:nvPr>
            <p:custDataLst>
              <p:tags r:id="rId1"/>
            </p:custDataLst>
            <p:extLst>
              <p:ext uri="{D42A27DB-BD31-4B8C-83A1-F6EECF244321}">
                <p14:modId xmlns:p14="http://schemas.microsoft.com/office/powerpoint/2010/main" val="3692586806"/>
              </p:ext>
            </p:ext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p:cNvPicPr/>
                      <p:nvPr/>
                    </p:nvPicPr>
                    <p:blipFill>
                      <a:blip r:embed="rId6"/>
                      <a:stretch>
                        <a:fillRect/>
                      </a:stretch>
                    </p:blipFill>
                    <p:spPr>
                      <a:xfrm>
                        <a:off x="1525587" y="2183"/>
                        <a:ext cx="1588" cy="1588"/>
                      </a:xfrm>
                      <a:prstGeom prst="rect">
                        <a:avLst/>
                      </a:prstGeom>
                    </p:spPr>
                  </p:pic>
                </p:oleObj>
              </mc:Fallback>
            </mc:AlternateContent>
          </a:graphicData>
        </a:graphic>
      </p:graphicFrame>
      <p:sp>
        <p:nvSpPr>
          <p:cNvPr id="6" name="Rechteck 5" hidden="1"/>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de-DE" sz="2200" b="1" dirty="0">
              <a:latin typeface="Bahnschrift SemiBold" panose="020B0502040204020203" pitchFamily="34" charset="0"/>
              <a:ea typeface="+mj-ea"/>
              <a:cs typeface="+mj-cs"/>
              <a:sym typeface="Bahnschrift SemiBold" panose="020B0502040204020203" pitchFamily="34" charset="0"/>
            </a:endParaRPr>
          </a:p>
        </p:txBody>
      </p:sp>
      <p:sp>
        <p:nvSpPr>
          <p:cNvPr id="19" name="Titel 18"/>
          <p:cNvSpPr>
            <a:spLocks noGrp="1"/>
          </p:cNvSpPr>
          <p:nvPr>
            <p:ph type="title"/>
          </p:nvPr>
        </p:nvSpPr>
        <p:spPr>
          <a:solidFill>
            <a:srgbClr val="CCDBEA"/>
          </a:solidFill>
        </p:spPr>
        <p:txBody>
          <a:bodyPr vert="horz"/>
          <a:lstStyle/>
          <a:p>
            <a:r>
              <a:rPr lang="de-DE" dirty="0"/>
              <a:t>Niedrige Akademikerquote in D, aber hoher MINT-Anteil bei den Studierenden</a:t>
            </a:r>
          </a:p>
        </p:txBody>
      </p:sp>
      <p:sp>
        <p:nvSpPr>
          <p:cNvPr id="13" name="Textplatzhalter 12"/>
          <p:cNvSpPr>
            <a:spLocks noGrp="1"/>
          </p:cNvSpPr>
          <p:nvPr>
            <p:ph type="body" sz="quarter" idx="13"/>
          </p:nvPr>
        </p:nvSpPr>
        <p:spPr/>
        <p:txBody>
          <a:bodyPr/>
          <a:lstStyle/>
          <a:p>
            <a:r>
              <a:rPr lang="de-DE" dirty="0"/>
              <a:t>Anteil der 25- bis 34-Jährigen mit Tertiärabschluss</a:t>
            </a:r>
          </a:p>
        </p:txBody>
      </p:sp>
      <p:sp>
        <p:nvSpPr>
          <p:cNvPr id="26" name="Textplatzhalter 25">
            <a:extLst>
              <a:ext uri="{FF2B5EF4-FFF2-40B4-BE49-F238E27FC236}">
                <a16:creationId xmlns:a16="http://schemas.microsoft.com/office/drawing/2014/main" id="{EB55AEE7-ABF6-41EA-AC53-890ADEC3D02F}"/>
              </a:ext>
            </a:extLst>
          </p:cNvPr>
          <p:cNvSpPr>
            <a:spLocks noGrp="1"/>
          </p:cNvSpPr>
          <p:nvPr>
            <p:ph type="body" sz="quarter" idx="19"/>
          </p:nvPr>
        </p:nvSpPr>
        <p:spPr/>
        <p:txBody>
          <a:bodyPr/>
          <a:lstStyle/>
          <a:p>
            <a:r>
              <a:rPr lang="de-DE" dirty="0"/>
              <a:t>in Prozent</a:t>
            </a:r>
          </a:p>
        </p:txBody>
      </p:sp>
      <p:sp>
        <p:nvSpPr>
          <p:cNvPr id="5" name="Foliennummernplatzhalter 4"/>
          <p:cNvSpPr>
            <a:spLocks noGrp="1"/>
          </p:cNvSpPr>
          <p:nvPr>
            <p:ph type="sldNum" sz="quarter" idx="43"/>
          </p:nvPr>
        </p:nvSpPr>
        <p:spPr/>
        <p:txBody>
          <a:bodyPr/>
          <a:lstStyle/>
          <a:p>
            <a:fld id="{02CEFE82-39F2-4F47-8A0C-D5AB3496FA5C}" type="slidenum">
              <a:rPr lang="de-DE" smtClean="0"/>
              <a:pPr/>
              <a:t>44</a:t>
            </a:fld>
            <a:endParaRPr lang="de-DE" dirty="0"/>
          </a:p>
        </p:txBody>
      </p:sp>
      <p:sp>
        <p:nvSpPr>
          <p:cNvPr id="35" name="Textplatzhalter 34">
            <a:extLst>
              <a:ext uri="{FF2B5EF4-FFF2-40B4-BE49-F238E27FC236}">
                <a16:creationId xmlns:a16="http://schemas.microsoft.com/office/drawing/2014/main" id="{5644A02E-DECA-4D33-9C3F-22D6037DDAD4}"/>
              </a:ext>
            </a:extLst>
          </p:cNvPr>
          <p:cNvSpPr>
            <a:spLocks noGrp="1"/>
          </p:cNvSpPr>
          <p:nvPr>
            <p:ph type="body" sz="quarter" idx="40"/>
          </p:nvPr>
        </p:nvSpPr>
        <p:spPr/>
        <p:txBody>
          <a:bodyPr/>
          <a:lstStyle/>
          <a:p>
            <a:r>
              <a:rPr lang="de-DE" dirty="0"/>
              <a:t>Quellen: OECD, VCI</a:t>
            </a:r>
          </a:p>
        </p:txBody>
      </p:sp>
      <p:sp>
        <p:nvSpPr>
          <p:cNvPr id="28" name="Textplatzhalter 27">
            <a:extLst>
              <a:ext uri="{FF2B5EF4-FFF2-40B4-BE49-F238E27FC236}">
                <a16:creationId xmlns:a16="http://schemas.microsoft.com/office/drawing/2014/main" id="{75F9A834-E65C-425F-8AE9-5FE3F15C33BC}"/>
              </a:ext>
            </a:extLst>
          </p:cNvPr>
          <p:cNvSpPr>
            <a:spLocks noGrp="1"/>
          </p:cNvSpPr>
          <p:nvPr>
            <p:ph type="body" sz="quarter" idx="41"/>
          </p:nvPr>
        </p:nvSpPr>
        <p:spPr/>
        <p:txBody>
          <a:bodyPr/>
          <a:lstStyle/>
          <a:p>
            <a:endParaRPr lang="de-DE"/>
          </a:p>
        </p:txBody>
      </p:sp>
      <p:sp>
        <p:nvSpPr>
          <p:cNvPr id="8" name="Textplatzhalter 7">
            <a:extLst>
              <a:ext uri="{FF2B5EF4-FFF2-40B4-BE49-F238E27FC236}">
                <a16:creationId xmlns:a16="http://schemas.microsoft.com/office/drawing/2014/main" id="{1512CE41-72FA-4CA0-B934-41823D136391}"/>
              </a:ext>
            </a:extLst>
          </p:cNvPr>
          <p:cNvSpPr>
            <a:spLocks noGrp="1"/>
          </p:cNvSpPr>
          <p:nvPr>
            <p:ph type="body" sz="quarter" idx="45"/>
          </p:nvPr>
        </p:nvSpPr>
        <p:spPr/>
        <p:txBody>
          <a:bodyPr/>
          <a:lstStyle/>
          <a:p>
            <a:r>
              <a:rPr lang="de-DE" dirty="0"/>
              <a:t>Studierende im Tertiärbereich nach Fächern</a:t>
            </a:r>
          </a:p>
        </p:txBody>
      </p:sp>
      <p:sp>
        <p:nvSpPr>
          <p:cNvPr id="9" name="Textplatzhalter 8">
            <a:extLst>
              <a:ext uri="{FF2B5EF4-FFF2-40B4-BE49-F238E27FC236}">
                <a16:creationId xmlns:a16="http://schemas.microsoft.com/office/drawing/2014/main" id="{C27C77D5-6C35-4210-9D36-75FF2764A2DA}"/>
              </a:ext>
            </a:extLst>
          </p:cNvPr>
          <p:cNvSpPr>
            <a:spLocks noGrp="1"/>
          </p:cNvSpPr>
          <p:nvPr>
            <p:ph type="body" sz="quarter" idx="46"/>
          </p:nvPr>
        </p:nvSpPr>
        <p:spPr/>
        <p:txBody>
          <a:bodyPr/>
          <a:lstStyle/>
          <a:p>
            <a:r>
              <a:rPr lang="de-DE" dirty="0"/>
              <a:t>in Prozent, 2019</a:t>
            </a:r>
          </a:p>
        </p:txBody>
      </p:sp>
      <p:graphicFrame>
        <p:nvGraphicFramePr>
          <p:cNvPr id="21" name="Diagrammplatzhalter 12">
            <a:extLst>
              <a:ext uri="{FF2B5EF4-FFF2-40B4-BE49-F238E27FC236}">
                <a16:creationId xmlns:a16="http://schemas.microsoft.com/office/drawing/2014/main" id="{605C3862-5681-42A6-B4A2-34338F3405CF}"/>
              </a:ext>
            </a:extLst>
          </p:cNvPr>
          <p:cNvGraphicFramePr>
            <a:graphicFrameLocks noGrp="1"/>
          </p:cNvGraphicFramePr>
          <p:nvPr>
            <p:ph type="chart" sz="quarter" idx="44"/>
          </p:nvPr>
        </p:nvGraphicFramePr>
        <p:xfrm>
          <a:off x="6270625" y="1743075"/>
          <a:ext cx="5405438" cy="4170363"/>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4" name="Object 2">
            <a:extLst>
              <a:ext uri="{FF2B5EF4-FFF2-40B4-BE49-F238E27FC236}">
                <a16:creationId xmlns:a16="http://schemas.microsoft.com/office/drawing/2014/main" id="{00000000-0008-0000-0A00-000002000000}"/>
              </a:ext>
            </a:extLst>
          </p:cNvPr>
          <p:cNvGraphicFramePr>
            <a:graphicFrameLocks noGrp="1"/>
          </p:cNvGraphicFramePr>
          <p:nvPr>
            <p:ph type="chart" sz="quarter" idx="18"/>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2168187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64322631-6E0F-45A6-807C-B36D5CE0D5A9}"/>
              </a:ext>
            </a:extLst>
          </p:cNvPr>
          <p:cNvGraphicFramePr>
            <a:graphicFrameLocks noChangeAspect="1"/>
          </p:cNvGraphicFramePr>
          <p:nvPr>
            <p:custDataLst>
              <p:tags r:id="rId1"/>
            </p:custDataLst>
            <p:extLst>
              <p:ext uri="{D42A27DB-BD31-4B8C-83A1-F6EECF244321}">
                <p14:modId xmlns:p14="http://schemas.microsoft.com/office/powerpoint/2010/main" val="2082613362"/>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a:extLst>
                          <a:ext uri="{FF2B5EF4-FFF2-40B4-BE49-F238E27FC236}">
                            <a16:creationId xmlns:a16="http://schemas.microsoft.com/office/drawing/2014/main" id="{64322631-6E0F-45A6-807C-B36D5CE0D5A9}"/>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2136C721-5EEA-4713-84B6-6EBE610DBA0E}"/>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12" name="Titel 11"/>
          <p:cNvSpPr>
            <a:spLocks noGrp="1"/>
          </p:cNvSpPr>
          <p:nvPr>
            <p:ph type="title"/>
          </p:nvPr>
        </p:nvSpPr>
        <p:spPr>
          <a:xfrm>
            <a:off x="0" y="-55755"/>
            <a:ext cx="12192000" cy="864000"/>
          </a:xfrm>
          <a:solidFill>
            <a:srgbClr val="CCDBEA"/>
          </a:solidFill>
        </p:spPr>
        <p:txBody>
          <a:bodyPr vert="horz"/>
          <a:lstStyle/>
          <a:p>
            <a:r>
              <a:rPr lang="de-DE" dirty="0"/>
              <a:t>Die Branche investiert in die Bildung</a:t>
            </a:r>
          </a:p>
        </p:txBody>
      </p:sp>
      <p:sp>
        <p:nvSpPr>
          <p:cNvPr id="17" name="Inhaltsplatzhalter 15"/>
          <p:cNvSpPr>
            <a:spLocks noGrp="1"/>
          </p:cNvSpPr>
          <p:nvPr>
            <p:ph idx="18"/>
          </p:nvPr>
        </p:nvSpPr>
        <p:spPr>
          <a:xfrm>
            <a:off x="8079734" y="1742882"/>
            <a:ext cx="3600000" cy="4170556"/>
          </a:xfrm>
        </p:spPr>
        <p:txBody>
          <a:bodyPr vert="horz" lIns="0" tIns="0" rIns="0" bIns="0" rtlCol="0">
            <a:noAutofit/>
          </a:bodyPr>
          <a:lstStyle/>
          <a:p>
            <a:r>
              <a:rPr lang="de-DE" dirty="0"/>
              <a:t>Die chemisch-pharmazeutische Industrie unterstützt mit ihrem Förderetat die Schul- und Universitäts-Ausbildung.</a:t>
            </a:r>
          </a:p>
          <a:p>
            <a:r>
              <a:rPr lang="de-DE" dirty="0"/>
              <a:t>Im Jahr 2023 stellt der Fonds der Chemie- und Pharma-industrie 12,5 Millionen Euro zur Verfügung.</a:t>
            </a:r>
          </a:p>
          <a:p>
            <a:endParaRPr lang="de-DE" dirty="0"/>
          </a:p>
        </p:txBody>
      </p:sp>
      <p:sp>
        <p:nvSpPr>
          <p:cNvPr id="13" name="Textplatzhalter 12"/>
          <p:cNvSpPr>
            <a:spLocks noGrp="1"/>
          </p:cNvSpPr>
          <p:nvPr>
            <p:ph type="body" sz="quarter" idx="13"/>
          </p:nvPr>
        </p:nvSpPr>
        <p:spPr>
          <a:xfrm>
            <a:off x="521659" y="1060079"/>
            <a:ext cx="11154404" cy="288000"/>
          </a:xfrm>
        </p:spPr>
        <p:txBody>
          <a:bodyPr/>
          <a:lstStyle/>
          <a:p>
            <a:r>
              <a:rPr lang="de-DE" dirty="0"/>
              <a:t>Die Branche investiert in die Bildung</a:t>
            </a:r>
          </a:p>
        </p:txBody>
      </p:sp>
      <p:sp>
        <p:nvSpPr>
          <p:cNvPr id="18" name="Textplatzhalter 6"/>
          <p:cNvSpPr>
            <a:spLocks noGrp="1"/>
          </p:cNvSpPr>
          <p:nvPr>
            <p:ph type="body" sz="quarter" idx="20"/>
          </p:nvPr>
        </p:nvSpPr>
        <p:spPr>
          <a:xfrm>
            <a:off x="521659" y="1348079"/>
            <a:ext cx="11154404" cy="252000"/>
          </a:xfrm>
        </p:spPr>
        <p:txBody>
          <a:bodyPr/>
          <a:lstStyle/>
          <a:p>
            <a:r>
              <a:rPr lang="de-DE" dirty="0"/>
              <a:t>Förderetat des Fonds der Chemischen Industrie, in Millionen Euro, 2023</a:t>
            </a:r>
          </a:p>
          <a:p>
            <a:endParaRPr lang="de-DE" dirty="0"/>
          </a:p>
        </p:txBody>
      </p:sp>
      <p:sp>
        <p:nvSpPr>
          <p:cNvPr id="5" name="Foliennummernplatzhalter 4"/>
          <p:cNvSpPr>
            <a:spLocks noGrp="1"/>
          </p:cNvSpPr>
          <p:nvPr>
            <p:ph type="sldNum" sz="quarter" idx="43"/>
          </p:nvPr>
        </p:nvSpPr>
        <p:spPr>
          <a:xfrm>
            <a:off x="238125" y="6294426"/>
            <a:ext cx="561975" cy="252000"/>
          </a:xfrm>
        </p:spPr>
        <p:txBody>
          <a:bodyPr/>
          <a:lstStyle/>
          <a:p>
            <a:fld id="{02CEFE82-39F2-4F47-8A0C-D5AB3496FA5C}" type="slidenum">
              <a:rPr lang="de-DE" smtClean="0"/>
              <a:pPr/>
              <a:t>45</a:t>
            </a:fld>
            <a:endParaRPr lang="de-DE" dirty="0"/>
          </a:p>
        </p:txBody>
      </p:sp>
      <p:sp>
        <p:nvSpPr>
          <p:cNvPr id="3" name="Textplatzhalter 2">
            <a:extLst>
              <a:ext uri="{FF2B5EF4-FFF2-40B4-BE49-F238E27FC236}">
                <a16:creationId xmlns:a16="http://schemas.microsoft.com/office/drawing/2014/main" id="{94C617F0-531D-4CC6-B8AB-D207BD0F39B9}"/>
              </a:ext>
            </a:extLst>
          </p:cNvPr>
          <p:cNvSpPr>
            <a:spLocks noGrp="1"/>
          </p:cNvSpPr>
          <p:nvPr>
            <p:ph type="body" sz="quarter" idx="40"/>
          </p:nvPr>
        </p:nvSpPr>
        <p:spPr>
          <a:xfrm>
            <a:off x="540069" y="5977438"/>
            <a:ext cx="7181587" cy="140686"/>
          </a:xfrm>
        </p:spPr>
        <p:txBody>
          <a:bodyPr/>
          <a:lstStyle/>
          <a:p>
            <a:r>
              <a:rPr lang="de-DE" dirty="0"/>
              <a:t>Quellen: VCI</a:t>
            </a:r>
          </a:p>
          <a:p>
            <a:endParaRPr lang="de-DE" dirty="0"/>
          </a:p>
        </p:txBody>
      </p:sp>
      <p:sp>
        <p:nvSpPr>
          <p:cNvPr id="16" name="Textplatzhalter 15">
            <a:extLst>
              <a:ext uri="{FF2B5EF4-FFF2-40B4-BE49-F238E27FC236}">
                <a16:creationId xmlns:a16="http://schemas.microsoft.com/office/drawing/2014/main" id="{1B40B1A6-1CF9-4FCC-AF9B-7639547B8BCF}"/>
              </a:ext>
            </a:extLst>
          </p:cNvPr>
          <p:cNvSpPr>
            <a:spLocks noGrp="1"/>
          </p:cNvSpPr>
          <p:nvPr>
            <p:ph type="body" sz="quarter" idx="41"/>
          </p:nvPr>
        </p:nvSpPr>
        <p:spPr/>
        <p:txBody>
          <a:bodyPr/>
          <a:lstStyle/>
          <a:p>
            <a:endParaRPr lang="de-DE"/>
          </a:p>
        </p:txBody>
      </p:sp>
      <p:graphicFrame>
        <p:nvGraphicFramePr>
          <p:cNvPr id="8" name="Diagrammplatzhalter 9">
            <a:extLst>
              <a:ext uri="{FF2B5EF4-FFF2-40B4-BE49-F238E27FC236}">
                <a16:creationId xmlns:a16="http://schemas.microsoft.com/office/drawing/2014/main" id="{4CAD5AA5-9183-4478-8CB2-DCF232509EF5}"/>
              </a:ext>
            </a:extLst>
          </p:cNvPr>
          <p:cNvGraphicFramePr>
            <a:graphicFrameLocks noGrp="1"/>
          </p:cNvGraphicFramePr>
          <p:nvPr>
            <p:ph type="chart" sz="quarter" idx="19"/>
            <p:extLst>
              <p:ext uri="{D42A27DB-BD31-4B8C-83A1-F6EECF244321}">
                <p14:modId xmlns:p14="http://schemas.microsoft.com/office/powerpoint/2010/main" val="2710014380"/>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35146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59A95CE0-B3CB-42CE-8719-43C6D3AEE6E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2" name="Objekt 1" hidden="1">
                        <a:extLst>
                          <a:ext uri="{FF2B5EF4-FFF2-40B4-BE49-F238E27FC236}">
                            <a16:creationId xmlns:a16="http://schemas.microsoft.com/office/drawing/2014/main" id="{59A95CE0-B3CB-42CE-8719-43C6D3AEE6E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Titel 6">
            <a:extLst>
              <a:ext uri="{FF2B5EF4-FFF2-40B4-BE49-F238E27FC236}">
                <a16:creationId xmlns:a16="http://schemas.microsoft.com/office/drawing/2014/main" id="{4651E2AD-EB7C-4026-A943-D89149F18410}"/>
              </a:ext>
            </a:extLst>
          </p:cNvPr>
          <p:cNvSpPr>
            <a:spLocks noGrp="1"/>
          </p:cNvSpPr>
          <p:nvPr>
            <p:ph type="title"/>
          </p:nvPr>
        </p:nvSpPr>
        <p:spPr/>
        <p:txBody>
          <a:bodyPr vert="horz"/>
          <a:lstStyle/>
          <a:p>
            <a:r>
              <a:rPr lang="de-DE" dirty="0"/>
              <a:t>VCI-Ansprechpartnerin</a:t>
            </a:r>
          </a:p>
        </p:txBody>
      </p:sp>
      <p:sp>
        <p:nvSpPr>
          <p:cNvPr id="5" name="Foliennummernplatzhalter 4">
            <a:extLst>
              <a:ext uri="{FF2B5EF4-FFF2-40B4-BE49-F238E27FC236}">
                <a16:creationId xmlns:a16="http://schemas.microsoft.com/office/drawing/2014/main" id="{BE5622E8-1F12-413F-9BCA-E88798B5297E}"/>
              </a:ext>
            </a:extLst>
          </p:cNvPr>
          <p:cNvSpPr>
            <a:spLocks noGrp="1"/>
          </p:cNvSpPr>
          <p:nvPr>
            <p:ph type="sldNum" sz="quarter" idx="11"/>
          </p:nvPr>
        </p:nvSpPr>
        <p:spPr/>
        <p:txBody>
          <a:bodyPr/>
          <a:lstStyle/>
          <a:p>
            <a:fld id="{B42D4303-B7FF-7540-9F33-74BBD7018147}" type="slidenum">
              <a:rPr lang="de-DE" smtClean="0"/>
              <a:pPr/>
              <a:t>46</a:t>
            </a:fld>
            <a:endParaRPr lang="de-DE" dirty="0"/>
          </a:p>
        </p:txBody>
      </p:sp>
      <p:sp>
        <p:nvSpPr>
          <p:cNvPr id="8" name="Inhaltsplatzhalter 7">
            <a:extLst>
              <a:ext uri="{FF2B5EF4-FFF2-40B4-BE49-F238E27FC236}">
                <a16:creationId xmlns:a16="http://schemas.microsoft.com/office/drawing/2014/main" id="{43F9239C-7DF6-4C6C-AD6D-DBDA9D92BAD3}"/>
              </a:ext>
            </a:extLst>
          </p:cNvPr>
          <p:cNvSpPr>
            <a:spLocks noGrp="1"/>
          </p:cNvSpPr>
          <p:nvPr>
            <p:ph idx="13"/>
          </p:nvPr>
        </p:nvSpPr>
        <p:spPr/>
        <p:txBody>
          <a:bodyPr/>
          <a:lstStyle/>
          <a:p>
            <a:endParaRPr lang="de-DE" dirty="0"/>
          </a:p>
          <a:p>
            <a:pPr marL="176213" indent="0">
              <a:buNone/>
            </a:pPr>
            <a:r>
              <a:rPr lang="de-DE" dirty="0"/>
              <a:t>Christiane Kellermann</a:t>
            </a:r>
          </a:p>
          <a:p>
            <a:pPr marL="176213" indent="0">
              <a:buNone/>
            </a:pPr>
            <a:r>
              <a:rPr lang="de-DE" dirty="0"/>
              <a:t>Senior-Referentin</a:t>
            </a:r>
          </a:p>
          <a:p>
            <a:pPr marL="176213" indent="0">
              <a:buNone/>
            </a:pPr>
            <a:r>
              <a:rPr lang="de-DE" dirty="0"/>
              <a:t>Abteilung Volkswirtschaft</a:t>
            </a:r>
          </a:p>
          <a:p>
            <a:pPr marL="176213" indent="0">
              <a:buNone/>
            </a:pPr>
            <a:endParaRPr lang="de-DE" dirty="0"/>
          </a:p>
          <a:p>
            <a:pPr marL="180000" indent="0" defTabSz="901700">
              <a:buNone/>
            </a:pPr>
            <a:r>
              <a:rPr lang="de-DE" dirty="0"/>
              <a:t>T I +49 (69) 2556-1585</a:t>
            </a:r>
          </a:p>
          <a:p>
            <a:pPr marL="180000" indent="0" defTabSz="901700">
              <a:buNone/>
            </a:pPr>
            <a:r>
              <a:rPr lang="de-DE" dirty="0"/>
              <a:t>E I kellermann@vci.de</a:t>
            </a:r>
          </a:p>
          <a:p>
            <a:pPr marL="176213" indent="0">
              <a:buNone/>
            </a:pPr>
            <a:endParaRPr lang="de-DE" dirty="0"/>
          </a:p>
        </p:txBody>
      </p:sp>
    </p:spTree>
    <p:extLst>
      <p:ext uri="{BB962C8B-B14F-4D97-AF65-F5344CB8AC3E}">
        <p14:creationId xmlns:p14="http://schemas.microsoft.com/office/powerpoint/2010/main" val="3304697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A5EA7A5D-5F37-49B5-A6D3-C6C749CF3766}"/>
              </a:ext>
            </a:extLst>
          </p:cNvPr>
          <p:cNvGraphicFramePr>
            <a:graphicFrameLocks noChangeAspect="1"/>
          </p:cNvGraphicFramePr>
          <p:nvPr>
            <p:custDataLst>
              <p:tags r:id="rId1"/>
            </p:custDataLst>
            <p:extLst>
              <p:ext uri="{D42A27DB-BD31-4B8C-83A1-F6EECF244321}">
                <p14:modId xmlns:p14="http://schemas.microsoft.com/office/powerpoint/2010/main" val="271611173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Titel 5"/>
          <p:cNvSpPr>
            <a:spLocks noGrp="1"/>
          </p:cNvSpPr>
          <p:nvPr>
            <p:ph type="title"/>
          </p:nvPr>
        </p:nvSpPr>
        <p:spPr>
          <a:xfrm>
            <a:off x="0" y="1"/>
            <a:ext cx="12192000" cy="864000"/>
          </a:xfrm>
        </p:spPr>
        <p:txBody>
          <a:bodyPr vert="horz"/>
          <a:lstStyle/>
          <a:p>
            <a:r>
              <a:rPr lang="de-DE" dirty="0"/>
              <a:t>Kernbotschaften</a:t>
            </a:r>
          </a:p>
        </p:txBody>
      </p:sp>
      <p:sp>
        <p:nvSpPr>
          <p:cNvPr id="5" name="Foliennummernplatzhalter 4"/>
          <p:cNvSpPr>
            <a:spLocks noGrp="1"/>
          </p:cNvSpPr>
          <p:nvPr>
            <p:ph type="sldNum" sz="quarter" idx="11"/>
          </p:nvPr>
        </p:nvSpPr>
        <p:spPr>
          <a:xfrm>
            <a:off x="238125" y="6294426"/>
            <a:ext cx="561975" cy="252000"/>
          </a:xfrm>
        </p:spPr>
        <p:txBody>
          <a:bodyPr/>
          <a:lstStyle/>
          <a:p>
            <a:fld id="{02CEFE82-39F2-4F47-8A0C-D5AB3496FA5C}" type="slidenum">
              <a:rPr lang="de-DE" smtClean="0"/>
              <a:pPr/>
              <a:t>5</a:t>
            </a:fld>
            <a:endParaRPr lang="de-DE" dirty="0"/>
          </a:p>
        </p:txBody>
      </p:sp>
      <p:sp>
        <p:nvSpPr>
          <p:cNvPr id="7" name="Inhaltsplatzhalter 6"/>
          <p:cNvSpPr>
            <a:spLocks noGrp="1"/>
          </p:cNvSpPr>
          <p:nvPr>
            <p:ph sz="half" idx="1"/>
          </p:nvPr>
        </p:nvSpPr>
        <p:spPr>
          <a:xfrm>
            <a:off x="522074" y="1059575"/>
            <a:ext cx="11160126" cy="4860000"/>
          </a:xfrm>
        </p:spPr>
        <p:txBody>
          <a:bodyPr/>
          <a:lstStyle/>
          <a:p>
            <a:r>
              <a:rPr lang="de-DE" dirty="0"/>
              <a:t>Die deutsche chemisch-pharmazeutische Industrie ist forschungsstark. Nach Jahren steigender </a:t>
            </a:r>
            <a:r>
              <a:rPr lang="de-DE" dirty="0" err="1"/>
              <a:t>FuE</a:t>
            </a:r>
            <a:r>
              <a:rPr lang="de-DE" dirty="0"/>
              <a:t>-Budgets führte die Corona-Krise zwar zu einem Rückgang der </a:t>
            </a:r>
            <a:r>
              <a:rPr lang="de-DE" dirty="0" err="1"/>
              <a:t>FuE</a:t>
            </a:r>
            <a:r>
              <a:rPr lang="de-DE" dirty="0"/>
              <a:t>-Ausgaben. In 2021 wurde der Rückgang aber bereits wieder mehr als wettgemacht. Aufgrund der schwierigen Ertragslage und der schlechten Standortbedingungen erwarten wir aber für folgenden Jahre eher stagnierende </a:t>
            </a:r>
            <a:r>
              <a:rPr lang="de-DE" dirty="0" err="1"/>
              <a:t>FuE</a:t>
            </a:r>
            <a:r>
              <a:rPr lang="de-DE" dirty="0"/>
              <a:t>-Ausgaben.</a:t>
            </a:r>
          </a:p>
          <a:p>
            <a:r>
              <a:rPr lang="de-DE" dirty="0"/>
              <a:t>Zuletzt investierten die Unternehmen der Branche rund 6  Prozent ihres Umsatzes wieder in Forschung und Entwicklung.</a:t>
            </a:r>
          </a:p>
          <a:p>
            <a:r>
              <a:rPr lang="de-DE" dirty="0"/>
              <a:t>Im Branchenvergleich belegt die Branche mit ihren FuE-Ausgaben Platz 3. Rund 16 Prozent der Aufwendungen des Verarbeitenden Gewerbes werden von der Chemie/Pharma erbracht. Die Innovationsorientierung der Branche ist hoch und ihre Innovationen werden in allen anderen Branchen benötigt. </a:t>
            </a:r>
          </a:p>
          <a:p>
            <a:r>
              <a:rPr lang="de-DE" dirty="0"/>
              <a:t>Knapp jeder zehnte Beschäftigte der Branche arbeitet in einer Forschungs- und Entwicklungsabteilung.  </a:t>
            </a:r>
          </a:p>
          <a:p>
            <a:r>
              <a:rPr lang="de-DE" dirty="0"/>
              <a:t>Die Nachwuchssicherung hat sich seit 2010 zwar verbessert, zuletzt sanken aber die Studienanfängerzahlen wieder.</a:t>
            </a:r>
          </a:p>
          <a:p>
            <a:pPr lvl="1"/>
            <a:endParaRPr lang="de-DE" dirty="0"/>
          </a:p>
        </p:txBody>
      </p:sp>
    </p:spTree>
    <p:extLst>
      <p:ext uri="{BB962C8B-B14F-4D97-AF65-F5344CB8AC3E}">
        <p14:creationId xmlns:p14="http://schemas.microsoft.com/office/powerpoint/2010/main" val="4267064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5785379C-AC82-4DE2-A4F0-72ACB4C84E12}"/>
              </a:ext>
            </a:extLst>
          </p:cNvPr>
          <p:cNvGraphicFramePr>
            <a:graphicFrameLocks noChangeAspect="1"/>
          </p:cNvGraphicFramePr>
          <p:nvPr>
            <p:custDataLst>
              <p:tags r:id="rId1"/>
            </p:custDataLst>
            <p:extLst>
              <p:ext uri="{D42A27DB-BD31-4B8C-83A1-F6EECF244321}">
                <p14:modId xmlns:p14="http://schemas.microsoft.com/office/powerpoint/2010/main" val="3653800922"/>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4" name="Objekt 3" hidden="1">
                        <a:extLst>
                          <a:ext uri="{FF2B5EF4-FFF2-40B4-BE49-F238E27FC236}">
                            <a16:creationId xmlns:a16="http://schemas.microsoft.com/office/drawing/2014/main" id="{5785379C-AC82-4DE2-A4F0-72ACB4C84E12}"/>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F54CBD04-9EEB-48D5-8938-179393ADF203}"/>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400" b="1" dirty="0"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19" name="Titel 18"/>
          <p:cNvSpPr>
            <a:spLocks noGrp="1"/>
          </p:cNvSpPr>
          <p:nvPr>
            <p:ph type="title"/>
          </p:nvPr>
        </p:nvSpPr>
        <p:spPr>
          <a:xfrm>
            <a:off x="0" y="1"/>
            <a:ext cx="12192000" cy="864000"/>
          </a:xfrm>
          <a:solidFill>
            <a:srgbClr val="CCDBEA"/>
          </a:solidFill>
        </p:spPr>
        <p:txBody>
          <a:bodyPr vert="horz"/>
          <a:lstStyle/>
          <a:p>
            <a:r>
              <a:rPr lang="de-DE" dirty="0"/>
              <a:t>Die deutsche Chemie- und Pharmaindustrie ist forschungsstark</a:t>
            </a:r>
          </a:p>
        </p:txBody>
      </p:sp>
      <p:sp>
        <p:nvSpPr>
          <p:cNvPr id="16" name="Inhaltsplatzhalter 15"/>
          <p:cNvSpPr>
            <a:spLocks noGrp="1"/>
          </p:cNvSpPr>
          <p:nvPr>
            <p:ph idx="18"/>
          </p:nvPr>
        </p:nvSpPr>
        <p:spPr>
          <a:xfrm>
            <a:off x="8079734" y="1060079"/>
            <a:ext cx="3600000" cy="4853359"/>
          </a:xfrm>
        </p:spPr>
        <p:txBody>
          <a:bodyPr vert="horz" lIns="0" tIns="0" rIns="0" bIns="0" rtlCol="0">
            <a:noAutofit/>
          </a:bodyPr>
          <a:lstStyle/>
          <a:p>
            <a:r>
              <a:rPr lang="de-DE" dirty="0"/>
              <a:t>Die Corona-Maßnahmen bremsten Forschung und Entwicklung. In 2021 wurde der Rückgang mehr als wettgemacht. Mit fast 14 Mrd. Euro erreichte die Branche einen neuen Höchststand. </a:t>
            </a:r>
          </a:p>
          <a:p>
            <a:r>
              <a:rPr lang="de-DE" dirty="0"/>
              <a:t>2022 stagnierten die Ausgaben aufgrund der schwierigen Ertragslage auf hohem Niveau.</a:t>
            </a:r>
          </a:p>
          <a:p>
            <a:r>
              <a:rPr lang="de-DE" dirty="0"/>
              <a:t>Rund 6 Prozent ihrer Umsätze investiert die Branche jedes Jahr in FuE.</a:t>
            </a:r>
          </a:p>
          <a:p>
            <a:r>
              <a:rPr lang="de-DE" dirty="0"/>
              <a:t>Nur der Fahrzeugbau und die Elektroindustrie investieren mehr in Forschung und Entwicklung.</a:t>
            </a:r>
          </a:p>
        </p:txBody>
      </p:sp>
      <p:sp>
        <p:nvSpPr>
          <p:cNvPr id="13" name="Textplatzhalter 12"/>
          <p:cNvSpPr>
            <a:spLocks noGrp="1"/>
          </p:cNvSpPr>
          <p:nvPr>
            <p:ph type="body" sz="quarter" idx="13"/>
          </p:nvPr>
        </p:nvSpPr>
        <p:spPr>
          <a:xfrm>
            <a:off x="521659" y="1060079"/>
            <a:ext cx="11154404" cy="288000"/>
          </a:xfrm>
        </p:spPr>
        <p:txBody>
          <a:bodyPr/>
          <a:lstStyle/>
          <a:p>
            <a:r>
              <a:rPr lang="de-DE" dirty="0"/>
              <a:t>Forschungs- und Entwicklungsaufwendungen</a:t>
            </a:r>
          </a:p>
        </p:txBody>
      </p:sp>
      <p:sp>
        <p:nvSpPr>
          <p:cNvPr id="11" name="Textplatzhalter 11"/>
          <p:cNvSpPr>
            <a:spLocks noGrp="1"/>
          </p:cNvSpPr>
          <p:nvPr>
            <p:ph type="body" sz="quarter" idx="20"/>
          </p:nvPr>
        </p:nvSpPr>
        <p:spPr>
          <a:xfrm>
            <a:off x="521659" y="1348079"/>
            <a:ext cx="11154404" cy="252000"/>
          </a:xfrm>
        </p:spPr>
        <p:txBody>
          <a:bodyPr/>
          <a:lstStyle/>
          <a:p>
            <a:r>
              <a:rPr lang="de-DE" dirty="0"/>
              <a:t>Externe und interne </a:t>
            </a:r>
            <a:r>
              <a:rPr lang="de-DE" dirty="0" err="1"/>
              <a:t>FuE</a:t>
            </a:r>
            <a:r>
              <a:rPr lang="de-DE" dirty="0"/>
              <a:t>-Aufwendungen der Chemie- und Pharmaindustrie in Mrd. Euro</a:t>
            </a:r>
          </a:p>
        </p:txBody>
      </p:sp>
      <p:sp>
        <p:nvSpPr>
          <p:cNvPr id="5" name="Foliennummernplatzhalter 4"/>
          <p:cNvSpPr>
            <a:spLocks noGrp="1"/>
          </p:cNvSpPr>
          <p:nvPr>
            <p:ph type="sldNum" sz="quarter" idx="43"/>
          </p:nvPr>
        </p:nvSpPr>
        <p:spPr>
          <a:xfrm>
            <a:off x="238125" y="6294426"/>
            <a:ext cx="561975" cy="252000"/>
          </a:xfrm>
        </p:spPr>
        <p:txBody>
          <a:bodyPr/>
          <a:lstStyle/>
          <a:p>
            <a:fld id="{02CEFE82-39F2-4F47-8A0C-D5AB3496FA5C}" type="slidenum">
              <a:rPr lang="de-DE" smtClean="0"/>
              <a:pPr/>
              <a:t>6</a:t>
            </a:fld>
            <a:endParaRPr lang="de-DE" dirty="0"/>
          </a:p>
        </p:txBody>
      </p:sp>
      <p:sp>
        <p:nvSpPr>
          <p:cNvPr id="14" name="Inhaltsplatzhalter 13"/>
          <p:cNvSpPr>
            <a:spLocks noGrp="1"/>
          </p:cNvSpPr>
          <p:nvPr>
            <p:ph type="body" sz="quarter" idx="40"/>
          </p:nvPr>
        </p:nvSpPr>
        <p:spPr>
          <a:xfrm>
            <a:off x="540069" y="5977438"/>
            <a:ext cx="7181587" cy="140686"/>
          </a:xfrm>
        </p:spPr>
        <p:txBody>
          <a:bodyPr vert="horz" lIns="0" tIns="0" rIns="0" bIns="0" rtlCol="0">
            <a:noAutofit/>
          </a:bodyPr>
          <a:lstStyle/>
          <a:p>
            <a:r>
              <a:rPr lang="de-DE" dirty="0"/>
              <a:t>Quellen: Stifterverband, VCI</a:t>
            </a:r>
          </a:p>
        </p:txBody>
      </p:sp>
      <p:sp>
        <p:nvSpPr>
          <p:cNvPr id="2" name="Textplatzhalter 1">
            <a:extLst>
              <a:ext uri="{FF2B5EF4-FFF2-40B4-BE49-F238E27FC236}">
                <a16:creationId xmlns:a16="http://schemas.microsoft.com/office/drawing/2014/main" id="{2098582F-B477-4694-9622-AA628720F87F}"/>
              </a:ext>
            </a:extLst>
          </p:cNvPr>
          <p:cNvSpPr>
            <a:spLocks noGrp="1"/>
          </p:cNvSpPr>
          <p:nvPr>
            <p:ph type="body" sz="quarter" idx="41"/>
          </p:nvPr>
        </p:nvSpPr>
        <p:spPr>
          <a:xfrm>
            <a:off x="6600056" y="5977438"/>
            <a:ext cx="2808000" cy="125180"/>
          </a:xfrm>
        </p:spPr>
        <p:txBody>
          <a:bodyPr/>
          <a:lstStyle/>
          <a:p>
            <a:r>
              <a:rPr lang="de-DE" dirty="0"/>
              <a:t>* Schätzung</a:t>
            </a:r>
          </a:p>
        </p:txBody>
      </p:sp>
      <p:sp>
        <p:nvSpPr>
          <p:cNvPr id="15" name="Textplatzhalter 1">
            <a:extLst>
              <a:ext uri="{FF2B5EF4-FFF2-40B4-BE49-F238E27FC236}">
                <a16:creationId xmlns:a16="http://schemas.microsoft.com/office/drawing/2014/main" id="{14B9A636-990D-4AF9-BB38-4B4F5351DE1D}"/>
              </a:ext>
            </a:extLst>
          </p:cNvPr>
          <p:cNvSpPr txBox="1">
            <a:spLocks/>
          </p:cNvSpPr>
          <p:nvPr/>
        </p:nvSpPr>
        <p:spPr>
          <a:xfrm>
            <a:off x="4913600" y="5992944"/>
            <a:ext cx="2808000" cy="12518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graphicFrame>
        <p:nvGraphicFramePr>
          <p:cNvPr id="9" name="Object 2">
            <a:extLst>
              <a:ext uri="{FF2B5EF4-FFF2-40B4-BE49-F238E27FC236}">
                <a16:creationId xmlns:a16="http://schemas.microsoft.com/office/drawing/2014/main" id="{00000000-0008-0000-0100-00000B000000}"/>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799582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8E7C1162-04B4-43E0-BBAF-310A8690569A}"/>
              </a:ext>
            </a:extLst>
          </p:cNvPr>
          <p:cNvGraphicFramePr>
            <a:graphicFrameLocks noChangeAspect="1"/>
          </p:cNvGraphicFramePr>
          <p:nvPr>
            <p:custDataLst>
              <p:tags r:id="rId1"/>
            </p:custDataLst>
            <p:extLst>
              <p:ext uri="{D42A27DB-BD31-4B8C-83A1-F6EECF244321}">
                <p14:modId xmlns:p14="http://schemas.microsoft.com/office/powerpoint/2010/main" val="155774265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2" name="Objekt 11" hidden="1">
                        <a:extLst>
                          <a:ext uri="{FF2B5EF4-FFF2-40B4-BE49-F238E27FC236}">
                            <a16:creationId xmlns:a16="http://schemas.microsoft.com/office/drawing/2014/main" id="{8E7C1162-04B4-43E0-BBAF-310A8690569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01FC73F8-165A-471D-813E-E78B297D8453}"/>
              </a:ext>
            </a:extLst>
          </p:cNvPr>
          <p:cNvSpPr>
            <a:spLocks noGrp="1"/>
          </p:cNvSpPr>
          <p:nvPr>
            <p:ph type="title"/>
          </p:nvPr>
        </p:nvSpPr>
        <p:spPr>
          <a:solidFill>
            <a:srgbClr val="F0D2E0"/>
          </a:solidFill>
        </p:spPr>
        <p:txBody>
          <a:bodyPr vert="horz"/>
          <a:lstStyle/>
          <a:p>
            <a:r>
              <a:rPr lang="de-DE" dirty="0" err="1"/>
              <a:t>FuE</a:t>
            </a:r>
            <a:r>
              <a:rPr lang="de-DE" dirty="0"/>
              <a:t>-Etats in Deutschland stärker gebremst als im Ausland</a:t>
            </a:r>
          </a:p>
        </p:txBody>
      </p:sp>
      <p:sp>
        <p:nvSpPr>
          <p:cNvPr id="3" name="Inhaltsplatzhalter 2">
            <a:extLst>
              <a:ext uri="{FF2B5EF4-FFF2-40B4-BE49-F238E27FC236}">
                <a16:creationId xmlns:a16="http://schemas.microsoft.com/office/drawing/2014/main" id="{5CB8B377-2235-4360-AA35-772B4790D525}"/>
              </a:ext>
            </a:extLst>
          </p:cNvPr>
          <p:cNvSpPr>
            <a:spLocks noGrp="1"/>
          </p:cNvSpPr>
          <p:nvPr>
            <p:ph idx="18"/>
          </p:nvPr>
        </p:nvSpPr>
        <p:spPr>
          <a:xfrm>
            <a:off x="7968208" y="1743074"/>
            <a:ext cx="3816024" cy="3534807"/>
          </a:xfrm>
        </p:spPr>
        <p:txBody>
          <a:bodyPr/>
          <a:lstStyle/>
          <a:p>
            <a:pPr>
              <a:buClr>
                <a:srgbClr val="B22063"/>
              </a:buClr>
            </a:pPr>
            <a:r>
              <a:rPr lang="de-DE" dirty="0"/>
              <a:t>Zuwächse und Rückgänge halten sich bei den Plänen für die Investitionstätigkeit in 2023 die Waage.</a:t>
            </a:r>
          </a:p>
          <a:p>
            <a:pPr>
              <a:buClr>
                <a:srgbClr val="B22063"/>
              </a:buClr>
            </a:pPr>
            <a:r>
              <a:rPr lang="de-DE" dirty="0"/>
              <a:t>Allerdings stehen die Unternehmen ihren Plänen für </a:t>
            </a:r>
            <a:r>
              <a:rPr lang="de-DE" dirty="0" err="1"/>
              <a:t>FuE</a:t>
            </a:r>
            <a:r>
              <a:rPr lang="de-DE" dirty="0"/>
              <a:t>-Ausgaben im Ausland etwas positiver gegenüber.</a:t>
            </a:r>
          </a:p>
          <a:p>
            <a:pPr>
              <a:buClr>
                <a:srgbClr val="B22063"/>
              </a:buClr>
            </a:pPr>
            <a:r>
              <a:rPr lang="de-DE" dirty="0"/>
              <a:t>Die Standortprobleme dämpfen Innovationen im Inland.</a:t>
            </a:r>
          </a:p>
        </p:txBody>
      </p:sp>
      <p:sp>
        <p:nvSpPr>
          <p:cNvPr id="5" name="Textplatzhalter 4">
            <a:extLst>
              <a:ext uri="{FF2B5EF4-FFF2-40B4-BE49-F238E27FC236}">
                <a16:creationId xmlns:a16="http://schemas.microsoft.com/office/drawing/2014/main" id="{60B23C9A-CBA7-4171-8661-AC7B3C819B1A}"/>
              </a:ext>
            </a:extLst>
          </p:cNvPr>
          <p:cNvSpPr>
            <a:spLocks noGrp="1"/>
          </p:cNvSpPr>
          <p:nvPr>
            <p:ph type="body" sz="quarter" idx="13"/>
          </p:nvPr>
        </p:nvSpPr>
        <p:spPr/>
        <p:txBody>
          <a:bodyPr/>
          <a:lstStyle/>
          <a:p>
            <a:r>
              <a:rPr lang="de-DE" dirty="0"/>
              <a:t>Pläne für </a:t>
            </a:r>
            <a:r>
              <a:rPr lang="de-DE" dirty="0" err="1"/>
              <a:t>FuE</a:t>
            </a:r>
            <a:r>
              <a:rPr lang="de-DE" dirty="0"/>
              <a:t>-Ausgaben im In- und Ausland im Jahr 2023</a:t>
            </a:r>
          </a:p>
        </p:txBody>
      </p:sp>
      <p:sp>
        <p:nvSpPr>
          <p:cNvPr id="6" name="Textplatzhalter 5">
            <a:extLst>
              <a:ext uri="{FF2B5EF4-FFF2-40B4-BE49-F238E27FC236}">
                <a16:creationId xmlns:a16="http://schemas.microsoft.com/office/drawing/2014/main" id="{61E1EDF8-4C82-451E-937C-057825745E44}"/>
              </a:ext>
            </a:extLst>
          </p:cNvPr>
          <p:cNvSpPr>
            <a:spLocks noGrp="1"/>
          </p:cNvSpPr>
          <p:nvPr>
            <p:ph type="body" sz="quarter" idx="20"/>
          </p:nvPr>
        </p:nvSpPr>
        <p:spPr/>
        <p:txBody>
          <a:bodyPr/>
          <a:lstStyle/>
          <a:p>
            <a:r>
              <a:rPr lang="de-DE" dirty="0"/>
              <a:t>Anteile der Unternehmen mit  Investitionen in </a:t>
            </a:r>
            <a:r>
              <a:rPr lang="de-DE" dirty="0" err="1"/>
              <a:t>FuE</a:t>
            </a:r>
            <a:r>
              <a:rPr lang="de-DE" dirty="0"/>
              <a:t> im In- und Ausland in Prozent</a:t>
            </a:r>
          </a:p>
        </p:txBody>
      </p:sp>
      <p:sp>
        <p:nvSpPr>
          <p:cNvPr id="8" name="Foliennummernplatzhalter 7">
            <a:extLst>
              <a:ext uri="{FF2B5EF4-FFF2-40B4-BE49-F238E27FC236}">
                <a16:creationId xmlns:a16="http://schemas.microsoft.com/office/drawing/2014/main" id="{55ACA1E6-D3FD-4360-9265-FD6FF3E031F9}"/>
              </a:ext>
            </a:extLst>
          </p:cNvPr>
          <p:cNvSpPr>
            <a:spLocks noGrp="1"/>
          </p:cNvSpPr>
          <p:nvPr>
            <p:ph type="sldNum" sz="quarter" idx="43"/>
          </p:nvPr>
        </p:nvSpPr>
        <p:spPr/>
        <p:txBody>
          <a:bodyPr/>
          <a:lstStyle/>
          <a:p>
            <a:fld id="{B42D4303-B7FF-7540-9F33-74BBD7018147}" type="slidenum">
              <a:rPr lang="de-DE" smtClean="0"/>
              <a:pPr/>
              <a:t>7</a:t>
            </a:fld>
            <a:endParaRPr lang="de-DE" dirty="0"/>
          </a:p>
        </p:txBody>
      </p:sp>
      <p:sp>
        <p:nvSpPr>
          <p:cNvPr id="9" name="Textplatzhalter 8">
            <a:extLst>
              <a:ext uri="{FF2B5EF4-FFF2-40B4-BE49-F238E27FC236}">
                <a16:creationId xmlns:a16="http://schemas.microsoft.com/office/drawing/2014/main" id="{FB3B0FA8-154A-48F0-B169-75088B5131E0}"/>
              </a:ext>
            </a:extLst>
          </p:cNvPr>
          <p:cNvSpPr>
            <a:spLocks noGrp="1"/>
          </p:cNvSpPr>
          <p:nvPr>
            <p:ph type="body" sz="quarter" idx="40"/>
          </p:nvPr>
        </p:nvSpPr>
        <p:spPr/>
        <p:txBody>
          <a:bodyPr/>
          <a:lstStyle/>
          <a:p>
            <a:r>
              <a:rPr lang="de-DE" dirty="0"/>
              <a:t>Quelle: VCI-Mitgliederumfrage, Juni 2023</a:t>
            </a:r>
          </a:p>
        </p:txBody>
      </p:sp>
      <p:sp>
        <p:nvSpPr>
          <p:cNvPr id="10" name="Textplatzhalter 9">
            <a:extLst>
              <a:ext uri="{FF2B5EF4-FFF2-40B4-BE49-F238E27FC236}">
                <a16:creationId xmlns:a16="http://schemas.microsoft.com/office/drawing/2014/main" id="{F7FCCBDD-262A-4E14-B5D4-3D8B47663CD7}"/>
              </a:ext>
            </a:extLst>
          </p:cNvPr>
          <p:cNvSpPr>
            <a:spLocks noGrp="1"/>
          </p:cNvSpPr>
          <p:nvPr>
            <p:ph type="body" sz="quarter" idx="41"/>
          </p:nvPr>
        </p:nvSpPr>
        <p:spPr>
          <a:xfrm>
            <a:off x="4913656" y="5976116"/>
            <a:ext cx="2808000" cy="125180"/>
          </a:xfrm>
        </p:spPr>
        <p:txBody>
          <a:bodyPr/>
          <a:lstStyle/>
          <a:p>
            <a:endParaRPr lang="de-DE"/>
          </a:p>
        </p:txBody>
      </p:sp>
      <p:graphicFrame>
        <p:nvGraphicFramePr>
          <p:cNvPr id="16" name="Diagrammplatzhalter 15">
            <a:extLst>
              <a:ext uri="{FF2B5EF4-FFF2-40B4-BE49-F238E27FC236}">
                <a16:creationId xmlns:a16="http://schemas.microsoft.com/office/drawing/2014/main" id="{A932E4BB-BC10-4EB8-9650-75005455F7D2}"/>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1400747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Objekt 22" hidden="1">
            <a:extLst>
              <a:ext uri="{FF2B5EF4-FFF2-40B4-BE49-F238E27FC236}">
                <a16:creationId xmlns:a16="http://schemas.microsoft.com/office/drawing/2014/main" id="{AA9F90FA-E637-4A3E-A4AA-DCDC5E20D30E}"/>
              </a:ext>
            </a:extLst>
          </p:cNvPr>
          <p:cNvGraphicFramePr>
            <a:graphicFrameLocks noChangeAspect="1"/>
          </p:cNvGraphicFramePr>
          <p:nvPr>
            <p:custDataLst>
              <p:tags r:id="rId1"/>
            </p:custDataLst>
            <p:extLst>
              <p:ext uri="{D42A27DB-BD31-4B8C-83A1-F6EECF244321}">
                <p14:modId xmlns:p14="http://schemas.microsoft.com/office/powerpoint/2010/main" val="55664666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Titel 2"/>
          <p:cNvSpPr>
            <a:spLocks noGrp="1"/>
          </p:cNvSpPr>
          <p:nvPr>
            <p:ph type="title"/>
          </p:nvPr>
        </p:nvSpPr>
        <p:spPr>
          <a:solidFill>
            <a:srgbClr val="CCDBEA"/>
          </a:solidFill>
        </p:spPr>
        <p:txBody>
          <a:bodyPr vert="horz"/>
          <a:lstStyle/>
          <a:p>
            <a:r>
              <a:rPr lang="de-DE" dirty="0"/>
              <a:t>27 Prozent der </a:t>
            </a:r>
            <a:r>
              <a:rPr lang="de-DE" dirty="0" err="1"/>
              <a:t>FuE</a:t>
            </a:r>
            <a:r>
              <a:rPr lang="de-DE" dirty="0"/>
              <a:t>-Aufwendungen werden inzwischen in Auftrag gegeben</a:t>
            </a:r>
          </a:p>
        </p:txBody>
      </p:sp>
      <p:sp>
        <p:nvSpPr>
          <p:cNvPr id="11" name="Inhaltsplatzhalter 10">
            <a:extLst>
              <a:ext uri="{FF2B5EF4-FFF2-40B4-BE49-F238E27FC236}">
                <a16:creationId xmlns:a16="http://schemas.microsoft.com/office/drawing/2014/main" id="{760FF5FD-1D37-46E1-BC82-1EC517E78653}"/>
              </a:ext>
            </a:extLst>
          </p:cNvPr>
          <p:cNvSpPr>
            <a:spLocks noGrp="1"/>
          </p:cNvSpPr>
          <p:nvPr>
            <p:ph idx="18"/>
          </p:nvPr>
        </p:nvSpPr>
        <p:spPr/>
        <p:txBody>
          <a:bodyPr/>
          <a:lstStyle/>
          <a:p>
            <a:r>
              <a:rPr lang="de-DE" dirty="0"/>
              <a:t>73 Prozent der </a:t>
            </a:r>
            <a:r>
              <a:rPr lang="de-DE" dirty="0" err="1"/>
              <a:t>FuE</a:t>
            </a:r>
            <a:r>
              <a:rPr lang="de-DE" dirty="0"/>
              <a:t>-Ausgaben werden in Projekten von den Chemie- und Pharma-unternehmen selbst durchgeführt.</a:t>
            </a:r>
          </a:p>
          <a:p>
            <a:r>
              <a:rPr lang="de-DE" dirty="0"/>
              <a:t>27 Prozent der Ausgaben gehen an externe Dienstleister – hauptsächlich an Anbieter aus dem Ausland.</a:t>
            </a:r>
          </a:p>
          <a:p>
            <a:r>
              <a:rPr lang="de-DE" dirty="0"/>
              <a:t>Finanziert werden die Ausgaben zu 87 Prozent von der Wirtschaft.</a:t>
            </a:r>
          </a:p>
          <a:p>
            <a:endParaRPr lang="de-DE" dirty="0"/>
          </a:p>
        </p:txBody>
      </p:sp>
      <p:sp>
        <p:nvSpPr>
          <p:cNvPr id="6" name="Textplatzhalter 5"/>
          <p:cNvSpPr>
            <a:spLocks noGrp="1"/>
          </p:cNvSpPr>
          <p:nvPr>
            <p:ph type="body" sz="quarter" idx="13"/>
          </p:nvPr>
        </p:nvSpPr>
        <p:spPr/>
        <p:txBody>
          <a:bodyPr/>
          <a:lstStyle/>
          <a:p>
            <a:r>
              <a:rPr lang="de-DE" dirty="0"/>
              <a:t>Aufteilung interne und externe FuE-Aufwendungen und Verteilung der externen </a:t>
            </a:r>
            <a:r>
              <a:rPr lang="de-DE" dirty="0" err="1"/>
              <a:t>FuE</a:t>
            </a:r>
            <a:r>
              <a:rPr lang="de-DE" dirty="0"/>
              <a:t>-Aufwendungen</a:t>
            </a:r>
          </a:p>
        </p:txBody>
      </p:sp>
      <p:sp>
        <p:nvSpPr>
          <p:cNvPr id="24" name="Textplatzhalter 23">
            <a:extLst>
              <a:ext uri="{FF2B5EF4-FFF2-40B4-BE49-F238E27FC236}">
                <a16:creationId xmlns:a16="http://schemas.microsoft.com/office/drawing/2014/main" id="{FEBD31A6-1DBE-467E-9B8A-A1A5336BD1A3}"/>
              </a:ext>
            </a:extLst>
          </p:cNvPr>
          <p:cNvSpPr>
            <a:spLocks noGrp="1"/>
          </p:cNvSpPr>
          <p:nvPr>
            <p:ph type="body" sz="quarter" idx="20"/>
          </p:nvPr>
        </p:nvSpPr>
        <p:spPr/>
        <p:txBody>
          <a:bodyPr/>
          <a:lstStyle/>
          <a:p>
            <a:r>
              <a:rPr lang="de-DE" dirty="0"/>
              <a:t>Chemie/</a:t>
            </a:r>
            <a:r>
              <a:rPr lang="de-DE" dirty="0" err="1"/>
              <a:t>Pharma</a:t>
            </a:r>
            <a:r>
              <a:rPr lang="de-DE" dirty="0"/>
              <a:t>, 2021</a:t>
            </a:r>
          </a:p>
        </p:txBody>
      </p:sp>
      <p:sp>
        <p:nvSpPr>
          <p:cNvPr id="5" name="Foliennummernplatzhalter 4"/>
          <p:cNvSpPr>
            <a:spLocks noGrp="1"/>
          </p:cNvSpPr>
          <p:nvPr>
            <p:ph type="sldNum" sz="quarter" idx="43"/>
          </p:nvPr>
        </p:nvSpPr>
        <p:spPr/>
        <p:txBody>
          <a:bodyPr/>
          <a:lstStyle/>
          <a:p>
            <a:fld id="{02CEFE82-39F2-4F47-8A0C-D5AB3496FA5C}" type="slidenum">
              <a:rPr lang="de-DE" smtClean="0"/>
              <a:pPr/>
              <a:t>8</a:t>
            </a:fld>
            <a:endParaRPr lang="de-DE" dirty="0"/>
          </a:p>
        </p:txBody>
      </p:sp>
      <p:sp>
        <p:nvSpPr>
          <p:cNvPr id="7" name="Inhaltsplatzhalter 6"/>
          <p:cNvSpPr>
            <a:spLocks noGrp="1"/>
          </p:cNvSpPr>
          <p:nvPr>
            <p:ph type="body" sz="quarter" idx="40"/>
          </p:nvPr>
        </p:nvSpPr>
        <p:spPr/>
        <p:txBody>
          <a:bodyPr/>
          <a:lstStyle/>
          <a:p>
            <a:r>
              <a:rPr lang="de-DE" dirty="0"/>
              <a:t>Quelle: Stifterverband, VCI</a:t>
            </a:r>
          </a:p>
        </p:txBody>
      </p:sp>
      <p:sp>
        <p:nvSpPr>
          <p:cNvPr id="12" name="Textplatzhalter 11">
            <a:extLst>
              <a:ext uri="{FF2B5EF4-FFF2-40B4-BE49-F238E27FC236}">
                <a16:creationId xmlns:a16="http://schemas.microsoft.com/office/drawing/2014/main" id="{F9CD83BA-ED17-49C7-B824-AE01A0B5CE11}"/>
              </a:ext>
            </a:extLst>
          </p:cNvPr>
          <p:cNvSpPr>
            <a:spLocks noGrp="1"/>
          </p:cNvSpPr>
          <p:nvPr>
            <p:ph type="body" sz="quarter" idx="41"/>
          </p:nvPr>
        </p:nvSpPr>
        <p:spPr/>
        <p:txBody>
          <a:bodyPr/>
          <a:lstStyle/>
          <a:p>
            <a:endParaRPr lang="de-DE"/>
          </a:p>
        </p:txBody>
      </p:sp>
      <p:graphicFrame>
        <p:nvGraphicFramePr>
          <p:cNvPr id="8" name="Diagrammplatzhalter 7">
            <a:extLst>
              <a:ext uri="{FF2B5EF4-FFF2-40B4-BE49-F238E27FC236}">
                <a16:creationId xmlns:a16="http://schemas.microsoft.com/office/drawing/2014/main" id="{00000000-0008-0000-0B00-000004000000}"/>
              </a:ext>
            </a:extLst>
          </p:cNvPr>
          <p:cNvGraphicFramePr>
            <a:graphicFrameLocks noGrp="1"/>
          </p:cNvGraphicFramePr>
          <p:nvPr>
            <p:ph type="chart" sz="quarter" idx="19"/>
            <p:extLst>
              <p:ext uri="{D42A27DB-BD31-4B8C-83A1-F6EECF244321}">
                <p14:modId xmlns:p14="http://schemas.microsoft.com/office/powerpoint/2010/main" val="747480151"/>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908092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D2F76389-27F3-41E6-B9B5-F9C77A6D3905}"/>
              </a:ext>
            </a:extLst>
          </p:cNvPr>
          <p:cNvGraphicFramePr>
            <a:graphicFrameLocks noChangeAspect="1"/>
          </p:cNvGraphicFramePr>
          <p:nvPr>
            <p:custDataLst>
              <p:tags r:id="rId1"/>
            </p:custDataLst>
            <p:extLst>
              <p:ext uri="{D42A27DB-BD31-4B8C-83A1-F6EECF244321}">
                <p14:modId xmlns:p14="http://schemas.microsoft.com/office/powerpoint/2010/main" val="40581516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Titel 4"/>
          <p:cNvSpPr>
            <a:spLocks noGrp="1"/>
          </p:cNvSpPr>
          <p:nvPr>
            <p:ph type="title"/>
          </p:nvPr>
        </p:nvSpPr>
        <p:spPr>
          <a:xfrm>
            <a:off x="0" y="1"/>
            <a:ext cx="12192000" cy="864000"/>
          </a:xfrm>
          <a:solidFill>
            <a:srgbClr val="CCDBEA"/>
          </a:solidFill>
        </p:spPr>
        <p:txBody>
          <a:bodyPr vert="horz"/>
          <a:lstStyle/>
          <a:p>
            <a:r>
              <a:rPr lang="de-DE" dirty="0"/>
              <a:t>Hohe Bedeutung externer Auftragsvergabe bei </a:t>
            </a:r>
            <a:r>
              <a:rPr lang="de-DE" dirty="0" err="1"/>
              <a:t>Pharma</a:t>
            </a:r>
            <a:endParaRPr lang="de-DE" dirty="0"/>
          </a:p>
        </p:txBody>
      </p:sp>
      <p:sp>
        <p:nvSpPr>
          <p:cNvPr id="7" name="Foliennummernplatzhalter 6"/>
          <p:cNvSpPr>
            <a:spLocks noGrp="1"/>
          </p:cNvSpPr>
          <p:nvPr>
            <p:ph type="sldNum" sz="quarter" idx="23"/>
          </p:nvPr>
        </p:nvSpPr>
        <p:spPr>
          <a:xfrm>
            <a:off x="238125" y="6294426"/>
            <a:ext cx="561975" cy="252000"/>
          </a:xfrm>
        </p:spPr>
        <p:txBody>
          <a:bodyPr/>
          <a:lstStyle/>
          <a:p>
            <a:fld id="{02CEFE82-39F2-4F47-8A0C-D5AB3496FA5C}" type="slidenum">
              <a:rPr lang="de-DE" smtClean="0"/>
              <a:pPr/>
              <a:t>9</a:t>
            </a:fld>
            <a:endParaRPr lang="de-DE" dirty="0"/>
          </a:p>
        </p:txBody>
      </p:sp>
      <p:sp>
        <p:nvSpPr>
          <p:cNvPr id="4" name="Inhaltsplatzhalter 3"/>
          <p:cNvSpPr>
            <a:spLocks noGrp="1"/>
          </p:cNvSpPr>
          <p:nvPr>
            <p:ph type="body" sz="quarter" idx="24"/>
          </p:nvPr>
        </p:nvSpPr>
        <p:spPr>
          <a:xfrm>
            <a:off x="0" y="4587640"/>
            <a:ext cx="12179300" cy="1330325"/>
          </a:xfrm>
        </p:spPr>
        <p:txBody>
          <a:bodyPr anchor="ctr" anchorCtr="0"/>
          <a:lstStyle/>
          <a:p>
            <a:r>
              <a:rPr lang="de-DE" dirty="0"/>
              <a:t>In keiner anderen Industriebranche spielen externe FuE-Aufträge eine so große Rolle wie in der Pharmaindustrie. </a:t>
            </a:r>
          </a:p>
          <a:p>
            <a:r>
              <a:rPr lang="de-DE" dirty="0"/>
              <a:t>In keinem anderen Industriezweig geht ein so hoher Anteil der externen FuE-Aufträge ins Ausland wie in der Chemieindustrie.</a:t>
            </a:r>
          </a:p>
        </p:txBody>
      </p:sp>
      <p:graphicFrame>
        <p:nvGraphicFramePr>
          <p:cNvPr id="8" name="Inhaltsplatzhalter 10">
            <a:extLst>
              <a:ext uri="{FF2B5EF4-FFF2-40B4-BE49-F238E27FC236}">
                <a16:creationId xmlns:a16="http://schemas.microsoft.com/office/drawing/2014/main" id="{00000000-0008-0000-0B00-000003000000}"/>
              </a:ext>
            </a:extLst>
          </p:cNvPr>
          <p:cNvGraphicFramePr>
            <a:graphicFrameLocks noGrp="1"/>
          </p:cNvGraphicFramePr>
          <p:nvPr>
            <p:ph sz="half" idx="1"/>
            <p:extLst>
              <p:ext uri="{D42A27DB-BD31-4B8C-83A1-F6EECF244321}">
                <p14:modId xmlns:p14="http://schemas.microsoft.com/office/powerpoint/2010/main" val="1903590334"/>
              </p:ext>
            </p:extLst>
          </p:nvPr>
        </p:nvGraphicFramePr>
        <p:xfrm>
          <a:off x="522288" y="1063625"/>
          <a:ext cx="5400675" cy="33020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1" name="Inhaltsplatzhalter 7">
            <a:extLst>
              <a:ext uri="{FF2B5EF4-FFF2-40B4-BE49-F238E27FC236}">
                <a16:creationId xmlns:a16="http://schemas.microsoft.com/office/drawing/2014/main" id="{00000000-0008-0000-0B00-000002000000}"/>
              </a:ext>
            </a:extLst>
          </p:cNvPr>
          <p:cNvGraphicFramePr>
            <a:graphicFrameLocks noGrp="1"/>
          </p:cNvGraphicFramePr>
          <p:nvPr>
            <p:ph sz="half" idx="2"/>
            <p:extLst>
              <p:ext uri="{D42A27DB-BD31-4B8C-83A1-F6EECF244321}">
                <p14:modId xmlns:p14="http://schemas.microsoft.com/office/powerpoint/2010/main" val="2475773107"/>
              </p:ext>
            </p:extLst>
          </p:nvPr>
        </p:nvGraphicFramePr>
        <p:xfrm>
          <a:off x="6275388" y="1063625"/>
          <a:ext cx="5400675" cy="3311525"/>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89111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7037&quot;&gt;&lt;version val=&quot;3256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d.%m.%Y&lt;/m_strFormatTime&gt;&lt;m_yearfmt&gt;&lt;begin val=&quot;0&quot;/&gt;&lt;end val=&quot;0&quot;/&gt;&lt;/m_yearfmt&gt;&lt;/m_precDefaultDate&gt;&lt;m_precDefaultDay&gt;&lt;m_yearfmt&gt;&lt;begin val=&quot;0&quot;/&gt;&lt;end val=&quot;4&quot;/&gt;&lt;/m_yearfmt&gt;&lt;/m_precDefaultDay&gt;&lt;m_precDefaultWeek&gt;&lt;m_yearfmt&gt;&lt;begin val=&quot;0&quot;/&gt;&lt;end val=&quot;4&quot;/&gt;&lt;/m_yearfmt&gt;&lt;/m_precDefaultWeek&gt;&lt;m_precDefaultMonth&gt;&lt;m_yearfmt&gt;&lt;begin val=&quot;0&quot;/&gt;&lt;end val=&quot;4&quot;/&gt;&lt;/m_yearfmt&gt;&lt;/m_precDefaultMonth&gt;&lt;m_precDefaultQuarter&gt;&lt;m_yearfmt&gt;&lt;begin val=&quot;0&quot;/&gt;&lt;end val=&quot;4&quot;/&gt;&lt;/m_yearfmt&gt;&lt;/m_precDefaultQuarter&gt;&lt;m_precDefaultYear&gt;&lt;m_yearfmt&gt;&lt;begin val=&quot;0&quot;/&gt;&lt;end val=&quot;4&quot;/&gt;&lt;/m_yearfmt&gt;&lt;/m_precDefaultYear&gt;&lt;m_precDefaultFYDay&gt;&lt;m_yearfmt&gt;&lt;begin val=&quot;0&quot;/&gt;&lt;end val=&quot;4&quot;/&gt;&lt;/m_yearfmt&gt;&lt;/m_precDefaultFYDay&gt;&lt;m_precDefaultFYWeek&gt;&lt;m_yearfmt&gt;&lt;begin val=&quot;0&quot;/&gt;&lt;end val=&quot;4&quot;/&gt;&lt;/m_yearfmt&gt;&lt;/m_precDefaultFYWeek&gt;&lt;m_precDefaultFYMonth&gt;&lt;m_yearfmt&gt;&lt;begin val=&quot;0&quot;/&gt;&lt;end val=&quot;4&quot;/&gt;&lt;/m_yearfmt&gt;&lt;/m_precDefaultFYMonth&gt;&lt;m_precDefaultFYQuarter&gt;&lt;m_yearfmt&gt;&lt;begin val=&quot;0&quot;/&gt;&lt;end val=&quot;4&quot;/&gt;&lt;/m_yearfmt&gt;&lt;/m_precDefaultFYQuarter&gt;&lt;m_precDefaultFYYear&gt;&lt;m_yearfmt&gt;&lt;begin val=&quot;0&quot;/&gt;&lt;end val=&quot;4&quot;/&gt;&lt;/m_yearfmt&gt;&lt;/m_precDefaultFYYear&gt;&lt;m_mruColor&gt;&lt;m_vecMRU length=&quot;0&quot;/&gt;&lt;/m_mruColor&gt;&lt;m_eweekdayFirstOfWeek val=&quot;2&quot;/&gt;&lt;m_eweekdayFirstOfWorkweek val=&quot;2&quot;/&gt;&lt;m_eweekdayFirstOfWeekend val=&quot;7&quot;/&gt;&lt;/CPresentation&gt;&lt;/root&gt;"/>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3XFKCLpJLXS6ErKvq4eow"/>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LFy_KAvery7uRKgkkwZzEg"/>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jwit1V9IaCzeoQg7eI8Ta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A3s38m.fwNNOdW8aqCE.Q"/>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NwQwfQgCGMBWcgybRgF4g"/>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wto5od98u4jD4P.ow9.zg"/>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wHq3eYeiQKcasjDd5l9qRQ"/>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NXJnTtwS7lQlie0xC6asnA"/>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5EpXhLZ3EDMU6kKUQTDoWw"/>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xETZ6SKSF6AG9Pyb6wFCA"/>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xETZ6SKSF6AG9Pyb6wFCA"/>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xETZ6SKSF6AG9Pyb6wFCA"/>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vN7.oZymt3jLoFjfZOPMxw"/>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vN7.oZymt3jLoFjfZOPMxw"/>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ASFgJw18bYi8CGBTtuPUgg"/>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ASFgJw18bYi8CGBTtuPUgg"/>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u0xwH6eLd5kxDCgLcjUcEw"/>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u0xwH6eLd5kxDCgLcjUcEw"/>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1YfFhWOBBD9f.QQuzKVGZw"/>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5vWAkeAITLaaAVu54.A3Ng"/>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GBzts5EaUm5vnaycBB86hA"/>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wB01cT4nSGOl1X7BkG.6tA"/>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nIsvATxpQRaztW.Ul_HODQ"/>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WachZ5knTzu64wM65oI6hQ"/>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muAHJDovQfurneynPSyQEg"/>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_uNHrIbLWhq0fPjvqFwsCA"/>
</p:tagLst>
</file>

<file path=ppt/theme/theme1.xml><?xml version="1.0" encoding="utf-8"?>
<a:theme xmlns:a="http://schemas.openxmlformats.org/drawingml/2006/main" name="VCI-Design">
  <a:themeElements>
    <a:clrScheme name="Benutzerdefiniert 2">
      <a:dk1>
        <a:srgbClr val="000000"/>
      </a:dk1>
      <a:lt1>
        <a:srgbClr val="FFFFFF"/>
      </a:lt1>
      <a:dk2>
        <a:srgbClr val="003061"/>
      </a:dk2>
      <a:lt2>
        <a:srgbClr val="CCDBEA"/>
      </a:lt2>
      <a:accent1>
        <a:srgbClr val="004A94"/>
      </a:accent1>
      <a:accent2>
        <a:srgbClr val="FF5C33"/>
      </a:accent2>
      <a:accent3>
        <a:srgbClr val="BE9528"/>
      </a:accent3>
      <a:accent4>
        <a:srgbClr val="166E79"/>
      </a:accent4>
      <a:accent5>
        <a:srgbClr val="B22063"/>
      </a:accent5>
      <a:accent6>
        <a:srgbClr val="3080B2"/>
      </a:accent6>
      <a:hlink>
        <a:srgbClr val="004993"/>
      </a:hlink>
      <a:folHlink>
        <a:srgbClr val="613C71"/>
      </a:folHlink>
    </a:clrScheme>
    <a:fontScheme name="Benutzerdefiniert 7">
      <a:majorFont>
        <a:latin typeface="Georgia"/>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algn="l">
          <a:buClr>
            <a:schemeClr val="accent1"/>
          </a:buClr>
          <a:buSzPct val="90000"/>
          <a:defRPr sz="2000" dirty="0" err="1" smtClean="0">
            <a:latin typeface="Source Sans Pro" panose="020B0503030403020204" pitchFamily="34" charset="0"/>
          </a:defRPr>
        </a:defPPr>
      </a:lstStyle>
    </a:txDef>
  </a:objectDefaults>
  <a:extraClrSchemeLst/>
  <a:custClrLst>
    <a:custClr name="VCI-Blau">
      <a:srgbClr val="004A94"/>
    </a:custClr>
    <a:custClr name="Dunkelblau">
      <a:srgbClr val="003061"/>
    </a:custClr>
    <a:custClr name="Orange">
      <a:srgbClr val="FF5C33"/>
    </a:custClr>
    <a:custClr name="Sand">
      <a:srgbClr val="BE9528"/>
    </a:custClr>
    <a:custClr name="Petrol">
      <a:srgbClr val="166E79"/>
    </a:custClr>
    <a:custClr name="Purple">
      <a:srgbClr val="623C72"/>
    </a:custClr>
    <a:custClr name="Berry">
      <a:srgbClr val="B22063"/>
    </a:custClr>
    <a:custClr name="Hellblau">
      <a:srgbClr val="3080B2"/>
    </a:custClr>
    <a:custClr name="Gruen">
      <a:srgbClr val="5A7916"/>
    </a:custClr>
    <a:custClr name="Schwarz">
      <a:srgbClr val="000000"/>
    </a:custClr>
    <a:custClr name="Blau_20">
      <a:srgbClr val="CCDBEA"/>
    </a:custClr>
    <a:custClr name="Dunkelblau_20">
      <a:srgbClr val="CCD6DF"/>
    </a:custClr>
    <a:custClr name="Orange_20">
      <a:srgbClr val="FFDED6"/>
    </a:custClr>
    <a:custClr name="Sand_20">
      <a:srgbClr val="F2EAD4"/>
    </a:custClr>
    <a:custClr name="Petrol_20">
      <a:srgbClr val="D0E2E4"/>
    </a:custClr>
    <a:custClr name="Purple_20">
      <a:srgbClr val="E0D8E3"/>
    </a:custClr>
    <a:custClr name="Berry_20">
      <a:srgbClr val="F0D2E0"/>
    </a:custClr>
    <a:custClr name="Hellblau_20">
      <a:srgbClr val="D6E6F0"/>
    </a:custClr>
    <a:custClr name="Gruen_20">
      <a:srgbClr val="DEE4D0"/>
    </a:custClr>
    <a:custClr name="Grau_20">
      <a:srgbClr val="CCCCCC"/>
    </a:custClr>
  </a:custClrLst>
  <a:extLst>
    <a:ext uri="{05A4C25C-085E-4340-85A3-A5531E510DB2}">
      <thm15:themeFamily xmlns:thm15="http://schemas.microsoft.com/office/thememl/2012/main" name="Finale-VCI-PP-Vorlage-2021.potx" id="{17AE5226-215A-4915-8CE0-B318E9C70E4D}" vid="{061B7FEC-95B2-4990-A757-D019C371E0D7}"/>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VCI-PP-Vorlage-2021</Template>
  <TotalTime>0</TotalTime>
  <Words>5638</Words>
  <Application>Microsoft Office PowerPoint</Application>
  <PresentationFormat>Breitbild</PresentationFormat>
  <Paragraphs>540</Paragraphs>
  <Slides>46</Slides>
  <Notes>35</Notes>
  <HiddenSlides>0</HiddenSlides>
  <MMClips>0</MMClips>
  <ScaleCrop>false</ScaleCrop>
  <HeadingPairs>
    <vt:vector size="8" baseType="variant">
      <vt:variant>
        <vt:lpstr>Verwendete Schriftarten</vt:lpstr>
      </vt:variant>
      <vt:variant>
        <vt:i4>10</vt:i4>
      </vt:variant>
      <vt:variant>
        <vt:lpstr>Design</vt:lpstr>
      </vt:variant>
      <vt:variant>
        <vt:i4>1</vt:i4>
      </vt:variant>
      <vt:variant>
        <vt:lpstr>Eingebettete OLE-Server</vt:lpstr>
      </vt:variant>
      <vt:variant>
        <vt:i4>1</vt:i4>
      </vt:variant>
      <vt:variant>
        <vt:lpstr>Folientitel</vt:lpstr>
      </vt:variant>
      <vt:variant>
        <vt:i4>46</vt:i4>
      </vt:variant>
    </vt:vector>
  </HeadingPairs>
  <TitlesOfParts>
    <vt:vector size="58" baseType="lpstr">
      <vt:lpstr>Arial</vt:lpstr>
      <vt:lpstr>Bahnschrift SemiBold</vt:lpstr>
      <vt:lpstr>Bookman Old Style</vt:lpstr>
      <vt:lpstr>Calibri</vt:lpstr>
      <vt:lpstr>Georgia</vt:lpstr>
      <vt:lpstr>Source Sans Pro</vt:lpstr>
      <vt:lpstr>Source Sans Pro </vt:lpstr>
      <vt:lpstr>STIXGeneral-Regular</vt:lpstr>
      <vt:lpstr>Wingdings 2</vt:lpstr>
      <vt:lpstr>Wingdings 3</vt:lpstr>
      <vt:lpstr>VCI-Design</vt:lpstr>
      <vt:lpstr>think-cell Folie</vt:lpstr>
      <vt:lpstr>Innovations-standort im Wettbewerb</vt:lpstr>
      <vt:lpstr>Inhaltsübersicht I</vt:lpstr>
      <vt:lpstr>Inhaltsübersicht II</vt:lpstr>
      <vt:lpstr>Innovationsstarke Chemie-  und Pharmaindustrie</vt:lpstr>
      <vt:lpstr>Kernbotschaften</vt:lpstr>
      <vt:lpstr>Die deutsche Chemie- und Pharmaindustrie ist forschungsstark</vt:lpstr>
      <vt:lpstr>FuE-Etats in Deutschland stärker gebremst als im Ausland</vt:lpstr>
      <vt:lpstr>27 Prozent der FuE-Aufwendungen werden inzwischen in Auftrag gegeben</vt:lpstr>
      <vt:lpstr>Hohe Bedeutung externer Auftragsvergabe bei Pharma</vt:lpstr>
      <vt:lpstr>Branche finanziert zu 83 Prozent FuE selbst - Auslandsfinanzierung hat zugenommen</vt:lpstr>
      <vt:lpstr>Unternehmen forschen in allen Zukunftsfeldern</vt:lpstr>
      <vt:lpstr>Branche trägt gut 16 Prozent der internen FuE-Ausgaben der Industrie</vt:lpstr>
      <vt:lpstr>Pharmaindustrie ist im Branchenvergleich an der Spitze</vt:lpstr>
      <vt:lpstr>Hohe Innovationsorientierung in der Chemie- und Pharmaindustrie</vt:lpstr>
      <vt:lpstr>Erfolgskennzahlen (Innovationsoutput) der Chemie/Pharma  (Branche und Wissenschaft) 2021</vt:lpstr>
      <vt:lpstr>Stabile FuE-Beschäftigtenzahlen</vt:lpstr>
      <vt:lpstr>Studienanfängerzahlen sinken – Branche ist wichtigster Arbeitgeber</vt:lpstr>
      <vt:lpstr>Innovationsstandort Chemie/Pharma im internationalen Vergleich</vt:lpstr>
      <vt:lpstr>Der Innovationsstandort im internationalen Vergleich - Kernbotschaften</vt:lpstr>
      <vt:lpstr>6 Länder erbringen fast 84 Prozent der globalen FuE-Ausgaben</vt:lpstr>
      <vt:lpstr>Deutschland: viertgrößter Chemie-Innovationsstandort</vt:lpstr>
      <vt:lpstr>Schwellenländer gewinnen Anteile hinzu</vt:lpstr>
      <vt:lpstr>Schwellenländer gewinnen Anteile hinzu – alle Länder intensivieren ihre Forschung</vt:lpstr>
      <vt:lpstr>China ist auf Chemie-Innovationen fokussiert –  aber auch Deutschland erreicht hier einen höheren Anteil</vt:lpstr>
      <vt:lpstr>Schwellenländer gewinnen Anteile hinzu – starke Entwicklung in China</vt:lpstr>
      <vt:lpstr>Deutschlands Forschungsintensität: nur Mittelfeld</vt:lpstr>
      <vt:lpstr>Deutschland nutzt Marktpotenziale durch Exporte</vt:lpstr>
      <vt:lpstr>Deutschland nutzt Marktpotenziale durch Exporte</vt:lpstr>
      <vt:lpstr>Deutschland zählt zu den führenden Exportnationen</vt:lpstr>
      <vt:lpstr>Deutschland ist Exportweltmeister bei forschungsintensiven Pharmazeutika</vt:lpstr>
      <vt:lpstr>Deutschland rutscht auf Platz 5 – Westliche Industrieländer verlieren Anteile</vt:lpstr>
      <vt:lpstr>Über 40 Prozent der weltweiten Publikationen kommen aus China –  Deutschland liegt auf Platz 4</vt:lpstr>
      <vt:lpstr>Wagniskapitalmarkt verbessern</vt:lpstr>
      <vt:lpstr>Innovationsstandort Deutschland </vt:lpstr>
      <vt:lpstr>Innovationsstandort D: Wirtschaft trägt zum guten Abschneiden bei</vt:lpstr>
      <vt:lpstr>Innovationshemmnis Nr. 1: Unsicherheiten bezüglich der Regulierungen</vt:lpstr>
      <vt:lpstr>FuE-Ausgaben erhöhen – neues Ziel in den Blick nehmen</vt:lpstr>
      <vt:lpstr>Innovationsstrategie etablieren, um Innovationswettbewerb zu bestehen</vt:lpstr>
      <vt:lpstr>Die Wirtschaft führt nicht nur den Großteil der Forschung und Entwicklung in Deutschland durch, sie finanziert auch den größten Teil</vt:lpstr>
      <vt:lpstr>Anteil vom Staat finanzierter FuE der Wirtschaft ist gesunken –  Stabilisierung am aktuellen Rand</vt:lpstr>
      <vt:lpstr>Internationaler Vergleich: Niedriger Finanzierungsanteil des Staates in Deutschland</vt:lpstr>
      <vt:lpstr>In Bildung investieren – zukünftiges Innovationspotenzial sichern </vt:lpstr>
      <vt:lpstr>Deutschland: nur auf Rang 25 unter den OECD-Ländern</vt:lpstr>
      <vt:lpstr>Niedrige Akademikerquote in D, aber hoher MINT-Anteil bei den Studierenden</vt:lpstr>
      <vt:lpstr>Die Branche investiert in die Bildung</vt:lpstr>
      <vt:lpstr>VCI-Ansprechpartnerin</vt:lpstr>
    </vt:vector>
  </TitlesOfParts>
  <Company>VCI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Forschung und Entwicklung Chemie</dc:title>
  <dc:creator>VCI;Christiane Kellermann</dc:creator>
  <cp:lastModifiedBy>Kellermann, Christiane</cp:lastModifiedBy>
  <cp:revision>263</cp:revision>
  <cp:lastPrinted>2021-09-08T07:10:06Z</cp:lastPrinted>
  <dcterms:created xsi:type="dcterms:W3CDTF">2021-05-14T12:09:14Z</dcterms:created>
  <dcterms:modified xsi:type="dcterms:W3CDTF">2023-08-08T14:53:56Z</dcterms:modified>
</cp:coreProperties>
</file>